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y="5143500" cx="9144000"/>
  <p:notesSz cx="6858000" cy="9144000"/>
  <p:embeddedFontLst>
    <p:embeddedFont>
      <p:font typeface="Raleway"/>
      <p:regular r:id="rId42"/>
      <p:bold r:id="rId43"/>
      <p:italic r:id="rId44"/>
      <p:boldItalic r:id="rId45"/>
    </p:embeddedFont>
    <p:embeddedFont>
      <p:font typeface="Arimo"/>
      <p:regular r:id="rId46"/>
      <p:bold r:id="rId47"/>
      <p:italic r:id="rId48"/>
      <p:boldItalic r:id="rId49"/>
    </p:embeddedFont>
    <p:embeddedFont>
      <p:font typeface="Albert Sans ExtraBold"/>
      <p:bold r:id="rId50"/>
      <p:boldItalic r:id="rId51"/>
    </p:embeddedFont>
    <p:embeddedFont>
      <p:font typeface="Syne ExtraBold"/>
      <p:bold r:id="rId52"/>
    </p:embeddedFont>
    <p:embeddedFont>
      <p:font typeface="Syne"/>
      <p:regular r:id="rId53"/>
      <p:bold r:id="rId54"/>
    </p:embeddedFont>
    <p:embeddedFont>
      <p:font typeface="Albert Sans"/>
      <p:regular r:id="rId55"/>
      <p:bold r:id="rId56"/>
      <p:italic r:id="rId57"/>
      <p:boldItalic r:id="rId58"/>
    </p:embeddedFont>
    <p:embeddedFont>
      <p:font typeface="Barlow ExtraBold"/>
      <p:bold r:id="rId59"/>
      <p:boldItalic r:id="rId60"/>
    </p:embeddedFont>
    <p:embeddedFont>
      <p:font typeface="Barlow"/>
      <p:regular r:id="rId61"/>
      <p:bold r:id="rId62"/>
      <p:italic r:id="rId63"/>
      <p:boldItalic r:id="rId6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Elise Carlsten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4D88C5D-2440-4750-BD1E-0A90D4883C50}">
  <a:tblStyle styleId="{44D88C5D-2440-4750-BD1E-0A90D4883C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font" Target="fonts/Raleway-regular.fntdata"/><Relationship Id="rId41" Type="http://schemas.openxmlformats.org/officeDocument/2006/relationships/slide" Target="slides/slide34.xml"/><Relationship Id="rId44" Type="http://schemas.openxmlformats.org/officeDocument/2006/relationships/font" Target="fonts/Raleway-italic.fntdata"/><Relationship Id="rId43" Type="http://schemas.openxmlformats.org/officeDocument/2006/relationships/font" Target="fonts/Raleway-bold.fntdata"/><Relationship Id="rId46" Type="http://schemas.openxmlformats.org/officeDocument/2006/relationships/font" Target="fonts/Arimo-regular.fntdata"/><Relationship Id="rId45" Type="http://schemas.openxmlformats.org/officeDocument/2006/relationships/font" Target="fonts/Raleway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2.xml"/><Relationship Id="rId48" Type="http://schemas.openxmlformats.org/officeDocument/2006/relationships/font" Target="fonts/Arimo-italic.fntdata"/><Relationship Id="rId47" Type="http://schemas.openxmlformats.org/officeDocument/2006/relationships/font" Target="fonts/Arimo-bold.fntdata"/><Relationship Id="rId49" Type="http://schemas.openxmlformats.org/officeDocument/2006/relationships/font" Target="fonts/Arimo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font" Target="fonts/Barlow-bold.fntdata"/><Relationship Id="rId61" Type="http://schemas.openxmlformats.org/officeDocument/2006/relationships/font" Target="fonts/Barlow-regular.fntdata"/><Relationship Id="rId20" Type="http://schemas.openxmlformats.org/officeDocument/2006/relationships/slide" Target="slides/slide13.xml"/><Relationship Id="rId64" Type="http://schemas.openxmlformats.org/officeDocument/2006/relationships/font" Target="fonts/Barlow-boldItalic.fntdata"/><Relationship Id="rId63" Type="http://schemas.openxmlformats.org/officeDocument/2006/relationships/font" Target="fonts/Barlow-italic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60" Type="http://schemas.openxmlformats.org/officeDocument/2006/relationships/font" Target="fonts/BarlowExtraBold-boldItalic.fntdata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AlbertSansExtraBold-boldItalic.fntdata"/><Relationship Id="rId50" Type="http://schemas.openxmlformats.org/officeDocument/2006/relationships/font" Target="fonts/AlbertSansExtraBold-bold.fntdata"/><Relationship Id="rId53" Type="http://schemas.openxmlformats.org/officeDocument/2006/relationships/font" Target="fonts/Syne-regular.fntdata"/><Relationship Id="rId52" Type="http://schemas.openxmlformats.org/officeDocument/2006/relationships/font" Target="fonts/SyneExtraBold-bold.fntdata"/><Relationship Id="rId11" Type="http://schemas.openxmlformats.org/officeDocument/2006/relationships/slide" Target="slides/slide4.xml"/><Relationship Id="rId55" Type="http://schemas.openxmlformats.org/officeDocument/2006/relationships/font" Target="fonts/AlbertSans-regular.fntdata"/><Relationship Id="rId10" Type="http://schemas.openxmlformats.org/officeDocument/2006/relationships/slide" Target="slides/slide3.xml"/><Relationship Id="rId54" Type="http://schemas.openxmlformats.org/officeDocument/2006/relationships/font" Target="fonts/Syne-bold.fntdata"/><Relationship Id="rId13" Type="http://schemas.openxmlformats.org/officeDocument/2006/relationships/slide" Target="slides/slide6.xml"/><Relationship Id="rId57" Type="http://schemas.openxmlformats.org/officeDocument/2006/relationships/font" Target="fonts/AlbertSans-italic.fntdata"/><Relationship Id="rId12" Type="http://schemas.openxmlformats.org/officeDocument/2006/relationships/slide" Target="slides/slide5.xml"/><Relationship Id="rId56" Type="http://schemas.openxmlformats.org/officeDocument/2006/relationships/font" Target="fonts/AlbertSans-bold.fntdata"/><Relationship Id="rId15" Type="http://schemas.openxmlformats.org/officeDocument/2006/relationships/slide" Target="slides/slide8.xml"/><Relationship Id="rId59" Type="http://schemas.openxmlformats.org/officeDocument/2006/relationships/font" Target="fonts/BarlowExtraBold-bold.fntdata"/><Relationship Id="rId14" Type="http://schemas.openxmlformats.org/officeDocument/2006/relationships/slide" Target="slides/slide7.xml"/><Relationship Id="rId58" Type="http://schemas.openxmlformats.org/officeDocument/2006/relationships/font" Target="fonts/AlbertSans-bold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04-19T14:15:25.531">
    <p:pos x="283" y="264"/>
    <p:text>I dont think we need to have 3 KOLs for this prez - we dont have time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34d8bf271b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34d8bf271b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6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g34d6e199017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8" name="Google Shape;1568;g34d6e199017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3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g34d6e199017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5" name="Google Shape;1575;g34d6e199017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0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g34d6e199017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2" name="Google Shape;1582;g34d6e199017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3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34d6e199017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34d6e199017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g54dda1946d_4_27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3" name="Google Shape;1603;g54dda1946d_4_27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34bdc1b688f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34bdc1b688f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34bdc1b688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7" name="Google Shape;1627;g34bdc1b688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6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g184d99d1a72_0_5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8" name="Google Shape;1648;g184d99d1a72_0_5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2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g184d99d1a7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4" name="Google Shape;1654;g184d99d1a7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g34db0bb3e5b_0_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3" name="Google Shape;1693;g34db0bb3e5b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3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d431007ba2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5" name="Google Shape;1435;gd431007ba2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8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g34dae1d5778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0" name="Google Shape;1790;g34dae1d5778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7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Google Shape;1808;g34bdc1b688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9" name="Google Shape;1809;g34bdc1b688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8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g54dda1946d_4_27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0" name="Google Shape;1830;g54dda1946d_4_27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6" name="Shape 1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" name="Google Shape;1907;g172b1845856_1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8" name="Google Shape;1908;g172b1845856_1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4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" name="Google Shape;1915;g34dae1d57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6" name="Google Shape;1916;g34dae1d57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g34dd952991d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3" name="Google Shape;1923;g34dd952991d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3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Google Shape;1944;g172b1845856_1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5" name="Google Shape;1945;g172b1845856_1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7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" name="Google Shape;1988;g34d6e199017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9" name="Google Shape;1989;g34d6e199017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2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" name="Google Shape;1993;g34bdc1b688f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4" name="Google Shape;1994;g34bdc1b688f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3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g184d99d1a7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5" name="Google Shape;2015;g184d99d1a7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8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3495a262d9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3495a262d9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3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" name="Google Shape;2034;g184d99d1a72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5" name="Google Shape;2035;g184d99d1a72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Google Shape;2052;g34dd952991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3" name="Google Shape;2053;g34dd952991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6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g135e18421cc_13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8" name="Google Shape;2108;g135e18421cc_1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0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34dd952991d_2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2" name="Google Shape;2122;g34dd952991d_2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6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34bdc1b688f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8" name="Google Shape;2128;g34bdc1b688f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34d6e19901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1" name="Google Shape;1471;g34d6e19901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g54dda1946d_6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8" name="Google Shape;1488;g54dda1946d_6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g54dda1946d_6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3" name="Google Shape;1493;g54dda1946d_6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g34d6e199017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8" name="Google Shape;1528;g34d6e19901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g54dda1946d_6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7" name="Google Shape;1537;g54dda1946d_6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6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g54dda1946d_4_27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8" name="Google Shape;1558;g54dda1946d_4_27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13225" y="1015825"/>
            <a:ext cx="4989000" cy="251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9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713225" y="3574025"/>
            <a:ext cx="49890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-3564477" y="-2956563"/>
            <a:ext cx="15782917" cy="9889780"/>
            <a:chOff x="-3564477" y="-2956563"/>
            <a:chExt cx="15782917" cy="9889780"/>
          </a:xfrm>
        </p:grpSpPr>
        <p:grpSp>
          <p:nvGrpSpPr>
            <p:cNvPr id="12" name="Google Shape;12;p2"/>
            <p:cNvGrpSpPr/>
            <p:nvPr/>
          </p:nvGrpSpPr>
          <p:grpSpPr>
            <a:xfrm flipH="1" rot="10800000">
              <a:off x="2508242" y="1896435"/>
              <a:ext cx="9710198" cy="4876137"/>
              <a:chOff x="871538" y="3179763"/>
              <a:chExt cx="7327898" cy="3679826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165225" y="3278188"/>
                <a:ext cx="7034210" cy="2479676"/>
              </a:xfrm>
              <a:custGeom>
                <a:rect b="b" l="l" r="r" t="t"/>
                <a:pathLst>
                  <a:path extrusionOk="0" h="1035" w="2937">
                    <a:moveTo>
                      <a:pt x="2937" y="0"/>
                    </a:moveTo>
                    <a:cubicBezTo>
                      <a:pt x="2879" y="177"/>
                      <a:pt x="2795" y="345"/>
                      <a:pt x="2694" y="505"/>
                    </a:cubicBezTo>
                    <a:cubicBezTo>
                      <a:pt x="2650" y="575"/>
                      <a:pt x="2603" y="644"/>
                      <a:pt x="2553" y="709"/>
                    </a:cubicBezTo>
                    <a:cubicBezTo>
                      <a:pt x="2526" y="744"/>
                      <a:pt x="2497" y="780"/>
                      <a:pt x="2467" y="813"/>
                    </a:cubicBezTo>
                    <a:cubicBezTo>
                      <a:pt x="2399" y="886"/>
                      <a:pt x="2321" y="950"/>
                      <a:pt x="2230" y="989"/>
                    </a:cubicBezTo>
                    <a:cubicBezTo>
                      <a:pt x="2179" y="1012"/>
                      <a:pt x="2124" y="1027"/>
                      <a:pt x="2064" y="1031"/>
                    </a:cubicBezTo>
                    <a:cubicBezTo>
                      <a:pt x="1997" y="1035"/>
                      <a:pt x="1923" y="1024"/>
                      <a:pt x="1865" y="985"/>
                    </a:cubicBezTo>
                    <a:cubicBezTo>
                      <a:pt x="1809" y="948"/>
                      <a:pt x="1773" y="891"/>
                      <a:pt x="1739" y="837"/>
                    </a:cubicBezTo>
                    <a:cubicBezTo>
                      <a:pt x="1664" y="720"/>
                      <a:pt x="1591" y="601"/>
                      <a:pt x="1518" y="483"/>
                    </a:cubicBezTo>
                    <a:cubicBezTo>
                      <a:pt x="1484" y="427"/>
                      <a:pt x="1449" y="372"/>
                      <a:pt x="1415" y="316"/>
                    </a:cubicBezTo>
                    <a:cubicBezTo>
                      <a:pt x="1350" y="213"/>
                      <a:pt x="1277" y="104"/>
                      <a:pt x="1164" y="51"/>
                    </a:cubicBezTo>
                    <a:cubicBezTo>
                      <a:pt x="1080" y="12"/>
                      <a:pt x="987" y="11"/>
                      <a:pt x="904" y="25"/>
                    </a:cubicBezTo>
                    <a:cubicBezTo>
                      <a:pt x="822" y="40"/>
                      <a:pt x="746" y="69"/>
                      <a:pt x="665" y="90"/>
                    </a:cubicBezTo>
                    <a:cubicBezTo>
                      <a:pt x="584" y="110"/>
                      <a:pt x="497" y="124"/>
                      <a:pt x="411" y="140"/>
                    </a:cubicBezTo>
                    <a:cubicBezTo>
                      <a:pt x="259" y="169"/>
                      <a:pt x="107" y="205"/>
                      <a:pt x="0" y="30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146175" y="3362325"/>
                <a:ext cx="7042153" cy="2441575"/>
              </a:xfrm>
              <a:custGeom>
                <a:rect b="b" l="l" r="r" t="t"/>
                <a:pathLst>
                  <a:path extrusionOk="0" h="1019" w="2940">
                    <a:moveTo>
                      <a:pt x="2940" y="43"/>
                    </a:moveTo>
                    <a:cubicBezTo>
                      <a:pt x="2878" y="211"/>
                      <a:pt x="2792" y="373"/>
                      <a:pt x="2690" y="526"/>
                    </a:cubicBezTo>
                    <a:cubicBezTo>
                      <a:pt x="2645" y="593"/>
                      <a:pt x="2598" y="658"/>
                      <a:pt x="2548" y="720"/>
                    </a:cubicBezTo>
                    <a:cubicBezTo>
                      <a:pt x="2520" y="754"/>
                      <a:pt x="2492" y="787"/>
                      <a:pt x="2461" y="818"/>
                    </a:cubicBezTo>
                    <a:cubicBezTo>
                      <a:pt x="2393" y="886"/>
                      <a:pt x="2316" y="945"/>
                      <a:pt x="2227" y="981"/>
                    </a:cubicBezTo>
                    <a:cubicBezTo>
                      <a:pt x="2177" y="1001"/>
                      <a:pt x="2123" y="1014"/>
                      <a:pt x="2064" y="1017"/>
                    </a:cubicBezTo>
                    <a:cubicBezTo>
                      <a:pt x="1998" y="1019"/>
                      <a:pt x="1927" y="1008"/>
                      <a:pt x="1870" y="970"/>
                    </a:cubicBezTo>
                    <a:cubicBezTo>
                      <a:pt x="1815" y="934"/>
                      <a:pt x="1779" y="879"/>
                      <a:pt x="1744" y="826"/>
                    </a:cubicBezTo>
                    <a:cubicBezTo>
                      <a:pt x="1668" y="710"/>
                      <a:pt x="1594" y="593"/>
                      <a:pt x="1519" y="475"/>
                    </a:cubicBezTo>
                    <a:cubicBezTo>
                      <a:pt x="1485" y="420"/>
                      <a:pt x="1449" y="365"/>
                      <a:pt x="1414" y="310"/>
                    </a:cubicBezTo>
                    <a:cubicBezTo>
                      <a:pt x="1348" y="207"/>
                      <a:pt x="1273" y="99"/>
                      <a:pt x="1161" y="45"/>
                    </a:cubicBezTo>
                    <a:cubicBezTo>
                      <a:pt x="1079" y="5"/>
                      <a:pt x="987" y="0"/>
                      <a:pt x="905" y="10"/>
                    </a:cubicBezTo>
                    <a:cubicBezTo>
                      <a:pt x="823" y="20"/>
                      <a:pt x="747" y="45"/>
                      <a:pt x="667" y="61"/>
                    </a:cubicBezTo>
                    <a:cubicBezTo>
                      <a:pt x="586" y="78"/>
                      <a:pt x="500" y="88"/>
                      <a:pt x="414" y="101"/>
                    </a:cubicBezTo>
                    <a:cubicBezTo>
                      <a:pt x="262" y="124"/>
                      <a:pt x="110" y="155"/>
                      <a:pt x="0" y="25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128713" y="3419475"/>
                <a:ext cx="7045327" cy="2432049"/>
              </a:xfrm>
              <a:custGeom>
                <a:rect b="b" l="l" r="r" t="t"/>
                <a:pathLst>
                  <a:path extrusionOk="0" h="1015" w="2941">
                    <a:moveTo>
                      <a:pt x="2941" y="97"/>
                    </a:moveTo>
                    <a:cubicBezTo>
                      <a:pt x="2876" y="257"/>
                      <a:pt x="2787" y="411"/>
                      <a:pt x="2684" y="557"/>
                    </a:cubicBezTo>
                    <a:cubicBezTo>
                      <a:pt x="2639" y="621"/>
                      <a:pt x="2591" y="683"/>
                      <a:pt x="2541" y="742"/>
                    </a:cubicBezTo>
                    <a:cubicBezTo>
                      <a:pt x="2514" y="774"/>
                      <a:pt x="2485" y="805"/>
                      <a:pt x="2454" y="834"/>
                    </a:cubicBezTo>
                    <a:cubicBezTo>
                      <a:pt x="2386" y="898"/>
                      <a:pt x="2310" y="951"/>
                      <a:pt x="2223" y="983"/>
                    </a:cubicBezTo>
                    <a:cubicBezTo>
                      <a:pt x="2174" y="1001"/>
                      <a:pt x="2121" y="1012"/>
                      <a:pt x="2064" y="1014"/>
                    </a:cubicBezTo>
                    <a:cubicBezTo>
                      <a:pt x="1999" y="1015"/>
                      <a:pt x="1930" y="1003"/>
                      <a:pt x="1873" y="966"/>
                    </a:cubicBezTo>
                    <a:cubicBezTo>
                      <a:pt x="1820" y="931"/>
                      <a:pt x="1784" y="877"/>
                      <a:pt x="1749" y="826"/>
                    </a:cubicBezTo>
                    <a:cubicBezTo>
                      <a:pt x="1671" y="712"/>
                      <a:pt x="1595" y="595"/>
                      <a:pt x="1520" y="478"/>
                    </a:cubicBezTo>
                    <a:cubicBezTo>
                      <a:pt x="1484" y="423"/>
                      <a:pt x="1448" y="368"/>
                      <a:pt x="1412" y="314"/>
                    </a:cubicBezTo>
                    <a:cubicBezTo>
                      <a:pt x="1345" y="212"/>
                      <a:pt x="1269" y="105"/>
                      <a:pt x="1158" y="49"/>
                    </a:cubicBezTo>
                    <a:cubicBezTo>
                      <a:pt x="1076" y="8"/>
                      <a:pt x="986" y="0"/>
                      <a:pt x="904" y="6"/>
                    </a:cubicBezTo>
                    <a:cubicBezTo>
                      <a:pt x="823" y="12"/>
                      <a:pt x="748" y="32"/>
                      <a:pt x="668" y="44"/>
                    </a:cubicBezTo>
                    <a:cubicBezTo>
                      <a:pt x="588" y="57"/>
                      <a:pt x="502" y="63"/>
                      <a:pt x="416" y="73"/>
                    </a:cubicBezTo>
                    <a:cubicBezTo>
                      <a:pt x="265" y="90"/>
                      <a:pt x="112" y="117"/>
                      <a:pt x="0" y="21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112838" y="3476625"/>
                <a:ext cx="7048500" cy="2422525"/>
              </a:xfrm>
              <a:custGeom>
                <a:rect b="b" l="l" r="r" t="t"/>
                <a:pathLst>
                  <a:path extrusionOk="0" h="1011" w="2943">
                    <a:moveTo>
                      <a:pt x="2943" y="151"/>
                    </a:moveTo>
                    <a:cubicBezTo>
                      <a:pt x="2874" y="303"/>
                      <a:pt x="2783" y="449"/>
                      <a:pt x="2679" y="588"/>
                    </a:cubicBezTo>
                    <a:cubicBezTo>
                      <a:pt x="2634" y="649"/>
                      <a:pt x="2585" y="708"/>
                      <a:pt x="2535" y="764"/>
                    </a:cubicBezTo>
                    <a:cubicBezTo>
                      <a:pt x="2507" y="794"/>
                      <a:pt x="2478" y="823"/>
                      <a:pt x="2447" y="850"/>
                    </a:cubicBezTo>
                    <a:cubicBezTo>
                      <a:pt x="2379" y="909"/>
                      <a:pt x="2304" y="957"/>
                      <a:pt x="2219" y="985"/>
                    </a:cubicBezTo>
                    <a:cubicBezTo>
                      <a:pt x="2171" y="1001"/>
                      <a:pt x="2119" y="1010"/>
                      <a:pt x="2063" y="1011"/>
                    </a:cubicBezTo>
                    <a:cubicBezTo>
                      <a:pt x="2000" y="1011"/>
                      <a:pt x="1932" y="998"/>
                      <a:pt x="1877" y="962"/>
                    </a:cubicBezTo>
                    <a:cubicBezTo>
                      <a:pt x="1824" y="927"/>
                      <a:pt x="1789" y="875"/>
                      <a:pt x="1754" y="826"/>
                    </a:cubicBezTo>
                    <a:cubicBezTo>
                      <a:pt x="1674" y="713"/>
                      <a:pt x="1597" y="597"/>
                      <a:pt x="1520" y="481"/>
                    </a:cubicBezTo>
                    <a:cubicBezTo>
                      <a:pt x="1484" y="426"/>
                      <a:pt x="1447" y="372"/>
                      <a:pt x="1410" y="318"/>
                    </a:cubicBezTo>
                    <a:cubicBezTo>
                      <a:pt x="1341" y="218"/>
                      <a:pt x="1265" y="112"/>
                      <a:pt x="1154" y="54"/>
                    </a:cubicBezTo>
                    <a:cubicBezTo>
                      <a:pt x="1073" y="11"/>
                      <a:pt x="984" y="0"/>
                      <a:pt x="904" y="2"/>
                    </a:cubicBezTo>
                    <a:cubicBezTo>
                      <a:pt x="823" y="4"/>
                      <a:pt x="748" y="19"/>
                      <a:pt x="669" y="27"/>
                    </a:cubicBezTo>
                    <a:cubicBezTo>
                      <a:pt x="589" y="36"/>
                      <a:pt x="503" y="39"/>
                      <a:pt x="418" y="45"/>
                    </a:cubicBezTo>
                    <a:cubicBezTo>
                      <a:pt x="268" y="57"/>
                      <a:pt x="114" y="78"/>
                      <a:pt x="0" y="17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095375" y="3522663"/>
                <a:ext cx="7054851" cy="2428875"/>
              </a:xfrm>
              <a:custGeom>
                <a:rect b="b" l="l" r="r" t="t"/>
                <a:pathLst>
                  <a:path extrusionOk="0" h="1014" w="2945">
                    <a:moveTo>
                      <a:pt x="2945" y="210"/>
                    </a:moveTo>
                    <a:cubicBezTo>
                      <a:pt x="2872" y="354"/>
                      <a:pt x="2779" y="493"/>
                      <a:pt x="2674" y="625"/>
                    </a:cubicBezTo>
                    <a:cubicBezTo>
                      <a:pt x="2628" y="682"/>
                      <a:pt x="2579" y="739"/>
                      <a:pt x="2528" y="791"/>
                    </a:cubicBezTo>
                    <a:cubicBezTo>
                      <a:pt x="2500" y="819"/>
                      <a:pt x="2471" y="846"/>
                      <a:pt x="2441" y="870"/>
                    </a:cubicBezTo>
                    <a:cubicBezTo>
                      <a:pt x="2373" y="925"/>
                      <a:pt x="2299" y="968"/>
                      <a:pt x="2215" y="992"/>
                    </a:cubicBezTo>
                    <a:cubicBezTo>
                      <a:pt x="2167" y="1006"/>
                      <a:pt x="2117" y="1014"/>
                      <a:pt x="2062" y="1013"/>
                    </a:cubicBezTo>
                    <a:cubicBezTo>
                      <a:pt x="2001" y="1011"/>
                      <a:pt x="1935" y="998"/>
                      <a:pt x="1881" y="963"/>
                    </a:cubicBezTo>
                    <a:cubicBezTo>
                      <a:pt x="1829" y="929"/>
                      <a:pt x="1794" y="879"/>
                      <a:pt x="1759" y="831"/>
                    </a:cubicBezTo>
                    <a:cubicBezTo>
                      <a:pt x="1677" y="720"/>
                      <a:pt x="1599" y="604"/>
                      <a:pt x="1520" y="489"/>
                    </a:cubicBezTo>
                    <a:cubicBezTo>
                      <a:pt x="1484" y="435"/>
                      <a:pt x="1446" y="381"/>
                      <a:pt x="1409" y="327"/>
                    </a:cubicBezTo>
                    <a:cubicBezTo>
                      <a:pt x="1338" y="228"/>
                      <a:pt x="1260" y="123"/>
                      <a:pt x="1151" y="63"/>
                    </a:cubicBezTo>
                    <a:cubicBezTo>
                      <a:pt x="1071" y="19"/>
                      <a:pt x="983" y="4"/>
                      <a:pt x="903" y="2"/>
                    </a:cubicBezTo>
                    <a:cubicBezTo>
                      <a:pt x="824" y="0"/>
                      <a:pt x="749" y="11"/>
                      <a:pt x="670" y="15"/>
                    </a:cubicBezTo>
                    <a:cubicBezTo>
                      <a:pt x="590" y="20"/>
                      <a:pt x="505" y="19"/>
                      <a:pt x="420" y="22"/>
                    </a:cubicBezTo>
                    <a:cubicBezTo>
                      <a:pt x="270" y="28"/>
                      <a:pt x="116" y="45"/>
                      <a:pt x="0" y="13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079500" y="3560763"/>
                <a:ext cx="7056436" cy="2444749"/>
              </a:xfrm>
              <a:custGeom>
                <a:rect b="b" l="l" r="r" t="t"/>
                <a:pathLst>
                  <a:path extrusionOk="0" h="1020" w="2946">
                    <a:moveTo>
                      <a:pt x="2946" y="271"/>
                    </a:moveTo>
                    <a:cubicBezTo>
                      <a:pt x="2870" y="408"/>
                      <a:pt x="2775" y="539"/>
                      <a:pt x="2669" y="664"/>
                    </a:cubicBezTo>
                    <a:cubicBezTo>
                      <a:pt x="2622" y="719"/>
                      <a:pt x="2573" y="772"/>
                      <a:pt x="2522" y="820"/>
                    </a:cubicBezTo>
                    <a:cubicBezTo>
                      <a:pt x="2494" y="847"/>
                      <a:pt x="2464" y="872"/>
                      <a:pt x="2434" y="894"/>
                    </a:cubicBezTo>
                    <a:cubicBezTo>
                      <a:pt x="2366" y="945"/>
                      <a:pt x="2293" y="982"/>
                      <a:pt x="2210" y="1002"/>
                    </a:cubicBezTo>
                    <a:cubicBezTo>
                      <a:pt x="2164" y="1014"/>
                      <a:pt x="2114" y="1020"/>
                      <a:pt x="2061" y="1018"/>
                    </a:cubicBezTo>
                    <a:cubicBezTo>
                      <a:pt x="2002" y="1015"/>
                      <a:pt x="1938" y="1001"/>
                      <a:pt x="1885" y="966"/>
                    </a:cubicBezTo>
                    <a:cubicBezTo>
                      <a:pt x="1834" y="934"/>
                      <a:pt x="1799" y="885"/>
                      <a:pt x="1764" y="839"/>
                    </a:cubicBezTo>
                    <a:cubicBezTo>
                      <a:pt x="1680" y="729"/>
                      <a:pt x="1600" y="614"/>
                      <a:pt x="1521" y="500"/>
                    </a:cubicBezTo>
                    <a:cubicBezTo>
                      <a:pt x="1483" y="446"/>
                      <a:pt x="1445" y="393"/>
                      <a:pt x="1407" y="340"/>
                    </a:cubicBezTo>
                    <a:cubicBezTo>
                      <a:pt x="1335" y="241"/>
                      <a:pt x="1256" y="138"/>
                      <a:pt x="1147" y="76"/>
                    </a:cubicBezTo>
                    <a:cubicBezTo>
                      <a:pt x="1068" y="31"/>
                      <a:pt x="982" y="12"/>
                      <a:pt x="902" y="6"/>
                    </a:cubicBezTo>
                    <a:cubicBezTo>
                      <a:pt x="824" y="0"/>
                      <a:pt x="749" y="6"/>
                      <a:pt x="671" y="6"/>
                    </a:cubicBezTo>
                    <a:cubicBezTo>
                      <a:pt x="591" y="6"/>
                      <a:pt x="507" y="2"/>
                      <a:pt x="422" y="2"/>
                    </a:cubicBezTo>
                    <a:cubicBezTo>
                      <a:pt x="273" y="3"/>
                      <a:pt x="118" y="14"/>
                      <a:pt x="0" y="10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060450" y="3543300"/>
                <a:ext cx="7062789" cy="2514600"/>
              </a:xfrm>
              <a:custGeom>
                <a:rect b="b" l="l" r="r" t="t"/>
                <a:pathLst>
                  <a:path extrusionOk="0" h="1049" w="2949">
                    <a:moveTo>
                      <a:pt x="2949" y="356"/>
                    </a:moveTo>
                    <a:cubicBezTo>
                      <a:pt x="2869" y="485"/>
                      <a:pt x="2772" y="608"/>
                      <a:pt x="2664" y="726"/>
                    </a:cubicBezTo>
                    <a:cubicBezTo>
                      <a:pt x="2617" y="778"/>
                      <a:pt x="2568" y="828"/>
                      <a:pt x="2516" y="873"/>
                    </a:cubicBezTo>
                    <a:cubicBezTo>
                      <a:pt x="2488" y="898"/>
                      <a:pt x="2459" y="921"/>
                      <a:pt x="2428" y="941"/>
                    </a:cubicBezTo>
                    <a:cubicBezTo>
                      <a:pt x="2360" y="987"/>
                      <a:pt x="2288" y="1019"/>
                      <a:pt x="2207" y="1036"/>
                    </a:cubicBezTo>
                    <a:cubicBezTo>
                      <a:pt x="2162" y="1045"/>
                      <a:pt x="2113" y="1049"/>
                      <a:pt x="2062" y="1046"/>
                    </a:cubicBezTo>
                    <a:cubicBezTo>
                      <a:pt x="2003" y="1042"/>
                      <a:pt x="1941" y="1027"/>
                      <a:pt x="1890" y="993"/>
                    </a:cubicBezTo>
                    <a:cubicBezTo>
                      <a:pt x="1840" y="961"/>
                      <a:pt x="1805" y="915"/>
                      <a:pt x="1770" y="870"/>
                    </a:cubicBezTo>
                    <a:cubicBezTo>
                      <a:pt x="1684" y="762"/>
                      <a:pt x="1603" y="647"/>
                      <a:pt x="1522" y="534"/>
                    </a:cubicBezTo>
                    <a:cubicBezTo>
                      <a:pt x="1484" y="480"/>
                      <a:pt x="1445" y="428"/>
                      <a:pt x="1406" y="375"/>
                    </a:cubicBezTo>
                    <a:cubicBezTo>
                      <a:pt x="1333" y="277"/>
                      <a:pt x="1252" y="175"/>
                      <a:pt x="1145" y="111"/>
                    </a:cubicBezTo>
                    <a:cubicBezTo>
                      <a:pt x="1066" y="65"/>
                      <a:pt x="982" y="43"/>
                      <a:pt x="903" y="33"/>
                    </a:cubicBezTo>
                    <a:cubicBezTo>
                      <a:pt x="825" y="23"/>
                      <a:pt x="751" y="24"/>
                      <a:pt x="673" y="20"/>
                    </a:cubicBezTo>
                    <a:cubicBezTo>
                      <a:pt x="594" y="16"/>
                      <a:pt x="510" y="9"/>
                      <a:pt x="425" y="5"/>
                    </a:cubicBezTo>
                    <a:cubicBezTo>
                      <a:pt x="277" y="0"/>
                      <a:pt x="121" y="7"/>
                      <a:pt x="0" y="8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042988" y="3519488"/>
                <a:ext cx="7069135" cy="2590800"/>
              </a:xfrm>
              <a:custGeom>
                <a:rect b="b" l="l" r="r" t="t"/>
                <a:pathLst>
                  <a:path extrusionOk="0" h="1081" w="2951">
                    <a:moveTo>
                      <a:pt x="2951" y="444"/>
                    </a:moveTo>
                    <a:cubicBezTo>
                      <a:pt x="2867" y="565"/>
                      <a:pt x="2768" y="681"/>
                      <a:pt x="2659" y="792"/>
                    </a:cubicBezTo>
                    <a:cubicBezTo>
                      <a:pt x="2612" y="840"/>
                      <a:pt x="2561" y="887"/>
                      <a:pt x="2510" y="929"/>
                    </a:cubicBezTo>
                    <a:cubicBezTo>
                      <a:pt x="2481" y="952"/>
                      <a:pt x="2452" y="973"/>
                      <a:pt x="2421" y="991"/>
                    </a:cubicBezTo>
                    <a:cubicBezTo>
                      <a:pt x="2354" y="1032"/>
                      <a:pt x="2282" y="1059"/>
                      <a:pt x="2203" y="1072"/>
                    </a:cubicBezTo>
                    <a:cubicBezTo>
                      <a:pt x="2158" y="1079"/>
                      <a:pt x="2111" y="1081"/>
                      <a:pt x="2061" y="1077"/>
                    </a:cubicBezTo>
                    <a:cubicBezTo>
                      <a:pt x="2004" y="1071"/>
                      <a:pt x="1944" y="1056"/>
                      <a:pt x="1893" y="1023"/>
                    </a:cubicBezTo>
                    <a:cubicBezTo>
                      <a:pt x="1845" y="992"/>
                      <a:pt x="1810" y="947"/>
                      <a:pt x="1774" y="904"/>
                    </a:cubicBezTo>
                    <a:cubicBezTo>
                      <a:pt x="1687" y="797"/>
                      <a:pt x="1605" y="684"/>
                      <a:pt x="1522" y="571"/>
                    </a:cubicBezTo>
                    <a:cubicBezTo>
                      <a:pt x="1484" y="518"/>
                      <a:pt x="1444" y="465"/>
                      <a:pt x="1404" y="413"/>
                    </a:cubicBezTo>
                    <a:cubicBezTo>
                      <a:pt x="1329" y="316"/>
                      <a:pt x="1248" y="215"/>
                      <a:pt x="1142" y="150"/>
                    </a:cubicBezTo>
                    <a:cubicBezTo>
                      <a:pt x="1064" y="102"/>
                      <a:pt x="980" y="77"/>
                      <a:pt x="902" y="62"/>
                    </a:cubicBezTo>
                    <a:cubicBezTo>
                      <a:pt x="825" y="48"/>
                      <a:pt x="751" y="45"/>
                      <a:pt x="674" y="37"/>
                    </a:cubicBezTo>
                    <a:cubicBezTo>
                      <a:pt x="595" y="29"/>
                      <a:pt x="511" y="18"/>
                      <a:pt x="427" y="11"/>
                    </a:cubicBezTo>
                    <a:cubicBezTo>
                      <a:pt x="279" y="0"/>
                      <a:pt x="123" y="3"/>
                      <a:pt x="0" y="81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027113" y="3490913"/>
                <a:ext cx="7070726" cy="2674938"/>
              </a:xfrm>
              <a:custGeom>
                <a:rect b="b" l="l" r="r" t="t"/>
                <a:pathLst>
                  <a:path extrusionOk="0" h="1116" w="2952">
                    <a:moveTo>
                      <a:pt x="2952" y="534"/>
                    </a:moveTo>
                    <a:cubicBezTo>
                      <a:pt x="2865" y="647"/>
                      <a:pt x="2764" y="755"/>
                      <a:pt x="2654" y="859"/>
                    </a:cubicBezTo>
                    <a:cubicBezTo>
                      <a:pt x="2606" y="904"/>
                      <a:pt x="2555" y="949"/>
                      <a:pt x="2503" y="987"/>
                    </a:cubicBezTo>
                    <a:cubicBezTo>
                      <a:pt x="2475" y="1008"/>
                      <a:pt x="2445" y="1027"/>
                      <a:pt x="2414" y="1043"/>
                    </a:cubicBezTo>
                    <a:cubicBezTo>
                      <a:pt x="2347" y="1079"/>
                      <a:pt x="2276" y="1101"/>
                      <a:pt x="2199" y="1110"/>
                    </a:cubicBezTo>
                    <a:cubicBezTo>
                      <a:pt x="2155" y="1115"/>
                      <a:pt x="2109" y="1116"/>
                      <a:pt x="2060" y="1110"/>
                    </a:cubicBezTo>
                    <a:cubicBezTo>
                      <a:pt x="2005" y="1103"/>
                      <a:pt x="1947" y="1087"/>
                      <a:pt x="1897" y="1055"/>
                    </a:cubicBezTo>
                    <a:cubicBezTo>
                      <a:pt x="1849" y="1025"/>
                      <a:pt x="1814" y="982"/>
                      <a:pt x="1779" y="940"/>
                    </a:cubicBezTo>
                    <a:cubicBezTo>
                      <a:pt x="1690" y="835"/>
                      <a:pt x="1606" y="722"/>
                      <a:pt x="1523" y="610"/>
                    </a:cubicBezTo>
                    <a:cubicBezTo>
                      <a:pt x="1483" y="557"/>
                      <a:pt x="1443" y="505"/>
                      <a:pt x="1403" y="454"/>
                    </a:cubicBezTo>
                    <a:cubicBezTo>
                      <a:pt x="1326" y="357"/>
                      <a:pt x="1243" y="258"/>
                      <a:pt x="1138" y="190"/>
                    </a:cubicBezTo>
                    <a:cubicBezTo>
                      <a:pt x="1061" y="141"/>
                      <a:pt x="979" y="113"/>
                      <a:pt x="902" y="94"/>
                    </a:cubicBezTo>
                    <a:cubicBezTo>
                      <a:pt x="825" y="76"/>
                      <a:pt x="752" y="67"/>
                      <a:pt x="675" y="56"/>
                    </a:cubicBezTo>
                    <a:cubicBezTo>
                      <a:pt x="596" y="44"/>
                      <a:pt x="513" y="29"/>
                      <a:pt x="429" y="19"/>
                    </a:cubicBezTo>
                    <a:cubicBezTo>
                      <a:pt x="282" y="3"/>
                      <a:pt x="124" y="0"/>
                      <a:pt x="0" y="7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009650" y="3457575"/>
                <a:ext cx="7075487" cy="2762251"/>
              </a:xfrm>
              <a:custGeom>
                <a:rect b="b" l="l" r="r" t="t"/>
                <a:pathLst>
                  <a:path extrusionOk="0" h="1153" w="2954">
                    <a:moveTo>
                      <a:pt x="2954" y="626"/>
                    </a:moveTo>
                    <a:cubicBezTo>
                      <a:pt x="2863" y="731"/>
                      <a:pt x="2760" y="832"/>
                      <a:pt x="2648" y="928"/>
                    </a:cubicBezTo>
                    <a:cubicBezTo>
                      <a:pt x="2600" y="970"/>
                      <a:pt x="2549" y="1012"/>
                      <a:pt x="2497" y="1047"/>
                    </a:cubicBezTo>
                    <a:cubicBezTo>
                      <a:pt x="2468" y="1066"/>
                      <a:pt x="2438" y="1083"/>
                      <a:pt x="2408" y="1097"/>
                    </a:cubicBezTo>
                    <a:cubicBezTo>
                      <a:pt x="2340" y="1129"/>
                      <a:pt x="2270" y="1145"/>
                      <a:pt x="2195" y="1150"/>
                    </a:cubicBezTo>
                    <a:cubicBezTo>
                      <a:pt x="2152" y="1153"/>
                      <a:pt x="2107" y="1152"/>
                      <a:pt x="2060" y="1145"/>
                    </a:cubicBezTo>
                    <a:cubicBezTo>
                      <a:pt x="2006" y="1137"/>
                      <a:pt x="1949" y="1120"/>
                      <a:pt x="1901" y="1089"/>
                    </a:cubicBezTo>
                    <a:cubicBezTo>
                      <a:pt x="1854" y="1059"/>
                      <a:pt x="1819" y="1018"/>
                      <a:pt x="1784" y="978"/>
                    </a:cubicBezTo>
                    <a:cubicBezTo>
                      <a:pt x="1692" y="874"/>
                      <a:pt x="1608" y="762"/>
                      <a:pt x="1523" y="651"/>
                    </a:cubicBezTo>
                    <a:cubicBezTo>
                      <a:pt x="1483" y="599"/>
                      <a:pt x="1442" y="547"/>
                      <a:pt x="1401" y="496"/>
                    </a:cubicBezTo>
                    <a:cubicBezTo>
                      <a:pt x="1323" y="400"/>
                      <a:pt x="1239" y="302"/>
                      <a:pt x="1135" y="233"/>
                    </a:cubicBezTo>
                    <a:cubicBezTo>
                      <a:pt x="1059" y="183"/>
                      <a:pt x="978" y="151"/>
                      <a:pt x="901" y="128"/>
                    </a:cubicBezTo>
                    <a:cubicBezTo>
                      <a:pt x="826" y="106"/>
                      <a:pt x="752" y="92"/>
                      <a:pt x="675" y="77"/>
                    </a:cubicBezTo>
                    <a:cubicBezTo>
                      <a:pt x="597" y="60"/>
                      <a:pt x="515" y="42"/>
                      <a:pt x="431" y="30"/>
                    </a:cubicBezTo>
                    <a:cubicBezTo>
                      <a:pt x="285" y="7"/>
                      <a:pt x="126" y="0"/>
                      <a:pt x="0" y="7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990600" y="3421063"/>
                <a:ext cx="7083427" cy="2857501"/>
              </a:xfrm>
              <a:custGeom>
                <a:rect b="b" l="l" r="r" t="t"/>
                <a:pathLst>
                  <a:path extrusionOk="0" h="1192" w="2957">
                    <a:moveTo>
                      <a:pt x="2957" y="719"/>
                    </a:moveTo>
                    <a:cubicBezTo>
                      <a:pt x="2863" y="816"/>
                      <a:pt x="2757" y="909"/>
                      <a:pt x="2644" y="999"/>
                    </a:cubicBezTo>
                    <a:cubicBezTo>
                      <a:pt x="2595" y="1038"/>
                      <a:pt x="2544" y="1076"/>
                      <a:pt x="2491" y="1108"/>
                    </a:cubicBezTo>
                    <a:cubicBezTo>
                      <a:pt x="2462" y="1125"/>
                      <a:pt x="2433" y="1140"/>
                      <a:pt x="2402" y="1152"/>
                    </a:cubicBezTo>
                    <a:cubicBezTo>
                      <a:pt x="2334" y="1179"/>
                      <a:pt x="2266" y="1190"/>
                      <a:pt x="2191" y="1191"/>
                    </a:cubicBezTo>
                    <a:cubicBezTo>
                      <a:pt x="2150" y="1192"/>
                      <a:pt x="2106" y="1189"/>
                      <a:pt x="2060" y="1181"/>
                    </a:cubicBezTo>
                    <a:cubicBezTo>
                      <a:pt x="2008" y="1171"/>
                      <a:pt x="1953" y="1154"/>
                      <a:pt x="1906" y="1124"/>
                    </a:cubicBezTo>
                    <a:cubicBezTo>
                      <a:pt x="1860" y="1095"/>
                      <a:pt x="1825" y="1056"/>
                      <a:pt x="1790" y="1017"/>
                    </a:cubicBezTo>
                    <a:cubicBezTo>
                      <a:pt x="1696" y="915"/>
                      <a:pt x="1611" y="803"/>
                      <a:pt x="1524" y="693"/>
                    </a:cubicBezTo>
                    <a:cubicBezTo>
                      <a:pt x="1484" y="641"/>
                      <a:pt x="1442" y="590"/>
                      <a:pt x="1400" y="539"/>
                    </a:cubicBezTo>
                    <a:cubicBezTo>
                      <a:pt x="1321" y="444"/>
                      <a:pt x="1235" y="347"/>
                      <a:pt x="1132" y="276"/>
                    </a:cubicBezTo>
                    <a:cubicBezTo>
                      <a:pt x="1057" y="225"/>
                      <a:pt x="978" y="189"/>
                      <a:pt x="901" y="163"/>
                    </a:cubicBezTo>
                    <a:cubicBezTo>
                      <a:pt x="827" y="136"/>
                      <a:pt x="754" y="118"/>
                      <a:pt x="677" y="98"/>
                    </a:cubicBezTo>
                    <a:cubicBezTo>
                      <a:pt x="600" y="78"/>
                      <a:pt x="518" y="57"/>
                      <a:pt x="434" y="41"/>
                    </a:cubicBezTo>
                    <a:cubicBezTo>
                      <a:pt x="288" y="13"/>
                      <a:pt x="129" y="0"/>
                      <a:pt x="0" y="6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973138" y="3387725"/>
                <a:ext cx="7085009" cy="2959100"/>
              </a:xfrm>
              <a:custGeom>
                <a:rect b="b" l="l" r="r" t="t"/>
                <a:pathLst>
                  <a:path extrusionOk="0" h="1235" w="2958">
                    <a:moveTo>
                      <a:pt x="2958" y="811"/>
                    </a:moveTo>
                    <a:cubicBezTo>
                      <a:pt x="2861" y="900"/>
                      <a:pt x="2753" y="985"/>
                      <a:pt x="2639" y="1068"/>
                    </a:cubicBezTo>
                    <a:cubicBezTo>
                      <a:pt x="2589" y="1104"/>
                      <a:pt x="2538" y="1139"/>
                      <a:pt x="2485" y="1168"/>
                    </a:cubicBezTo>
                    <a:cubicBezTo>
                      <a:pt x="2456" y="1183"/>
                      <a:pt x="2426" y="1196"/>
                      <a:pt x="2395" y="1206"/>
                    </a:cubicBezTo>
                    <a:cubicBezTo>
                      <a:pt x="2328" y="1228"/>
                      <a:pt x="2260" y="1235"/>
                      <a:pt x="2187" y="1232"/>
                    </a:cubicBezTo>
                    <a:cubicBezTo>
                      <a:pt x="2146" y="1230"/>
                      <a:pt x="2104" y="1225"/>
                      <a:pt x="2059" y="1216"/>
                    </a:cubicBezTo>
                    <a:cubicBezTo>
                      <a:pt x="2008" y="1205"/>
                      <a:pt x="1956" y="1187"/>
                      <a:pt x="1909" y="1157"/>
                    </a:cubicBezTo>
                    <a:cubicBezTo>
                      <a:pt x="1865" y="1130"/>
                      <a:pt x="1830" y="1092"/>
                      <a:pt x="1795" y="1055"/>
                    </a:cubicBezTo>
                    <a:cubicBezTo>
                      <a:pt x="1698" y="955"/>
                      <a:pt x="1612" y="843"/>
                      <a:pt x="1525" y="734"/>
                    </a:cubicBezTo>
                    <a:cubicBezTo>
                      <a:pt x="1483" y="682"/>
                      <a:pt x="1441" y="632"/>
                      <a:pt x="1398" y="581"/>
                    </a:cubicBezTo>
                    <a:cubicBezTo>
                      <a:pt x="1317" y="487"/>
                      <a:pt x="1231" y="392"/>
                      <a:pt x="1129" y="319"/>
                    </a:cubicBezTo>
                    <a:cubicBezTo>
                      <a:pt x="1054" y="266"/>
                      <a:pt x="976" y="227"/>
                      <a:pt x="901" y="196"/>
                    </a:cubicBezTo>
                    <a:cubicBezTo>
                      <a:pt x="827" y="166"/>
                      <a:pt x="754" y="143"/>
                      <a:pt x="678" y="119"/>
                    </a:cubicBezTo>
                    <a:cubicBezTo>
                      <a:pt x="601" y="95"/>
                      <a:pt x="520" y="70"/>
                      <a:pt x="436" y="51"/>
                    </a:cubicBezTo>
                    <a:cubicBezTo>
                      <a:pt x="291" y="17"/>
                      <a:pt x="131" y="0"/>
                      <a:pt x="0" y="65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957263" y="3352800"/>
                <a:ext cx="7089777" cy="3067050"/>
              </a:xfrm>
              <a:custGeom>
                <a:rect b="b" l="l" r="r" t="t"/>
                <a:pathLst>
                  <a:path extrusionOk="0" h="1280" w="2960">
                    <a:moveTo>
                      <a:pt x="2960" y="904"/>
                    </a:moveTo>
                    <a:cubicBezTo>
                      <a:pt x="2859" y="984"/>
                      <a:pt x="2749" y="1063"/>
                      <a:pt x="2634" y="1138"/>
                    </a:cubicBezTo>
                    <a:cubicBezTo>
                      <a:pt x="2584" y="1171"/>
                      <a:pt x="2532" y="1203"/>
                      <a:pt x="2478" y="1228"/>
                    </a:cubicBezTo>
                    <a:cubicBezTo>
                      <a:pt x="2449" y="1242"/>
                      <a:pt x="2419" y="1253"/>
                      <a:pt x="2388" y="1261"/>
                    </a:cubicBezTo>
                    <a:cubicBezTo>
                      <a:pt x="2321" y="1279"/>
                      <a:pt x="2254" y="1280"/>
                      <a:pt x="2183" y="1273"/>
                    </a:cubicBezTo>
                    <a:cubicBezTo>
                      <a:pt x="2143" y="1269"/>
                      <a:pt x="2102" y="1262"/>
                      <a:pt x="2059" y="1252"/>
                    </a:cubicBezTo>
                    <a:cubicBezTo>
                      <a:pt x="2009" y="1239"/>
                      <a:pt x="1958" y="1221"/>
                      <a:pt x="1913" y="1192"/>
                    </a:cubicBezTo>
                    <a:cubicBezTo>
                      <a:pt x="1870" y="1165"/>
                      <a:pt x="1835" y="1130"/>
                      <a:pt x="1800" y="1094"/>
                    </a:cubicBezTo>
                    <a:cubicBezTo>
                      <a:pt x="1701" y="995"/>
                      <a:pt x="1614" y="884"/>
                      <a:pt x="1525" y="776"/>
                    </a:cubicBezTo>
                    <a:cubicBezTo>
                      <a:pt x="1483" y="725"/>
                      <a:pt x="1440" y="674"/>
                      <a:pt x="1397" y="625"/>
                    </a:cubicBezTo>
                    <a:cubicBezTo>
                      <a:pt x="1314" y="531"/>
                      <a:pt x="1226" y="437"/>
                      <a:pt x="1125" y="362"/>
                    </a:cubicBezTo>
                    <a:cubicBezTo>
                      <a:pt x="1052" y="308"/>
                      <a:pt x="975" y="266"/>
                      <a:pt x="900" y="231"/>
                    </a:cubicBezTo>
                    <a:cubicBezTo>
                      <a:pt x="827" y="197"/>
                      <a:pt x="755" y="169"/>
                      <a:pt x="679" y="141"/>
                    </a:cubicBezTo>
                    <a:cubicBezTo>
                      <a:pt x="602" y="113"/>
                      <a:pt x="521" y="84"/>
                      <a:pt x="438" y="62"/>
                    </a:cubicBezTo>
                    <a:cubicBezTo>
                      <a:pt x="294" y="23"/>
                      <a:pt x="133" y="0"/>
                      <a:pt x="0" y="6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939800" y="3319463"/>
                <a:ext cx="7094538" cy="3181350"/>
              </a:xfrm>
              <a:custGeom>
                <a:rect b="b" l="l" r="r" t="t"/>
                <a:pathLst>
                  <a:path extrusionOk="0" h="1328" w="2962">
                    <a:moveTo>
                      <a:pt x="2962" y="995"/>
                    </a:moveTo>
                    <a:cubicBezTo>
                      <a:pt x="2857" y="1068"/>
                      <a:pt x="2745" y="1139"/>
                      <a:pt x="2628" y="1207"/>
                    </a:cubicBezTo>
                    <a:cubicBezTo>
                      <a:pt x="2578" y="1237"/>
                      <a:pt x="2525" y="1267"/>
                      <a:pt x="2472" y="1288"/>
                    </a:cubicBezTo>
                    <a:cubicBezTo>
                      <a:pt x="2442" y="1300"/>
                      <a:pt x="2412" y="1309"/>
                      <a:pt x="2382" y="1315"/>
                    </a:cubicBezTo>
                    <a:cubicBezTo>
                      <a:pt x="2314" y="1328"/>
                      <a:pt x="2248" y="1324"/>
                      <a:pt x="2179" y="1313"/>
                    </a:cubicBezTo>
                    <a:cubicBezTo>
                      <a:pt x="2140" y="1307"/>
                      <a:pt x="2099" y="1299"/>
                      <a:pt x="2058" y="1287"/>
                    </a:cubicBezTo>
                    <a:cubicBezTo>
                      <a:pt x="2010" y="1273"/>
                      <a:pt x="1961" y="1254"/>
                      <a:pt x="1917" y="1226"/>
                    </a:cubicBezTo>
                    <a:cubicBezTo>
                      <a:pt x="1875" y="1200"/>
                      <a:pt x="1839" y="1166"/>
                      <a:pt x="1805" y="1133"/>
                    </a:cubicBezTo>
                    <a:cubicBezTo>
                      <a:pt x="1704" y="1035"/>
                      <a:pt x="1616" y="925"/>
                      <a:pt x="1525" y="817"/>
                    </a:cubicBezTo>
                    <a:cubicBezTo>
                      <a:pt x="1483" y="766"/>
                      <a:pt x="1439" y="716"/>
                      <a:pt x="1395" y="667"/>
                    </a:cubicBezTo>
                    <a:cubicBezTo>
                      <a:pt x="1311" y="574"/>
                      <a:pt x="1222" y="482"/>
                      <a:pt x="1122" y="405"/>
                    </a:cubicBezTo>
                    <a:cubicBezTo>
                      <a:pt x="1049" y="350"/>
                      <a:pt x="974" y="304"/>
                      <a:pt x="900" y="265"/>
                    </a:cubicBezTo>
                    <a:cubicBezTo>
                      <a:pt x="827" y="227"/>
                      <a:pt x="755" y="194"/>
                      <a:pt x="680" y="162"/>
                    </a:cubicBezTo>
                    <a:cubicBezTo>
                      <a:pt x="604" y="129"/>
                      <a:pt x="523" y="98"/>
                      <a:pt x="440" y="72"/>
                    </a:cubicBezTo>
                    <a:cubicBezTo>
                      <a:pt x="296" y="27"/>
                      <a:pt x="135" y="0"/>
                      <a:pt x="0" y="5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923925" y="3282950"/>
                <a:ext cx="7096126" cy="3302001"/>
              </a:xfrm>
              <a:custGeom>
                <a:rect b="b" l="l" r="r" t="t"/>
                <a:pathLst>
                  <a:path extrusionOk="0" h="1378" w="2963">
                    <a:moveTo>
                      <a:pt x="2963" y="1088"/>
                    </a:moveTo>
                    <a:cubicBezTo>
                      <a:pt x="2855" y="1153"/>
                      <a:pt x="2741" y="1216"/>
                      <a:pt x="2623" y="1278"/>
                    </a:cubicBezTo>
                    <a:cubicBezTo>
                      <a:pt x="2572" y="1304"/>
                      <a:pt x="2519" y="1331"/>
                      <a:pt x="2465" y="1349"/>
                    </a:cubicBezTo>
                    <a:cubicBezTo>
                      <a:pt x="2436" y="1359"/>
                      <a:pt x="2405" y="1366"/>
                      <a:pt x="2375" y="1370"/>
                    </a:cubicBezTo>
                    <a:cubicBezTo>
                      <a:pt x="2308" y="1378"/>
                      <a:pt x="2242" y="1369"/>
                      <a:pt x="2175" y="1354"/>
                    </a:cubicBezTo>
                    <a:cubicBezTo>
                      <a:pt x="2136" y="1346"/>
                      <a:pt x="2097" y="1336"/>
                      <a:pt x="2057" y="1323"/>
                    </a:cubicBezTo>
                    <a:cubicBezTo>
                      <a:pt x="2011" y="1307"/>
                      <a:pt x="1964" y="1288"/>
                      <a:pt x="1921" y="1261"/>
                    </a:cubicBezTo>
                    <a:cubicBezTo>
                      <a:pt x="1879" y="1235"/>
                      <a:pt x="1844" y="1204"/>
                      <a:pt x="1809" y="1172"/>
                    </a:cubicBezTo>
                    <a:cubicBezTo>
                      <a:pt x="1706" y="1076"/>
                      <a:pt x="1617" y="966"/>
                      <a:pt x="1526" y="859"/>
                    </a:cubicBezTo>
                    <a:cubicBezTo>
                      <a:pt x="1483" y="808"/>
                      <a:pt x="1438" y="759"/>
                      <a:pt x="1393" y="710"/>
                    </a:cubicBezTo>
                    <a:cubicBezTo>
                      <a:pt x="1308" y="618"/>
                      <a:pt x="1217" y="527"/>
                      <a:pt x="1118" y="449"/>
                    </a:cubicBezTo>
                    <a:cubicBezTo>
                      <a:pt x="1047" y="392"/>
                      <a:pt x="973" y="343"/>
                      <a:pt x="899" y="300"/>
                    </a:cubicBezTo>
                    <a:cubicBezTo>
                      <a:pt x="827" y="257"/>
                      <a:pt x="756" y="220"/>
                      <a:pt x="681" y="184"/>
                    </a:cubicBezTo>
                    <a:cubicBezTo>
                      <a:pt x="605" y="147"/>
                      <a:pt x="525" y="112"/>
                      <a:pt x="442" y="83"/>
                    </a:cubicBezTo>
                    <a:cubicBezTo>
                      <a:pt x="299" y="33"/>
                      <a:pt x="137" y="0"/>
                      <a:pt x="0" y="5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904875" y="3249613"/>
                <a:ext cx="7104059" cy="3421063"/>
              </a:xfrm>
              <a:custGeom>
                <a:rect b="b" l="l" r="r" t="t"/>
                <a:pathLst>
                  <a:path extrusionOk="0" h="1428" w="2966">
                    <a:moveTo>
                      <a:pt x="2966" y="1180"/>
                    </a:moveTo>
                    <a:cubicBezTo>
                      <a:pt x="2854" y="1237"/>
                      <a:pt x="2738" y="1293"/>
                      <a:pt x="2619" y="1347"/>
                    </a:cubicBezTo>
                    <a:cubicBezTo>
                      <a:pt x="2567" y="1371"/>
                      <a:pt x="2514" y="1394"/>
                      <a:pt x="2460" y="1409"/>
                    </a:cubicBezTo>
                    <a:cubicBezTo>
                      <a:pt x="2430" y="1417"/>
                      <a:pt x="2400" y="1423"/>
                      <a:pt x="2369" y="1424"/>
                    </a:cubicBezTo>
                    <a:cubicBezTo>
                      <a:pt x="2302" y="1428"/>
                      <a:pt x="2237" y="1413"/>
                      <a:pt x="2171" y="1394"/>
                    </a:cubicBezTo>
                    <a:cubicBezTo>
                      <a:pt x="2134" y="1384"/>
                      <a:pt x="2096" y="1372"/>
                      <a:pt x="2058" y="1358"/>
                    </a:cubicBezTo>
                    <a:cubicBezTo>
                      <a:pt x="2013" y="1341"/>
                      <a:pt x="1967" y="1321"/>
                      <a:pt x="1925" y="1295"/>
                    </a:cubicBezTo>
                    <a:cubicBezTo>
                      <a:pt x="1885" y="1270"/>
                      <a:pt x="1850" y="1240"/>
                      <a:pt x="1815" y="1210"/>
                    </a:cubicBezTo>
                    <a:cubicBezTo>
                      <a:pt x="1709" y="1116"/>
                      <a:pt x="1620" y="1006"/>
                      <a:pt x="1527" y="900"/>
                    </a:cubicBezTo>
                    <a:cubicBezTo>
                      <a:pt x="1483" y="850"/>
                      <a:pt x="1438" y="801"/>
                      <a:pt x="1392" y="753"/>
                    </a:cubicBezTo>
                    <a:cubicBezTo>
                      <a:pt x="1305" y="661"/>
                      <a:pt x="1214" y="571"/>
                      <a:pt x="1116" y="491"/>
                    </a:cubicBezTo>
                    <a:cubicBezTo>
                      <a:pt x="1045" y="433"/>
                      <a:pt x="972" y="381"/>
                      <a:pt x="899" y="333"/>
                    </a:cubicBezTo>
                    <a:cubicBezTo>
                      <a:pt x="829" y="287"/>
                      <a:pt x="757" y="245"/>
                      <a:pt x="683" y="205"/>
                    </a:cubicBezTo>
                    <a:cubicBezTo>
                      <a:pt x="607" y="164"/>
                      <a:pt x="528" y="125"/>
                      <a:pt x="445" y="93"/>
                    </a:cubicBezTo>
                    <a:cubicBezTo>
                      <a:pt x="302" y="37"/>
                      <a:pt x="140" y="0"/>
                      <a:pt x="0" y="5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87413" y="3213100"/>
                <a:ext cx="7108827" cy="3546476"/>
              </a:xfrm>
              <a:custGeom>
                <a:rect b="b" l="l" r="r" t="t"/>
                <a:pathLst>
                  <a:path extrusionOk="0" h="1480" w="2968">
                    <a:moveTo>
                      <a:pt x="2968" y="1273"/>
                    </a:moveTo>
                    <a:cubicBezTo>
                      <a:pt x="2852" y="1322"/>
                      <a:pt x="2734" y="1370"/>
                      <a:pt x="2614" y="1417"/>
                    </a:cubicBezTo>
                    <a:cubicBezTo>
                      <a:pt x="2562" y="1438"/>
                      <a:pt x="2508" y="1458"/>
                      <a:pt x="2453" y="1470"/>
                    </a:cubicBezTo>
                    <a:cubicBezTo>
                      <a:pt x="2423" y="1476"/>
                      <a:pt x="2393" y="1480"/>
                      <a:pt x="2362" y="1479"/>
                    </a:cubicBezTo>
                    <a:cubicBezTo>
                      <a:pt x="2295" y="1478"/>
                      <a:pt x="2231" y="1458"/>
                      <a:pt x="2167" y="1435"/>
                    </a:cubicBezTo>
                    <a:cubicBezTo>
                      <a:pt x="2131" y="1423"/>
                      <a:pt x="2094" y="1409"/>
                      <a:pt x="2057" y="1394"/>
                    </a:cubicBezTo>
                    <a:cubicBezTo>
                      <a:pt x="2014" y="1376"/>
                      <a:pt x="1970" y="1355"/>
                      <a:pt x="1929" y="1330"/>
                    </a:cubicBezTo>
                    <a:cubicBezTo>
                      <a:pt x="1890" y="1306"/>
                      <a:pt x="1855" y="1278"/>
                      <a:pt x="1820" y="1249"/>
                    </a:cubicBezTo>
                    <a:cubicBezTo>
                      <a:pt x="1712" y="1157"/>
                      <a:pt x="1622" y="1047"/>
                      <a:pt x="1527" y="942"/>
                    </a:cubicBezTo>
                    <a:cubicBezTo>
                      <a:pt x="1483" y="892"/>
                      <a:pt x="1437" y="844"/>
                      <a:pt x="1391" y="796"/>
                    </a:cubicBezTo>
                    <a:cubicBezTo>
                      <a:pt x="1302" y="705"/>
                      <a:pt x="1210" y="617"/>
                      <a:pt x="1113" y="535"/>
                    </a:cubicBezTo>
                    <a:cubicBezTo>
                      <a:pt x="1042" y="475"/>
                      <a:pt x="971" y="420"/>
                      <a:pt x="899" y="368"/>
                    </a:cubicBezTo>
                    <a:cubicBezTo>
                      <a:pt x="829" y="318"/>
                      <a:pt x="758" y="271"/>
                      <a:pt x="684" y="227"/>
                    </a:cubicBezTo>
                    <a:cubicBezTo>
                      <a:pt x="608" y="182"/>
                      <a:pt x="529" y="140"/>
                      <a:pt x="447" y="104"/>
                    </a:cubicBezTo>
                    <a:cubicBezTo>
                      <a:pt x="305" y="43"/>
                      <a:pt x="142" y="0"/>
                      <a:pt x="0" y="4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871538" y="3179763"/>
                <a:ext cx="7110414" cy="3679826"/>
              </a:xfrm>
              <a:custGeom>
                <a:rect b="b" l="l" r="r" t="t"/>
                <a:pathLst>
                  <a:path extrusionOk="0" h="1536" w="2969">
                    <a:moveTo>
                      <a:pt x="2969" y="1365"/>
                    </a:moveTo>
                    <a:cubicBezTo>
                      <a:pt x="2850" y="1406"/>
                      <a:pt x="2730" y="1447"/>
                      <a:pt x="2608" y="1487"/>
                    </a:cubicBezTo>
                    <a:cubicBezTo>
                      <a:pt x="2556" y="1504"/>
                      <a:pt x="2502" y="1521"/>
                      <a:pt x="2447" y="1530"/>
                    </a:cubicBezTo>
                    <a:cubicBezTo>
                      <a:pt x="2417" y="1534"/>
                      <a:pt x="2386" y="1536"/>
                      <a:pt x="2356" y="1533"/>
                    </a:cubicBezTo>
                    <a:cubicBezTo>
                      <a:pt x="2289" y="1527"/>
                      <a:pt x="2226" y="1502"/>
                      <a:pt x="2163" y="1476"/>
                    </a:cubicBezTo>
                    <a:cubicBezTo>
                      <a:pt x="2128" y="1461"/>
                      <a:pt x="2092" y="1445"/>
                      <a:pt x="2056" y="1429"/>
                    </a:cubicBezTo>
                    <a:cubicBezTo>
                      <a:pt x="2014" y="1409"/>
                      <a:pt x="1973" y="1388"/>
                      <a:pt x="1933" y="1364"/>
                    </a:cubicBezTo>
                    <a:cubicBezTo>
                      <a:pt x="1895" y="1340"/>
                      <a:pt x="1859" y="1314"/>
                      <a:pt x="1825" y="1287"/>
                    </a:cubicBezTo>
                    <a:cubicBezTo>
                      <a:pt x="1714" y="1197"/>
                      <a:pt x="1623" y="1087"/>
                      <a:pt x="1528" y="983"/>
                    </a:cubicBezTo>
                    <a:cubicBezTo>
                      <a:pt x="1483" y="933"/>
                      <a:pt x="1436" y="885"/>
                      <a:pt x="1389" y="838"/>
                    </a:cubicBezTo>
                    <a:cubicBezTo>
                      <a:pt x="1299" y="748"/>
                      <a:pt x="1205" y="661"/>
                      <a:pt x="1109" y="577"/>
                    </a:cubicBezTo>
                    <a:cubicBezTo>
                      <a:pt x="1040" y="517"/>
                      <a:pt x="970" y="458"/>
                      <a:pt x="898" y="402"/>
                    </a:cubicBezTo>
                    <a:cubicBezTo>
                      <a:pt x="829" y="347"/>
                      <a:pt x="758" y="296"/>
                      <a:pt x="685" y="248"/>
                    </a:cubicBezTo>
                    <a:cubicBezTo>
                      <a:pt x="610" y="198"/>
                      <a:pt x="531" y="153"/>
                      <a:pt x="449" y="114"/>
                    </a:cubicBezTo>
                    <a:cubicBezTo>
                      <a:pt x="308" y="47"/>
                      <a:pt x="144" y="0"/>
                      <a:pt x="0" y="4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" name="Google Shape;31;p2"/>
            <p:cNvGrpSpPr/>
            <p:nvPr/>
          </p:nvGrpSpPr>
          <p:grpSpPr>
            <a:xfrm rot="10800000">
              <a:off x="2861163" y="-2956563"/>
              <a:ext cx="7299326" cy="3862388"/>
              <a:chOff x="2446338" y="-23812"/>
              <a:chExt cx="7299326" cy="3862388"/>
            </a:xfrm>
          </p:grpSpPr>
          <p:sp>
            <p:nvSpPr>
              <p:cNvPr id="32" name="Google Shape;32;p2"/>
              <p:cNvSpPr/>
              <p:nvPr/>
            </p:nvSpPr>
            <p:spPr>
              <a:xfrm>
                <a:off x="2446338" y="-23812"/>
                <a:ext cx="6784972" cy="3862388"/>
              </a:xfrm>
              <a:custGeom>
                <a:rect b="b" l="l" r="r" t="t"/>
                <a:pathLst>
                  <a:path extrusionOk="0" h="1794" w="3153">
                    <a:moveTo>
                      <a:pt x="3153" y="1794"/>
                    </a:moveTo>
                    <a:cubicBezTo>
                      <a:pt x="3014" y="1620"/>
                      <a:pt x="2861" y="1443"/>
                      <a:pt x="2705" y="1261"/>
                    </a:cubicBezTo>
                    <a:cubicBezTo>
                      <a:pt x="2685" y="1237"/>
                      <a:pt x="2655" y="1209"/>
                      <a:pt x="2618" y="1219"/>
                    </a:cubicBezTo>
                    <a:cubicBezTo>
                      <a:pt x="2588" y="1227"/>
                      <a:pt x="2572" y="1257"/>
                      <a:pt x="2554" y="1281"/>
                    </a:cubicBezTo>
                    <a:cubicBezTo>
                      <a:pt x="2483" y="1376"/>
                      <a:pt x="2324" y="1395"/>
                      <a:pt x="2231" y="1329"/>
                    </a:cubicBezTo>
                    <a:cubicBezTo>
                      <a:pt x="2192" y="1300"/>
                      <a:pt x="2166" y="1264"/>
                      <a:pt x="2148" y="1223"/>
                    </a:cubicBezTo>
                    <a:cubicBezTo>
                      <a:pt x="2129" y="1181"/>
                      <a:pt x="2118" y="1134"/>
                      <a:pt x="2108" y="1088"/>
                    </a:cubicBezTo>
                    <a:cubicBezTo>
                      <a:pt x="2104" y="1064"/>
                      <a:pt x="2099" y="1039"/>
                      <a:pt x="2095" y="1013"/>
                    </a:cubicBezTo>
                    <a:cubicBezTo>
                      <a:pt x="2083" y="942"/>
                      <a:pt x="2075" y="866"/>
                      <a:pt x="2068" y="790"/>
                    </a:cubicBezTo>
                    <a:cubicBezTo>
                      <a:pt x="2053" y="636"/>
                      <a:pt x="2039" y="482"/>
                      <a:pt x="2024" y="328"/>
                    </a:cubicBezTo>
                    <a:cubicBezTo>
                      <a:pt x="2018" y="261"/>
                      <a:pt x="2010" y="192"/>
                      <a:pt x="1973" y="131"/>
                    </a:cubicBezTo>
                    <a:cubicBezTo>
                      <a:pt x="1924" y="50"/>
                      <a:pt x="1821" y="0"/>
                      <a:pt x="1734" y="14"/>
                    </a:cubicBezTo>
                    <a:cubicBezTo>
                      <a:pt x="1696" y="20"/>
                      <a:pt x="1663" y="36"/>
                      <a:pt x="1629" y="53"/>
                    </a:cubicBezTo>
                    <a:cubicBezTo>
                      <a:pt x="1524" y="104"/>
                      <a:pt x="1411" y="154"/>
                      <a:pt x="1295" y="199"/>
                    </a:cubicBezTo>
                    <a:cubicBezTo>
                      <a:pt x="1184" y="241"/>
                      <a:pt x="1071" y="280"/>
                      <a:pt x="955" y="313"/>
                    </a:cubicBezTo>
                    <a:cubicBezTo>
                      <a:pt x="882" y="335"/>
                      <a:pt x="807" y="355"/>
                      <a:pt x="732" y="374"/>
                    </a:cubicBezTo>
                    <a:cubicBezTo>
                      <a:pt x="630" y="401"/>
                      <a:pt x="526" y="428"/>
                      <a:pt x="419" y="437"/>
                    </a:cubicBezTo>
                    <a:cubicBezTo>
                      <a:pt x="274" y="450"/>
                      <a:pt x="127" y="431"/>
                      <a:pt x="0" y="38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503488" y="77788"/>
                <a:ext cx="6757987" cy="3594099"/>
              </a:xfrm>
              <a:custGeom>
                <a:rect b="b" l="l" r="r" t="t"/>
                <a:pathLst>
                  <a:path extrusionOk="0" h="1670" w="3140">
                    <a:moveTo>
                      <a:pt x="3140" y="1670"/>
                    </a:moveTo>
                    <a:cubicBezTo>
                      <a:pt x="3005" y="1523"/>
                      <a:pt x="2854" y="1373"/>
                      <a:pt x="2697" y="1215"/>
                    </a:cubicBezTo>
                    <a:cubicBezTo>
                      <a:pt x="2677" y="1195"/>
                      <a:pt x="2648" y="1170"/>
                      <a:pt x="2611" y="1181"/>
                    </a:cubicBezTo>
                    <a:cubicBezTo>
                      <a:pt x="2583" y="1190"/>
                      <a:pt x="2567" y="1219"/>
                      <a:pt x="2549" y="1243"/>
                    </a:cubicBezTo>
                    <a:cubicBezTo>
                      <a:pt x="2477" y="1338"/>
                      <a:pt x="2323" y="1360"/>
                      <a:pt x="2229" y="1300"/>
                    </a:cubicBezTo>
                    <a:cubicBezTo>
                      <a:pt x="2190" y="1275"/>
                      <a:pt x="2163" y="1241"/>
                      <a:pt x="2143" y="1203"/>
                    </a:cubicBezTo>
                    <a:cubicBezTo>
                      <a:pt x="2122" y="1164"/>
                      <a:pt x="2109" y="1120"/>
                      <a:pt x="2097" y="1076"/>
                    </a:cubicBezTo>
                    <a:cubicBezTo>
                      <a:pt x="2092" y="1052"/>
                      <a:pt x="2086" y="1028"/>
                      <a:pt x="2081" y="1003"/>
                    </a:cubicBezTo>
                    <a:cubicBezTo>
                      <a:pt x="2066" y="934"/>
                      <a:pt x="2057" y="858"/>
                      <a:pt x="2048" y="784"/>
                    </a:cubicBezTo>
                    <a:cubicBezTo>
                      <a:pt x="2030" y="632"/>
                      <a:pt x="2012" y="479"/>
                      <a:pt x="1994" y="327"/>
                    </a:cubicBezTo>
                    <a:cubicBezTo>
                      <a:pt x="1986" y="261"/>
                      <a:pt x="1977" y="192"/>
                      <a:pt x="1941" y="132"/>
                    </a:cubicBezTo>
                    <a:cubicBezTo>
                      <a:pt x="1892" y="51"/>
                      <a:pt x="1792" y="0"/>
                      <a:pt x="1707" y="9"/>
                    </a:cubicBezTo>
                    <a:cubicBezTo>
                      <a:pt x="1670" y="14"/>
                      <a:pt x="1636" y="28"/>
                      <a:pt x="1602" y="43"/>
                    </a:cubicBezTo>
                    <a:cubicBezTo>
                      <a:pt x="1499" y="88"/>
                      <a:pt x="1387" y="137"/>
                      <a:pt x="1273" y="180"/>
                    </a:cubicBezTo>
                    <a:cubicBezTo>
                      <a:pt x="1163" y="221"/>
                      <a:pt x="1052" y="260"/>
                      <a:pt x="938" y="294"/>
                    </a:cubicBezTo>
                    <a:cubicBezTo>
                      <a:pt x="866" y="316"/>
                      <a:pt x="792" y="335"/>
                      <a:pt x="719" y="354"/>
                    </a:cubicBezTo>
                    <a:cubicBezTo>
                      <a:pt x="618" y="381"/>
                      <a:pt x="516" y="407"/>
                      <a:pt x="411" y="418"/>
                    </a:cubicBezTo>
                    <a:cubicBezTo>
                      <a:pt x="268" y="432"/>
                      <a:pt x="124" y="418"/>
                      <a:pt x="0" y="38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562225" y="176213"/>
                <a:ext cx="6729413" cy="3330575"/>
              </a:xfrm>
              <a:custGeom>
                <a:rect b="b" l="l" r="r" t="t"/>
                <a:pathLst>
                  <a:path extrusionOk="0" h="1547" w="3127">
                    <a:moveTo>
                      <a:pt x="3127" y="1547"/>
                    </a:moveTo>
                    <a:cubicBezTo>
                      <a:pt x="2996" y="1427"/>
                      <a:pt x="2846" y="1303"/>
                      <a:pt x="2690" y="1171"/>
                    </a:cubicBezTo>
                    <a:cubicBezTo>
                      <a:pt x="2670" y="1154"/>
                      <a:pt x="2641" y="1132"/>
                      <a:pt x="2605" y="1145"/>
                    </a:cubicBezTo>
                    <a:cubicBezTo>
                      <a:pt x="2577" y="1154"/>
                      <a:pt x="2561" y="1183"/>
                      <a:pt x="2543" y="1207"/>
                    </a:cubicBezTo>
                    <a:cubicBezTo>
                      <a:pt x="2472" y="1301"/>
                      <a:pt x="2322" y="1327"/>
                      <a:pt x="2228" y="1273"/>
                    </a:cubicBezTo>
                    <a:cubicBezTo>
                      <a:pt x="2188" y="1250"/>
                      <a:pt x="2160" y="1219"/>
                      <a:pt x="2138" y="1184"/>
                    </a:cubicBezTo>
                    <a:cubicBezTo>
                      <a:pt x="2116" y="1148"/>
                      <a:pt x="2100" y="1106"/>
                      <a:pt x="2087" y="1064"/>
                    </a:cubicBezTo>
                    <a:cubicBezTo>
                      <a:pt x="2079" y="1042"/>
                      <a:pt x="2073" y="1018"/>
                      <a:pt x="2067" y="994"/>
                    </a:cubicBezTo>
                    <a:cubicBezTo>
                      <a:pt x="2049" y="926"/>
                      <a:pt x="2038" y="852"/>
                      <a:pt x="2028" y="778"/>
                    </a:cubicBezTo>
                    <a:cubicBezTo>
                      <a:pt x="2007" y="628"/>
                      <a:pt x="1985" y="477"/>
                      <a:pt x="1964" y="327"/>
                    </a:cubicBezTo>
                    <a:cubicBezTo>
                      <a:pt x="1955" y="262"/>
                      <a:pt x="1945" y="194"/>
                      <a:pt x="1909" y="134"/>
                    </a:cubicBezTo>
                    <a:cubicBezTo>
                      <a:pt x="1860" y="54"/>
                      <a:pt x="1763" y="0"/>
                      <a:pt x="1679" y="6"/>
                    </a:cubicBezTo>
                    <a:cubicBezTo>
                      <a:pt x="1643" y="9"/>
                      <a:pt x="1610" y="20"/>
                      <a:pt x="1576" y="34"/>
                    </a:cubicBezTo>
                    <a:cubicBezTo>
                      <a:pt x="1473" y="74"/>
                      <a:pt x="1362" y="120"/>
                      <a:pt x="1250" y="162"/>
                    </a:cubicBezTo>
                    <a:cubicBezTo>
                      <a:pt x="1142" y="203"/>
                      <a:pt x="1033" y="242"/>
                      <a:pt x="921" y="276"/>
                    </a:cubicBezTo>
                    <a:cubicBezTo>
                      <a:pt x="850" y="297"/>
                      <a:pt x="778" y="317"/>
                      <a:pt x="705" y="336"/>
                    </a:cubicBezTo>
                    <a:cubicBezTo>
                      <a:pt x="606" y="362"/>
                      <a:pt x="505" y="388"/>
                      <a:pt x="403" y="399"/>
                    </a:cubicBezTo>
                    <a:cubicBezTo>
                      <a:pt x="262" y="415"/>
                      <a:pt x="121" y="405"/>
                      <a:pt x="0" y="37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620963" y="277813"/>
                <a:ext cx="6704010" cy="3062289"/>
              </a:xfrm>
              <a:custGeom>
                <a:rect b="b" l="l" r="r" t="t"/>
                <a:pathLst>
                  <a:path extrusionOk="0" h="1423" w="3115">
                    <a:moveTo>
                      <a:pt x="3115" y="1423"/>
                    </a:moveTo>
                    <a:cubicBezTo>
                      <a:pt x="2988" y="1330"/>
                      <a:pt x="2839" y="1233"/>
                      <a:pt x="2682" y="1125"/>
                    </a:cubicBezTo>
                    <a:cubicBezTo>
                      <a:pt x="2662" y="1111"/>
                      <a:pt x="2634" y="1093"/>
                      <a:pt x="2599" y="1107"/>
                    </a:cubicBezTo>
                    <a:cubicBezTo>
                      <a:pt x="2572" y="1117"/>
                      <a:pt x="2555" y="1146"/>
                      <a:pt x="2538" y="1169"/>
                    </a:cubicBezTo>
                    <a:cubicBezTo>
                      <a:pt x="2466" y="1263"/>
                      <a:pt x="2320" y="1292"/>
                      <a:pt x="2226" y="1245"/>
                    </a:cubicBezTo>
                    <a:cubicBezTo>
                      <a:pt x="2186" y="1225"/>
                      <a:pt x="2157" y="1197"/>
                      <a:pt x="2134" y="1164"/>
                    </a:cubicBezTo>
                    <a:cubicBezTo>
                      <a:pt x="2109" y="1131"/>
                      <a:pt x="2091" y="1092"/>
                      <a:pt x="2076" y="1051"/>
                    </a:cubicBezTo>
                    <a:cubicBezTo>
                      <a:pt x="2067" y="1030"/>
                      <a:pt x="2060" y="1007"/>
                      <a:pt x="2053" y="984"/>
                    </a:cubicBezTo>
                    <a:cubicBezTo>
                      <a:pt x="2032" y="918"/>
                      <a:pt x="2020" y="845"/>
                      <a:pt x="2008" y="772"/>
                    </a:cubicBezTo>
                    <a:cubicBezTo>
                      <a:pt x="1983" y="623"/>
                      <a:pt x="1959" y="474"/>
                      <a:pt x="1934" y="326"/>
                    </a:cubicBezTo>
                    <a:cubicBezTo>
                      <a:pt x="1923" y="261"/>
                      <a:pt x="1912" y="194"/>
                      <a:pt x="1876" y="135"/>
                    </a:cubicBezTo>
                    <a:cubicBezTo>
                      <a:pt x="1828" y="55"/>
                      <a:pt x="1734" y="0"/>
                      <a:pt x="1652" y="2"/>
                    </a:cubicBezTo>
                    <a:cubicBezTo>
                      <a:pt x="1616" y="2"/>
                      <a:pt x="1583" y="12"/>
                      <a:pt x="1549" y="23"/>
                    </a:cubicBezTo>
                    <a:cubicBezTo>
                      <a:pt x="1447" y="58"/>
                      <a:pt x="1338" y="102"/>
                      <a:pt x="1227" y="144"/>
                    </a:cubicBezTo>
                    <a:cubicBezTo>
                      <a:pt x="1121" y="183"/>
                      <a:pt x="1013" y="223"/>
                      <a:pt x="904" y="256"/>
                    </a:cubicBezTo>
                    <a:cubicBezTo>
                      <a:pt x="834" y="278"/>
                      <a:pt x="763" y="297"/>
                      <a:pt x="692" y="316"/>
                    </a:cubicBezTo>
                    <a:cubicBezTo>
                      <a:pt x="594" y="342"/>
                      <a:pt x="495" y="368"/>
                      <a:pt x="394" y="380"/>
                    </a:cubicBezTo>
                    <a:cubicBezTo>
                      <a:pt x="256" y="397"/>
                      <a:pt x="118" y="391"/>
                      <a:pt x="0" y="37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678113" y="369888"/>
                <a:ext cx="6677024" cy="2803525"/>
              </a:xfrm>
              <a:custGeom>
                <a:rect b="b" l="l" r="r" t="t"/>
                <a:pathLst>
                  <a:path extrusionOk="0" h="1302" w="3102">
                    <a:moveTo>
                      <a:pt x="3102" y="1302"/>
                    </a:moveTo>
                    <a:cubicBezTo>
                      <a:pt x="2979" y="1237"/>
                      <a:pt x="2831" y="1166"/>
                      <a:pt x="2674" y="1084"/>
                    </a:cubicBezTo>
                    <a:cubicBezTo>
                      <a:pt x="2654" y="1073"/>
                      <a:pt x="2627" y="1059"/>
                      <a:pt x="2593" y="1073"/>
                    </a:cubicBezTo>
                    <a:cubicBezTo>
                      <a:pt x="2566" y="1084"/>
                      <a:pt x="2550" y="1112"/>
                      <a:pt x="2532" y="1136"/>
                    </a:cubicBezTo>
                    <a:cubicBezTo>
                      <a:pt x="2460" y="1229"/>
                      <a:pt x="2319" y="1261"/>
                      <a:pt x="2224" y="1220"/>
                    </a:cubicBezTo>
                    <a:cubicBezTo>
                      <a:pt x="2184" y="1203"/>
                      <a:pt x="2154" y="1178"/>
                      <a:pt x="2129" y="1148"/>
                    </a:cubicBezTo>
                    <a:cubicBezTo>
                      <a:pt x="2103" y="1118"/>
                      <a:pt x="2083" y="1081"/>
                      <a:pt x="2065" y="1043"/>
                    </a:cubicBezTo>
                    <a:cubicBezTo>
                      <a:pt x="2055" y="1022"/>
                      <a:pt x="2047" y="1001"/>
                      <a:pt x="2038" y="978"/>
                    </a:cubicBezTo>
                    <a:cubicBezTo>
                      <a:pt x="2015" y="914"/>
                      <a:pt x="2001" y="841"/>
                      <a:pt x="1988" y="769"/>
                    </a:cubicBezTo>
                    <a:cubicBezTo>
                      <a:pt x="1960" y="623"/>
                      <a:pt x="1932" y="476"/>
                      <a:pt x="1904" y="329"/>
                    </a:cubicBezTo>
                    <a:cubicBezTo>
                      <a:pt x="1892" y="265"/>
                      <a:pt x="1879" y="199"/>
                      <a:pt x="1844" y="140"/>
                    </a:cubicBezTo>
                    <a:cubicBezTo>
                      <a:pt x="1796" y="60"/>
                      <a:pt x="1706" y="4"/>
                      <a:pt x="1625" y="1"/>
                    </a:cubicBezTo>
                    <a:cubicBezTo>
                      <a:pt x="1589" y="0"/>
                      <a:pt x="1556" y="7"/>
                      <a:pt x="1522" y="17"/>
                    </a:cubicBezTo>
                    <a:cubicBezTo>
                      <a:pt x="1422" y="47"/>
                      <a:pt x="1313" y="89"/>
                      <a:pt x="1204" y="129"/>
                    </a:cubicBezTo>
                    <a:cubicBezTo>
                      <a:pt x="1099" y="168"/>
                      <a:pt x="994" y="207"/>
                      <a:pt x="887" y="241"/>
                    </a:cubicBezTo>
                    <a:cubicBezTo>
                      <a:pt x="818" y="263"/>
                      <a:pt x="748" y="282"/>
                      <a:pt x="678" y="300"/>
                    </a:cubicBezTo>
                    <a:cubicBezTo>
                      <a:pt x="582" y="326"/>
                      <a:pt x="485" y="351"/>
                      <a:pt x="386" y="365"/>
                    </a:cubicBezTo>
                    <a:cubicBezTo>
                      <a:pt x="250" y="383"/>
                      <a:pt x="115" y="381"/>
                      <a:pt x="0" y="36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736850" y="458788"/>
                <a:ext cx="6648447" cy="2654301"/>
              </a:xfrm>
              <a:custGeom>
                <a:rect b="b" l="l" r="r" t="t"/>
                <a:pathLst>
                  <a:path extrusionOk="0" h="1233" w="3089">
                    <a:moveTo>
                      <a:pt x="3089" y="1184"/>
                    </a:moveTo>
                    <a:cubicBezTo>
                      <a:pt x="2970" y="1146"/>
                      <a:pt x="2824" y="1102"/>
                      <a:pt x="2667" y="1044"/>
                    </a:cubicBezTo>
                    <a:cubicBezTo>
                      <a:pt x="2647" y="1037"/>
                      <a:pt x="2620" y="1026"/>
                      <a:pt x="2586" y="1042"/>
                    </a:cubicBezTo>
                    <a:cubicBezTo>
                      <a:pt x="2561" y="1054"/>
                      <a:pt x="2544" y="1081"/>
                      <a:pt x="2527" y="1104"/>
                    </a:cubicBezTo>
                    <a:cubicBezTo>
                      <a:pt x="2455" y="1197"/>
                      <a:pt x="2318" y="1233"/>
                      <a:pt x="2222" y="1198"/>
                    </a:cubicBezTo>
                    <a:cubicBezTo>
                      <a:pt x="2182" y="1184"/>
                      <a:pt x="2151" y="1161"/>
                      <a:pt x="2124" y="1134"/>
                    </a:cubicBezTo>
                    <a:cubicBezTo>
                      <a:pt x="2097" y="1106"/>
                      <a:pt x="2074" y="1073"/>
                      <a:pt x="2054" y="1036"/>
                    </a:cubicBezTo>
                    <a:cubicBezTo>
                      <a:pt x="2043" y="1017"/>
                      <a:pt x="2034" y="996"/>
                      <a:pt x="2024" y="974"/>
                    </a:cubicBezTo>
                    <a:cubicBezTo>
                      <a:pt x="1999" y="912"/>
                      <a:pt x="1982" y="840"/>
                      <a:pt x="1967" y="769"/>
                    </a:cubicBezTo>
                    <a:cubicBezTo>
                      <a:pt x="1936" y="624"/>
                      <a:pt x="1905" y="479"/>
                      <a:pt x="1874" y="334"/>
                    </a:cubicBezTo>
                    <a:cubicBezTo>
                      <a:pt x="1860" y="271"/>
                      <a:pt x="1846" y="206"/>
                      <a:pt x="1811" y="147"/>
                    </a:cubicBezTo>
                    <a:cubicBezTo>
                      <a:pt x="1764" y="68"/>
                      <a:pt x="1677" y="9"/>
                      <a:pt x="1597" y="3"/>
                    </a:cubicBezTo>
                    <a:cubicBezTo>
                      <a:pt x="1562" y="0"/>
                      <a:pt x="1530" y="5"/>
                      <a:pt x="1496" y="13"/>
                    </a:cubicBezTo>
                    <a:cubicBezTo>
                      <a:pt x="1396" y="37"/>
                      <a:pt x="1288" y="77"/>
                      <a:pt x="1181" y="117"/>
                    </a:cubicBezTo>
                    <a:cubicBezTo>
                      <a:pt x="1078" y="154"/>
                      <a:pt x="975" y="194"/>
                      <a:pt x="870" y="228"/>
                    </a:cubicBezTo>
                    <a:cubicBezTo>
                      <a:pt x="802" y="249"/>
                      <a:pt x="734" y="268"/>
                      <a:pt x="665" y="287"/>
                    </a:cubicBezTo>
                    <a:cubicBezTo>
                      <a:pt x="570" y="312"/>
                      <a:pt x="474" y="337"/>
                      <a:pt x="378" y="352"/>
                    </a:cubicBezTo>
                    <a:cubicBezTo>
                      <a:pt x="244" y="372"/>
                      <a:pt x="112" y="373"/>
                      <a:pt x="0" y="36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797175" y="546100"/>
                <a:ext cx="6618284" cy="2592387"/>
              </a:xfrm>
              <a:custGeom>
                <a:rect b="b" l="l" r="r" t="t"/>
                <a:pathLst>
                  <a:path extrusionOk="0" h="1204" w="3075">
                    <a:moveTo>
                      <a:pt x="3075" y="1066"/>
                    </a:moveTo>
                    <a:cubicBezTo>
                      <a:pt x="2960" y="1055"/>
                      <a:pt x="2816" y="1037"/>
                      <a:pt x="2658" y="1005"/>
                    </a:cubicBezTo>
                    <a:cubicBezTo>
                      <a:pt x="2638" y="1001"/>
                      <a:pt x="2611" y="993"/>
                      <a:pt x="2579" y="1010"/>
                    </a:cubicBezTo>
                    <a:cubicBezTo>
                      <a:pt x="2554" y="1023"/>
                      <a:pt x="2538" y="1050"/>
                      <a:pt x="2520" y="1073"/>
                    </a:cubicBezTo>
                    <a:cubicBezTo>
                      <a:pt x="2448" y="1165"/>
                      <a:pt x="2316" y="1204"/>
                      <a:pt x="2220" y="1176"/>
                    </a:cubicBezTo>
                    <a:cubicBezTo>
                      <a:pt x="2179" y="1164"/>
                      <a:pt x="2147" y="1145"/>
                      <a:pt x="2118" y="1120"/>
                    </a:cubicBezTo>
                    <a:cubicBezTo>
                      <a:pt x="2089" y="1095"/>
                      <a:pt x="2064" y="1064"/>
                      <a:pt x="2042" y="1029"/>
                    </a:cubicBezTo>
                    <a:cubicBezTo>
                      <a:pt x="2030" y="1011"/>
                      <a:pt x="2019" y="991"/>
                      <a:pt x="2009" y="970"/>
                    </a:cubicBezTo>
                    <a:cubicBezTo>
                      <a:pt x="1981" y="910"/>
                      <a:pt x="1963" y="838"/>
                      <a:pt x="1946" y="769"/>
                    </a:cubicBezTo>
                    <a:cubicBezTo>
                      <a:pt x="1912" y="625"/>
                      <a:pt x="1877" y="482"/>
                      <a:pt x="1843" y="339"/>
                    </a:cubicBezTo>
                    <a:cubicBezTo>
                      <a:pt x="1828" y="276"/>
                      <a:pt x="1812" y="212"/>
                      <a:pt x="1778" y="154"/>
                    </a:cubicBezTo>
                    <a:cubicBezTo>
                      <a:pt x="1731" y="75"/>
                      <a:pt x="1647" y="15"/>
                      <a:pt x="1569" y="5"/>
                    </a:cubicBezTo>
                    <a:cubicBezTo>
                      <a:pt x="1535" y="0"/>
                      <a:pt x="1502" y="3"/>
                      <a:pt x="1468" y="9"/>
                    </a:cubicBezTo>
                    <a:cubicBezTo>
                      <a:pt x="1370" y="28"/>
                      <a:pt x="1263" y="66"/>
                      <a:pt x="1158" y="104"/>
                    </a:cubicBezTo>
                    <a:cubicBezTo>
                      <a:pt x="1056" y="141"/>
                      <a:pt x="955" y="181"/>
                      <a:pt x="851" y="214"/>
                    </a:cubicBezTo>
                    <a:cubicBezTo>
                      <a:pt x="785" y="236"/>
                      <a:pt x="718" y="255"/>
                      <a:pt x="650" y="273"/>
                    </a:cubicBezTo>
                    <a:cubicBezTo>
                      <a:pt x="557" y="298"/>
                      <a:pt x="463" y="323"/>
                      <a:pt x="368" y="338"/>
                    </a:cubicBezTo>
                    <a:cubicBezTo>
                      <a:pt x="237" y="360"/>
                      <a:pt x="107" y="365"/>
                      <a:pt x="0" y="36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2854325" y="635000"/>
                <a:ext cx="6591299" cy="2528888"/>
              </a:xfrm>
              <a:custGeom>
                <a:rect b="b" l="l" r="r" t="t"/>
                <a:pathLst>
                  <a:path extrusionOk="0" h="1175" w="3062">
                    <a:moveTo>
                      <a:pt x="3062" y="948"/>
                    </a:moveTo>
                    <a:cubicBezTo>
                      <a:pt x="2952" y="964"/>
                      <a:pt x="2809" y="972"/>
                      <a:pt x="2650" y="965"/>
                    </a:cubicBezTo>
                    <a:cubicBezTo>
                      <a:pt x="2630" y="964"/>
                      <a:pt x="2604" y="960"/>
                      <a:pt x="2573" y="978"/>
                    </a:cubicBezTo>
                    <a:cubicBezTo>
                      <a:pt x="2549" y="992"/>
                      <a:pt x="2532" y="1018"/>
                      <a:pt x="2515" y="1041"/>
                    </a:cubicBezTo>
                    <a:cubicBezTo>
                      <a:pt x="2443" y="1133"/>
                      <a:pt x="2314" y="1175"/>
                      <a:pt x="2218" y="1154"/>
                    </a:cubicBezTo>
                    <a:cubicBezTo>
                      <a:pt x="2178" y="1144"/>
                      <a:pt x="2144" y="1128"/>
                      <a:pt x="2114" y="1106"/>
                    </a:cubicBezTo>
                    <a:cubicBezTo>
                      <a:pt x="2083" y="1084"/>
                      <a:pt x="2056" y="1056"/>
                      <a:pt x="2031" y="1023"/>
                    </a:cubicBezTo>
                    <a:cubicBezTo>
                      <a:pt x="2018" y="1005"/>
                      <a:pt x="2006" y="986"/>
                      <a:pt x="1995" y="966"/>
                    </a:cubicBezTo>
                    <a:cubicBezTo>
                      <a:pt x="1964" y="907"/>
                      <a:pt x="1944" y="837"/>
                      <a:pt x="1926" y="768"/>
                    </a:cubicBezTo>
                    <a:cubicBezTo>
                      <a:pt x="1888" y="627"/>
                      <a:pt x="1851" y="485"/>
                      <a:pt x="1813" y="344"/>
                    </a:cubicBezTo>
                    <a:cubicBezTo>
                      <a:pt x="1797" y="282"/>
                      <a:pt x="1780" y="219"/>
                      <a:pt x="1745" y="161"/>
                    </a:cubicBezTo>
                    <a:cubicBezTo>
                      <a:pt x="1699" y="83"/>
                      <a:pt x="1619" y="21"/>
                      <a:pt x="1541" y="6"/>
                    </a:cubicBezTo>
                    <a:cubicBezTo>
                      <a:pt x="1508" y="0"/>
                      <a:pt x="1476" y="0"/>
                      <a:pt x="1441" y="5"/>
                    </a:cubicBezTo>
                    <a:cubicBezTo>
                      <a:pt x="1344" y="19"/>
                      <a:pt x="1238" y="54"/>
                      <a:pt x="1135" y="91"/>
                    </a:cubicBezTo>
                    <a:cubicBezTo>
                      <a:pt x="1035" y="127"/>
                      <a:pt x="936" y="168"/>
                      <a:pt x="834" y="201"/>
                    </a:cubicBezTo>
                    <a:cubicBezTo>
                      <a:pt x="770" y="222"/>
                      <a:pt x="703" y="241"/>
                      <a:pt x="637" y="259"/>
                    </a:cubicBezTo>
                    <a:cubicBezTo>
                      <a:pt x="545" y="284"/>
                      <a:pt x="453" y="308"/>
                      <a:pt x="360" y="325"/>
                    </a:cubicBezTo>
                    <a:cubicBezTo>
                      <a:pt x="231" y="348"/>
                      <a:pt x="104" y="357"/>
                      <a:pt x="0" y="365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913063" y="719137"/>
                <a:ext cx="6562729" cy="2473326"/>
              </a:xfrm>
              <a:custGeom>
                <a:rect b="b" l="l" r="r" t="t"/>
                <a:pathLst>
                  <a:path extrusionOk="0" h="1149" w="3049">
                    <a:moveTo>
                      <a:pt x="3049" y="831"/>
                    </a:moveTo>
                    <a:cubicBezTo>
                      <a:pt x="2943" y="875"/>
                      <a:pt x="2802" y="910"/>
                      <a:pt x="2642" y="928"/>
                    </a:cubicBezTo>
                    <a:cubicBezTo>
                      <a:pt x="2623" y="930"/>
                      <a:pt x="2597" y="929"/>
                      <a:pt x="2567" y="949"/>
                    </a:cubicBezTo>
                    <a:cubicBezTo>
                      <a:pt x="2544" y="963"/>
                      <a:pt x="2527" y="989"/>
                      <a:pt x="2509" y="1012"/>
                    </a:cubicBezTo>
                    <a:cubicBezTo>
                      <a:pt x="2437" y="1103"/>
                      <a:pt x="2313" y="1149"/>
                      <a:pt x="2216" y="1133"/>
                    </a:cubicBezTo>
                    <a:cubicBezTo>
                      <a:pt x="2176" y="1127"/>
                      <a:pt x="2141" y="1113"/>
                      <a:pt x="2109" y="1094"/>
                    </a:cubicBezTo>
                    <a:cubicBezTo>
                      <a:pt x="2076" y="1075"/>
                      <a:pt x="2047" y="1049"/>
                      <a:pt x="2020" y="1018"/>
                    </a:cubicBezTo>
                    <a:cubicBezTo>
                      <a:pt x="2006" y="1002"/>
                      <a:pt x="1993" y="984"/>
                      <a:pt x="1981" y="963"/>
                    </a:cubicBezTo>
                    <a:cubicBezTo>
                      <a:pt x="1947" y="907"/>
                      <a:pt x="1926" y="838"/>
                      <a:pt x="1906" y="770"/>
                    </a:cubicBezTo>
                    <a:cubicBezTo>
                      <a:pt x="1865" y="630"/>
                      <a:pt x="1824" y="490"/>
                      <a:pt x="1783" y="350"/>
                    </a:cubicBezTo>
                    <a:cubicBezTo>
                      <a:pt x="1765" y="290"/>
                      <a:pt x="1747" y="227"/>
                      <a:pt x="1713" y="170"/>
                    </a:cubicBezTo>
                    <a:cubicBezTo>
                      <a:pt x="1667" y="92"/>
                      <a:pt x="1590" y="29"/>
                      <a:pt x="1514" y="10"/>
                    </a:cubicBezTo>
                    <a:cubicBezTo>
                      <a:pt x="1481" y="2"/>
                      <a:pt x="1449" y="0"/>
                      <a:pt x="1415" y="3"/>
                    </a:cubicBezTo>
                    <a:cubicBezTo>
                      <a:pt x="1319" y="12"/>
                      <a:pt x="1213" y="45"/>
                      <a:pt x="1112" y="81"/>
                    </a:cubicBezTo>
                    <a:cubicBezTo>
                      <a:pt x="1013" y="116"/>
                      <a:pt x="917" y="156"/>
                      <a:pt x="817" y="190"/>
                    </a:cubicBezTo>
                    <a:cubicBezTo>
                      <a:pt x="754" y="211"/>
                      <a:pt x="689" y="230"/>
                      <a:pt x="623" y="248"/>
                    </a:cubicBezTo>
                    <a:cubicBezTo>
                      <a:pt x="533" y="273"/>
                      <a:pt x="442" y="296"/>
                      <a:pt x="352" y="314"/>
                    </a:cubicBezTo>
                    <a:cubicBezTo>
                      <a:pt x="225" y="338"/>
                      <a:pt x="101" y="351"/>
                      <a:pt x="0" y="36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971800" y="803275"/>
                <a:ext cx="6534148" cy="2414589"/>
              </a:xfrm>
              <a:custGeom>
                <a:rect b="b" l="l" r="r" t="t"/>
                <a:pathLst>
                  <a:path extrusionOk="0" h="1122" w="3036">
                    <a:moveTo>
                      <a:pt x="3036" y="715"/>
                    </a:moveTo>
                    <a:cubicBezTo>
                      <a:pt x="2934" y="786"/>
                      <a:pt x="2794" y="847"/>
                      <a:pt x="2635" y="890"/>
                    </a:cubicBezTo>
                    <a:cubicBezTo>
                      <a:pt x="2615" y="896"/>
                      <a:pt x="2590" y="898"/>
                      <a:pt x="2560" y="919"/>
                    </a:cubicBezTo>
                    <a:cubicBezTo>
                      <a:pt x="2538" y="934"/>
                      <a:pt x="2521" y="960"/>
                      <a:pt x="2504" y="982"/>
                    </a:cubicBezTo>
                    <a:cubicBezTo>
                      <a:pt x="2432" y="1073"/>
                      <a:pt x="2312" y="1122"/>
                      <a:pt x="2214" y="1113"/>
                    </a:cubicBezTo>
                    <a:cubicBezTo>
                      <a:pt x="2174" y="1109"/>
                      <a:pt x="2138" y="1099"/>
                      <a:pt x="2104" y="1082"/>
                    </a:cubicBezTo>
                    <a:cubicBezTo>
                      <a:pt x="2070" y="1066"/>
                      <a:pt x="2038" y="1042"/>
                      <a:pt x="2009" y="1013"/>
                    </a:cubicBezTo>
                    <a:cubicBezTo>
                      <a:pt x="1994" y="998"/>
                      <a:pt x="1980" y="981"/>
                      <a:pt x="1967" y="961"/>
                    </a:cubicBezTo>
                    <a:cubicBezTo>
                      <a:pt x="1930" y="907"/>
                      <a:pt x="1907" y="838"/>
                      <a:pt x="1886" y="771"/>
                    </a:cubicBezTo>
                    <a:cubicBezTo>
                      <a:pt x="1842" y="633"/>
                      <a:pt x="1797" y="495"/>
                      <a:pt x="1753" y="357"/>
                    </a:cubicBezTo>
                    <a:cubicBezTo>
                      <a:pt x="1734" y="297"/>
                      <a:pt x="1714" y="236"/>
                      <a:pt x="1680" y="179"/>
                    </a:cubicBezTo>
                    <a:cubicBezTo>
                      <a:pt x="1635" y="101"/>
                      <a:pt x="1561" y="36"/>
                      <a:pt x="1487" y="13"/>
                    </a:cubicBezTo>
                    <a:cubicBezTo>
                      <a:pt x="1454" y="3"/>
                      <a:pt x="1422" y="0"/>
                      <a:pt x="1388" y="1"/>
                    </a:cubicBezTo>
                    <a:cubicBezTo>
                      <a:pt x="1293" y="4"/>
                      <a:pt x="1189" y="35"/>
                      <a:pt x="1089" y="70"/>
                    </a:cubicBezTo>
                    <a:cubicBezTo>
                      <a:pt x="992" y="104"/>
                      <a:pt x="898" y="145"/>
                      <a:pt x="800" y="178"/>
                    </a:cubicBezTo>
                    <a:cubicBezTo>
                      <a:pt x="738" y="200"/>
                      <a:pt x="674" y="218"/>
                      <a:pt x="610" y="236"/>
                    </a:cubicBezTo>
                    <a:cubicBezTo>
                      <a:pt x="521" y="261"/>
                      <a:pt x="432" y="284"/>
                      <a:pt x="343" y="302"/>
                    </a:cubicBezTo>
                    <a:cubicBezTo>
                      <a:pt x="219" y="328"/>
                      <a:pt x="98" y="346"/>
                      <a:pt x="0" y="368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3028950" y="881063"/>
                <a:ext cx="6507166" cy="2362199"/>
              </a:xfrm>
              <a:custGeom>
                <a:rect b="b" l="l" r="r" t="t"/>
                <a:pathLst>
                  <a:path extrusionOk="0" h="1098" w="3023">
                    <a:moveTo>
                      <a:pt x="3023" y="602"/>
                    </a:moveTo>
                    <a:cubicBezTo>
                      <a:pt x="2925" y="700"/>
                      <a:pt x="2787" y="787"/>
                      <a:pt x="2627" y="856"/>
                    </a:cubicBezTo>
                    <a:cubicBezTo>
                      <a:pt x="2607" y="864"/>
                      <a:pt x="2583" y="871"/>
                      <a:pt x="2554" y="892"/>
                    </a:cubicBezTo>
                    <a:cubicBezTo>
                      <a:pt x="2533" y="909"/>
                      <a:pt x="2516" y="933"/>
                      <a:pt x="2498" y="956"/>
                    </a:cubicBezTo>
                    <a:cubicBezTo>
                      <a:pt x="2426" y="1046"/>
                      <a:pt x="2311" y="1098"/>
                      <a:pt x="2213" y="1096"/>
                    </a:cubicBezTo>
                    <a:cubicBezTo>
                      <a:pt x="2172" y="1095"/>
                      <a:pt x="2135" y="1087"/>
                      <a:pt x="2100" y="1073"/>
                    </a:cubicBezTo>
                    <a:cubicBezTo>
                      <a:pt x="2064" y="1060"/>
                      <a:pt x="2030" y="1039"/>
                      <a:pt x="1998" y="1012"/>
                    </a:cubicBezTo>
                    <a:cubicBezTo>
                      <a:pt x="1982" y="997"/>
                      <a:pt x="1967" y="981"/>
                      <a:pt x="1953" y="962"/>
                    </a:cubicBezTo>
                    <a:cubicBezTo>
                      <a:pt x="1913" y="910"/>
                      <a:pt x="1889" y="842"/>
                      <a:pt x="1866" y="776"/>
                    </a:cubicBezTo>
                    <a:cubicBezTo>
                      <a:pt x="1818" y="640"/>
                      <a:pt x="1771" y="504"/>
                      <a:pt x="1723" y="367"/>
                    </a:cubicBezTo>
                    <a:cubicBezTo>
                      <a:pt x="1702" y="308"/>
                      <a:pt x="1681" y="248"/>
                      <a:pt x="1648" y="191"/>
                    </a:cubicBezTo>
                    <a:cubicBezTo>
                      <a:pt x="1603" y="114"/>
                      <a:pt x="1533" y="47"/>
                      <a:pt x="1459" y="20"/>
                    </a:cubicBezTo>
                    <a:cubicBezTo>
                      <a:pt x="1427" y="8"/>
                      <a:pt x="1396" y="2"/>
                      <a:pt x="1361" y="2"/>
                    </a:cubicBezTo>
                    <a:cubicBezTo>
                      <a:pt x="1268" y="0"/>
                      <a:pt x="1164" y="29"/>
                      <a:pt x="1066" y="62"/>
                    </a:cubicBezTo>
                    <a:cubicBezTo>
                      <a:pt x="971" y="96"/>
                      <a:pt x="879" y="137"/>
                      <a:pt x="783" y="170"/>
                    </a:cubicBezTo>
                    <a:cubicBezTo>
                      <a:pt x="722" y="191"/>
                      <a:pt x="659" y="210"/>
                      <a:pt x="596" y="227"/>
                    </a:cubicBezTo>
                    <a:cubicBezTo>
                      <a:pt x="510" y="252"/>
                      <a:pt x="422" y="275"/>
                      <a:pt x="335" y="294"/>
                    </a:cubicBezTo>
                    <a:cubicBezTo>
                      <a:pt x="213" y="322"/>
                      <a:pt x="95" y="343"/>
                      <a:pt x="0" y="37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3087688" y="949325"/>
                <a:ext cx="6477001" cy="2333624"/>
              </a:xfrm>
              <a:custGeom>
                <a:rect b="b" l="l" r="r" t="t"/>
                <a:pathLst>
                  <a:path extrusionOk="0" h="1084" w="3010">
                    <a:moveTo>
                      <a:pt x="3010" y="493"/>
                    </a:moveTo>
                    <a:cubicBezTo>
                      <a:pt x="2917" y="618"/>
                      <a:pt x="2780" y="730"/>
                      <a:pt x="2619" y="825"/>
                    </a:cubicBezTo>
                    <a:cubicBezTo>
                      <a:pt x="2600" y="837"/>
                      <a:pt x="2576" y="847"/>
                      <a:pt x="2548" y="870"/>
                    </a:cubicBezTo>
                    <a:cubicBezTo>
                      <a:pt x="2527" y="887"/>
                      <a:pt x="2510" y="911"/>
                      <a:pt x="2493" y="933"/>
                    </a:cubicBezTo>
                    <a:cubicBezTo>
                      <a:pt x="2420" y="1023"/>
                      <a:pt x="2310" y="1078"/>
                      <a:pt x="2211" y="1082"/>
                    </a:cubicBezTo>
                    <a:cubicBezTo>
                      <a:pt x="2170" y="1084"/>
                      <a:pt x="2132" y="1079"/>
                      <a:pt x="2095" y="1068"/>
                    </a:cubicBezTo>
                    <a:cubicBezTo>
                      <a:pt x="2057" y="1057"/>
                      <a:pt x="2021" y="1039"/>
                      <a:pt x="1988" y="1014"/>
                    </a:cubicBezTo>
                    <a:cubicBezTo>
                      <a:pt x="1970" y="1001"/>
                      <a:pt x="1954" y="985"/>
                      <a:pt x="1939" y="967"/>
                    </a:cubicBezTo>
                    <a:cubicBezTo>
                      <a:pt x="1896" y="917"/>
                      <a:pt x="1870" y="850"/>
                      <a:pt x="1845" y="784"/>
                    </a:cubicBezTo>
                    <a:cubicBezTo>
                      <a:pt x="1795" y="650"/>
                      <a:pt x="1744" y="516"/>
                      <a:pt x="1693" y="381"/>
                    </a:cubicBezTo>
                    <a:cubicBezTo>
                      <a:pt x="1671" y="323"/>
                      <a:pt x="1648" y="263"/>
                      <a:pt x="1615" y="207"/>
                    </a:cubicBezTo>
                    <a:cubicBezTo>
                      <a:pt x="1571" y="130"/>
                      <a:pt x="1504" y="62"/>
                      <a:pt x="1432" y="31"/>
                    </a:cubicBezTo>
                    <a:cubicBezTo>
                      <a:pt x="1401" y="17"/>
                      <a:pt x="1369" y="9"/>
                      <a:pt x="1335" y="7"/>
                    </a:cubicBezTo>
                    <a:cubicBezTo>
                      <a:pt x="1242" y="0"/>
                      <a:pt x="1140" y="26"/>
                      <a:pt x="1044" y="59"/>
                    </a:cubicBezTo>
                    <a:cubicBezTo>
                      <a:pt x="949" y="91"/>
                      <a:pt x="860" y="132"/>
                      <a:pt x="766" y="166"/>
                    </a:cubicBezTo>
                    <a:cubicBezTo>
                      <a:pt x="706" y="187"/>
                      <a:pt x="645" y="205"/>
                      <a:pt x="583" y="223"/>
                    </a:cubicBezTo>
                    <a:cubicBezTo>
                      <a:pt x="498" y="247"/>
                      <a:pt x="411" y="269"/>
                      <a:pt x="327" y="290"/>
                    </a:cubicBezTo>
                    <a:cubicBezTo>
                      <a:pt x="207" y="319"/>
                      <a:pt x="92" y="344"/>
                      <a:pt x="0" y="381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3144838" y="1017588"/>
                <a:ext cx="6450016" cy="2309812"/>
              </a:xfrm>
              <a:custGeom>
                <a:rect b="b" l="l" r="r" t="t"/>
                <a:pathLst>
                  <a:path extrusionOk="0" h="1073" w="2997">
                    <a:moveTo>
                      <a:pt x="2997" y="383"/>
                    </a:moveTo>
                    <a:cubicBezTo>
                      <a:pt x="2908" y="536"/>
                      <a:pt x="2772" y="674"/>
                      <a:pt x="2612" y="795"/>
                    </a:cubicBezTo>
                    <a:cubicBezTo>
                      <a:pt x="2592" y="810"/>
                      <a:pt x="2568" y="823"/>
                      <a:pt x="2542" y="847"/>
                    </a:cubicBezTo>
                    <a:cubicBezTo>
                      <a:pt x="2522" y="865"/>
                      <a:pt x="2505" y="889"/>
                      <a:pt x="2487" y="911"/>
                    </a:cubicBezTo>
                    <a:cubicBezTo>
                      <a:pt x="2415" y="1000"/>
                      <a:pt x="2308" y="1058"/>
                      <a:pt x="2209" y="1069"/>
                    </a:cubicBezTo>
                    <a:cubicBezTo>
                      <a:pt x="2168" y="1073"/>
                      <a:pt x="2129" y="1072"/>
                      <a:pt x="2090" y="1063"/>
                    </a:cubicBezTo>
                    <a:cubicBezTo>
                      <a:pt x="2051" y="1055"/>
                      <a:pt x="2012" y="1040"/>
                      <a:pt x="1977" y="1016"/>
                    </a:cubicBezTo>
                    <a:cubicBezTo>
                      <a:pt x="1958" y="1004"/>
                      <a:pt x="1941" y="989"/>
                      <a:pt x="1925" y="972"/>
                    </a:cubicBezTo>
                    <a:cubicBezTo>
                      <a:pt x="1879" y="923"/>
                      <a:pt x="1852" y="857"/>
                      <a:pt x="1825" y="793"/>
                    </a:cubicBezTo>
                    <a:cubicBezTo>
                      <a:pt x="1771" y="660"/>
                      <a:pt x="1717" y="528"/>
                      <a:pt x="1663" y="395"/>
                    </a:cubicBezTo>
                    <a:cubicBezTo>
                      <a:pt x="1639" y="337"/>
                      <a:pt x="1615" y="279"/>
                      <a:pt x="1583" y="223"/>
                    </a:cubicBezTo>
                    <a:cubicBezTo>
                      <a:pt x="1539" y="147"/>
                      <a:pt x="1475" y="77"/>
                      <a:pt x="1404" y="41"/>
                    </a:cubicBezTo>
                    <a:cubicBezTo>
                      <a:pt x="1374" y="26"/>
                      <a:pt x="1343" y="16"/>
                      <a:pt x="1308" y="12"/>
                    </a:cubicBezTo>
                    <a:cubicBezTo>
                      <a:pt x="1217" y="0"/>
                      <a:pt x="1115" y="23"/>
                      <a:pt x="1021" y="55"/>
                    </a:cubicBezTo>
                    <a:cubicBezTo>
                      <a:pt x="928" y="87"/>
                      <a:pt x="840" y="128"/>
                      <a:pt x="749" y="161"/>
                    </a:cubicBezTo>
                    <a:cubicBezTo>
                      <a:pt x="690" y="183"/>
                      <a:pt x="630" y="201"/>
                      <a:pt x="569" y="218"/>
                    </a:cubicBezTo>
                    <a:cubicBezTo>
                      <a:pt x="486" y="242"/>
                      <a:pt x="401" y="264"/>
                      <a:pt x="318" y="286"/>
                    </a:cubicBezTo>
                    <a:cubicBezTo>
                      <a:pt x="201" y="316"/>
                      <a:pt x="89" y="345"/>
                      <a:pt x="0" y="38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3203575" y="1089025"/>
                <a:ext cx="6421441" cy="2287587"/>
              </a:xfrm>
              <a:custGeom>
                <a:rect b="b" l="l" r="r" t="t"/>
                <a:pathLst>
                  <a:path extrusionOk="0" h="1063" w="2984">
                    <a:moveTo>
                      <a:pt x="2984" y="273"/>
                    </a:moveTo>
                    <a:cubicBezTo>
                      <a:pt x="2899" y="452"/>
                      <a:pt x="2765" y="617"/>
                      <a:pt x="2604" y="763"/>
                    </a:cubicBezTo>
                    <a:cubicBezTo>
                      <a:pt x="2584" y="781"/>
                      <a:pt x="2561" y="798"/>
                      <a:pt x="2535" y="823"/>
                    </a:cubicBezTo>
                    <a:cubicBezTo>
                      <a:pt x="2516" y="842"/>
                      <a:pt x="2499" y="866"/>
                      <a:pt x="2482" y="887"/>
                    </a:cubicBezTo>
                    <a:cubicBezTo>
                      <a:pt x="2409" y="975"/>
                      <a:pt x="2307" y="1038"/>
                      <a:pt x="2207" y="1055"/>
                    </a:cubicBezTo>
                    <a:cubicBezTo>
                      <a:pt x="2166" y="1062"/>
                      <a:pt x="2126" y="1063"/>
                      <a:pt x="2085" y="1057"/>
                    </a:cubicBezTo>
                    <a:cubicBezTo>
                      <a:pt x="2045" y="1052"/>
                      <a:pt x="2004" y="1039"/>
                      <a:pt x="1966" y="1018"/>
                    </a:cubicBezTo>
                    <a:cubicBezTo>
                      <a:pt x="1946" y="1006"/>
                      <a:pt x="1928" y="993"/>
                      <a:pt x="1911" y="976"/>
                    </a:cubicBezTo>
                    <a:cubicBezTo>
                      <a:pt x="1863" y="929"/>
                      <a:pt x="1833" y="864"/>
                      <a:pt x="1805" y="800"/>
                    </a:cubicBezTo>
                    <a:cubicBezTo>
                      <a:pt x="1748" y="670"/>
                      <a:pt x="1691" y="539"/>
                      <a:pt x="1633" y="408"/>
                    </a:cubicBezTo>
                    <a:cubicBezTo>
                      <a:pt x="1608" y="351"/>
                      <a:pt x="1583" y="293"/>
                      <a:pt x="1550" y="238"/>
                    </a:cubicBezTo>
                    <a:cubicBezTo>
                      <a:pt x="1506" y="162"/>
                      <a:pt x="1446" y="90"/>
                      <a:pt x="1377" y="51"/>
                    </a:cubicBezTo>
                    <a:cubicBezTo>
                      <a:pt x="1347" y="34"/>
                      <a:pt x="1316" y="22"/>
                      <a:pt x="1281" y="16"/>
                    </a:cubicBezTo>
                    <a:cubicBezTo>
                      <a:pt x="1191" y="0"/>
                      <a:pt x="1090" y="20"/>
                      <a:pt x="998" y="51"/>
                    </a:cubicBezTo>
                    <a:cubicBezTo>
                      <a:pt x="907" y="81"/>
                      <a:pt x="821" y="123"/>
                      <a:pt x="731" y="156"/>
                    </a:cubicBezTo>
                    <a:cubicBezTo>
                      <a:pt x="675" y="177"/>
                      <a:pt x="615" y="195"/>
                      <a:pt x="556" y="212"/>
                    </a:cubicBezTo>
                    <a:cubicBezTo>
                      <a:pt x="474" y="236"/>
                      <a:pt x="391" y="258"/>
                      <a:pt x="310" y="280"/>
                    </a:cubicBezTo>
                    <a:cubicBezTo>
                      <a:pt x="195" y="312"/>
                      <a:pt x="86" y="345"/>
                      <a:pt x="0" y="39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263900" y="1158875"/>
                <a:ext cx="6391277" cy="2270125"/>
              </a:xfrm>
              <a:custGeom>
                <a:rect b="b" l="l" r="r" t="t"/>
                <a:pathLst>
                  <a:path extrusionOk="0" h="1055" w="2970">
                    <a:moveTo>
                      <a:pt x="2970" y="164"/>
                    </a:moveTo>
                    <a:cubicBezTo>
                      <a:pt x="2890" y="370"/>
                      <a:pt x="2756" y="561"/>
                      <a:pt x="2595" y="733"/>
                    </a:cubicBezTo>
                    <a:cubicBezTo>
                      <a:pt x="2576" y="754"/>
                      <a:pt x="2553" y="774"/>
                      <a:pt x="2528" y="801"/>
                    </a:cubicBezTo>
                    <a:cubicBezTo>
                      <a:pt x="2510" y="820"/>
                      <a:pt x="2493" y="843"/>
                      <a:pt x="2475" y="865"/>
                    </a:cubicBezTo>
                    <a:cubicBezTo>
                      <a:pt x="2403" y="952"/>
                      <a:pt x="2305" y="1018"/>
                      <a:pt x="2205" y="1041"/>
                    </a:cubicBezTo>
                    <a:cubicBezTo>
                      <a:pt x="2163" y="1051"/>
                      <a:pt x="2122" y="1055"/>
                      <a:pt x="2080" y="1052"/>
                    </a:cubicBezTo>
                    <a:cubicBezTo>
                      <a:pt x="2037" y="1050"/>
                      <a:pt x="1994" y="1039"/>
                      <a:pt x="1954" y="1020"/>
                    </a:cubicBezTo>
                    <a:cubicBezTo>
                      <a:pt x="1933" y="1010"/>
                      <a:pt x="1914" y="997"/>
                      <a:pt x="1896" y="981"/>
                    </a:cubicBezTo>
                    <a:cubicBezTo>
                      <a:pt x="1845" y="936"/>
                      <a:pt x="1813" y="871"/>
                      <a:pt x="1784" y="809"/>
                    </a:cubicBezTo>
                    <a:cubicBezTo>
                      <a:pt x="1723" y="680"/>
                      <a:pt x="1663" y="551"/>
                      <a:pt x="1602" y="422"/>
                    </a:cubicBezTo>
                    <a:cubicBezTo>
                      <a:pt x="1576" y="366"/>
                      <a:pt x="1549" y="309"/>
                      <a:pt x="1517" y="254"/>
                    </a:cubicBezTo>
                    <a:cubicBezTo>
                      <a:pt x="1473" y="178"/>
                      <a:pt x="1417" y="105"/>
                      <a:pt x="1348" y="61"/>
                    </a:cubicBezTo>
                    <a:cubicBezTo>
                      <a:pt x="1319" y="43"/>
                      <a:pt x="1288" y="29"/>
                      <a:pt x="1254" y="21"/>
                    </a:cubicBezTo>
                    <a:cubicBezTo>
                      <a:pt x="1165" y="0"/>
                      <a:pt x="1065" y="17"/>
                      <a:pt x="974" y="47"/>
                    </a:cubicBezTo>
                    <a:cubicBezTo>
                      <a:pt x="885" y="76"/>
                      <a:pt x="801" y="119"/>
                      <a:pt x="713" y="152"/>
                    </a:cubicBezTo>
                    <a:cubicBezTo>
                      <a:pt x="658" y="173"/>
                      <a:pt x="600" y="191"/>
                      <a:pt x="541" y="208"/>
                    </a:cubicBezTo>
                    <a:cubicBezTo>
                      <a:pt x="461" y="231"/>
                      <a:pt x="379" y="253"/>
                      <a:pt x="301" y="276"/>
                    </a:cubicBezTo>
                    <a:cubicBezTo>
                      <a:pt x="188" y="310"/>
                      <a:pt x="82" y="346"/>
                      <a:pt x="0" y="405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3322638" y="1227138"/>
                <a:ext cx="6362703" cy="2254251"/>
              </a:xfrm>
              <a:custGeom>
                <a:rect b="b" l="l" r="r" t="t"/>
                <a:pathLst>
                  <a:path extrusionOk="0" h="1047" w="2957">
                    <a:moveTo>
                      <a:pt x="2957" y="55"/>
                    </a:moveTo>
                    <a:cubicBezTo>
                      <a:pt x="2881" y="288"/>
                      <a:pt x="2748" y="505"/>
                      <a:pt x="2588" y="702"/>
                    </a:cubicBezTo>
                    <a:cubicBezTo>
                      <a:pt x="2568" y="727"/>
                      <a:pt x="2546" y="750"/>
                      <a:pt x="2522" y="778"/>
                    </a:cubicBezTo>
                    <a:cubicBezTo>
                      <a:pt x="2504" y="798"/>
                      <a:pt x="2487" y="821"/>
                      <a:pt x="2470" y="842"/>
                    </a:cubicBezTo>
                    <a:cubicBezTo>
                      <a:pt x="2397" y="929"/>
                      <a:pt x="2304" y="998"/>
                      <a:pt x="2203" y="1028"/>
                    </a:cubicBezTo>
                    <a:cubicBezTo>
                      <a:pt x="2161" y="1041"/>
                      <a:pt x="2119" y="1047"/>
                      <a:pt x="2075" y="1047"/>
                    </a:cubicBezTo>
                    <a:cubicBezTo>
                      <a:pt x="2031" y="1047"/>
                      <a:pt x="1985" y="1040"/>
                      <a:pt x="1943" y="1022"/>
                    </a:cubicBezTo>
                    <a:cubicBezTo>
                      <a:pt x="1921" y="1013"/>
                      <a:pt x="1901" y="1001"/>
                      <a:pt x="1882" y="986"/>
                    </a:cubicBezTo>
                    <a:cubicBezTo>
                      <a:pt x="1828" y="943"/>
                      <a:pt x="1795" y="879"/>
                      <a:pt x="1764" y="817"/>
                    </a:cubicBezTo>
                    <a:cubicBezTo>
                      <a:pt x="1700" y="690"/>
                      <a:pt x="1636" y="563"/>
                      <a:pt x="1572" y="436"/>
                    </a:cubicBezTo>
                    <a:cubicBezTo>
                      <a:pt x="1544" y="381"/>
                      <a:pt x="1516" y="324"/>
                      <a:pt x="1484" y="270"/>
                    </a:cubicBezTo>
                    <a:cubicBezTo>
                      <a:pt x="1441" y="195"/>
                      <a:pt x="1388" y="120"/>
                      <a:pt x="1321" y="72"/>
                    </a:cubicBezTo>
                    <a:cubicBezTo>
                      <a:pt x="1292" y="52"/>
                      <a:pt x="1262" y="36"/>
                      <a:pt x="1227" y="25"/>
                    </a:cubicBezTo>
                    <a:cubicBezTo>
                      <a:pt x="1139" y="0"/>
                      <a:pt x="1040" y="15"/>
                      <a:pt x="951" y="43"/>
                    </a:cubicBezTo>
                    <a:cubicBezTo>
                      <a:pt x="863" y="72"/>
                      <a:pt x="782" y="114"/>
                      <a:pt x="696" y="147"/>
                    </a:cubicBezTo>
                    <a:cubicBezTo>
                      <a:pt x="642" y="168"/>
                      <a:pt x="585" y="186"/>
                      <a:pt x="528" y="203"/>
                    </a:cubicBezTo>
                    <a:cubicBezTo>
                      <a:pt x="449" y="226"/>
                      <a:pt x="369" y="248"/>
                      <a:pt x="292" y="272"/>
                    </a:cubicBezTo>
                    <a:cubicBezTo>
                      <a:pt x="182" y="307"/>
                      <a:pt x="79" y="347"/>
                      <a:pt x="0" y="413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3379788" y="1177925"/>
                <a:ext cx="6335716" cy="2366963"/>
              </a:xfrm>
              <a:custGeom>
                <a:rect b="b" l="l" r="r" t="t"/>
                <a:pathLst>
                  <a:path extrusionOk="0" h="1100" w="2944">
                    <a:moveTo>
                      <a:pt x="2944" y="0"/>
                    </a:moveTo>
                    <a:cubicBezTo>
                      <a:pt x="2872" y="261"/>
                      <a:pt x="2740" y="504"/>
                      <a:pt x="2580" y="727"/>
                    </a:cubicBezTo>
                    <a:cubicBezTo>
                      <a:pt x="2560" y="754"/>
                      <a:pt x="2539" y="781"/>
                      <a:pt x="2516" y="810"/>
                    </a:cubicBezTo>
                    <a:cubicBezTo>
                      <a:pt x="2499" y="831"/>
                      <a:pt x="2482" y="854"/>
                      <a:pt x="2464" y="875"/>
                    </a:cubicBezTo>
                    <a:cubicBezTo>
                      <a:pt x="2392" y="961"/>
                      <a:pt x="2302" y="1033"/>
                      <a:pt x="2201" y="1070"/>
                    </a:cubicBezTo>
                    <a:cubicBezTo>
                      <a:pt x="2160" y="1085"/>
                      <a:pt x="2116" y="1094"/>
                      <a:pt x="2070" y="1097"/>
                    </a:cubicBezTo>
                    <a:cubicBezTo>
                      <a:pt x="2025" y="1100"/>
                      <a:pt x="1976" y="1095"/>
                      <a:pt x="1932" y="1080"/>
                    </a:cubicBezTo>
                    <a:cubicBezTo>
                      <a:pt x="1909" y="1071"/>
                      <a:pt x="1887" y="1060"/>
                      <a:pt x="1867" y="1046"/>
                    </a:cubicBezTo>
                    <a:cubicBezTo>
                      <a:pt x="1811" y="1005"/>
                      <a:pt x="1776" y="942"/>
                      <a:pt x="1744" y="881"/>
                    </a:cubicBezTo>
                    <a:cubicBezTo>
                      <a:pt x="1677" y="756"/>
                      <a:pt x="1609" y="630"/>
                      <a:pt x="1542" y="505"/>
                    </a:cubicBezTo>
                    <a:cubicBezTo>
                      <a:pt x="1513" y="450"/>
                      <a:pt x="1483" y="395"/>
                      <a:pt x="1452" y="340"/>
                    </a:cubicBezTo>
                    <a:cubicBezTo>
                      <a:pt x="1409" y="266"/>
                      <a:pt x="1359" y="190"/>
                      <a:pt x="1294" y="138"/>
                    </a:cubicBezTo>
                    <a:cubicBezTo>
                      <a:pt x="1266" y="115"/>
                      <a:pt x="1235" y="97"/>
                      <a:pt x="1200" y="85"/>
                    </a:cubicBezTo>
                    <a:cubicBezTo>
                      <a:pt x="1113" y="55"/>
                      <a:pt x="1015" y="67"/>
                      <a:pt x="929" y="95"/>
                    </a:cubicBezTo>
                    <a:cubicBezTo>
                      <a:pt x="842" y="122"/>
                      <a:pt x="763" y="165"/>
                      <a:pt x="679" y="198"/>
                    </a:cubicBezTo>
                    <a:cubicBezTo>
                      <a:pt x="626" y="219"/>
                      <a:pt x="570" y="237"/>
                      <a:pt x="514" y="253"/>
                    </a:cubicBezTo>
                    <a:cubicBezTo>
                      <a:pt x="437" y="276"/>
                      <a:pt x="359" y="297"/>
                      <a:pt x="284" y="322"/>
                    </a:cubicBezTo>
                    <a:cubicBezTo>
                      <a:pt x="176" y="359"/>
                      <a:pt x="75" y="404"/>
                      <a:pt x="0" y="47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3438525" y="1011238"/>
                <a:ext cx="6307138" cy="2605088"/>
              </a:xfrm>
              <a:custGeom>
                <a:rect b="b" l="l" r="r" t="t"/>
                <a:pathLst>
                  <a:path extrusionOk="0" h="1210" w="2931">
                    <a:moveTo>
                      <a:pt x="2931" y="0"/>
                    </a:moveTo>
                    <a:cubicBezTo>
                      <a:pt x="2863" y="288"/>
                      <a:pt x="2733" y="557"/>
                      <a:pt x="2572" y="806"/>
                    </a:cubicBezTo>
                    <a:cubicBezTo>
                      <a:pt x="2454" y="988"/>
                      <a:pt x="2296" y="1174"/>
                      <a:pt x="2066" y="1201"/>
                    </a:cubicBezTo>
                    <a:cubicBezTo>
                      <a:pt x="1994" y="1210"/>
                      <a:pt x="1915" y="1200"/>
                      <a:pt x="1853" y="1160"/>
                    </a:cubicBezTo>
                    <a:cubicBezTo>
                      <a:pt x="1794" y="1120"/>
                      <a:pt x="1758" y="1058"/>
                      <a:pt x="1724" y="998"/>
                    </a:cubicBezTo>
                    <a:cubicBezTo>
                      <a:pt x="1622" y="821"/>
                      <a:pt x="1521" y="643"/>
                      <a:pt x="1420" y="465"/>
                    </a:cubicBezTo>
                    <a:cubicBezTo>
                      <a:pt x="1359" y="360"/>
                      <a:pt x="1290" y="246"/>
                      <a:pt x="1174" y="199"/>
                    </a:cubicBezTo>
                    <a:cubicBezTo>
                      <a:pt x="1088" y="164"/>
                      <a:pt x="991" y="174"/>
                      <a:pt x="906" y="200"/>
                    </a:cubicBezTo>
                    <a:cubicBezTo>
                      <a:pt x="821" y="227"/>
                      <a:pt x="744" y="270"/>
                      <a:pt x="662" y="303"/>
                    </a:cubicBezTo>
                    <a:cubicBezTo>
                      <a:pt x="435" y="394"/>
                      <a:pt x="158" y="419"/>
                      <a:pt x="0" y="59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3422650" y="1179513"/>
                <a:ext cx="6313488" cy="2478089"/>
              </a:xfrm>
              <a:custGeom>
                <a:rect b="b" l="l" r="r" t="t"/>
                <a:pathLst>
                  <a:path extrusionOk="0" h="1151" w="2933">
                    <a:moveTo>
                      <a:pt x="2933" y="0"/>
                    </a:moveTo>
                    <a:cubicBezTo>
                      <a:pt x="2882" y="193"/>
                      <a:pt x="2802" y="376"/>
                      <a:pt x="2704" y="551"/>
                    </a:cubicBezTo>
                    <a:cubicBezTo>
                      <a:pt x="2661" y="627"/>
                      <a:pt x="2615" y="701"/>
                      <a:pt x="2566" y="773"/>
                    </a:cubicBezTo>
                    <a:cubicBezTo>
                      <a:pt x="2539" y="812"/>
                      <a:pt x="2511" y="851"/>
                      <a:pt x="2480" y="889"/>
                    </a:cubicBezTo>
                    <a:cubicBezTo>
                      <a:pt x="2412" y="971"/>
                      <a:pt x="2332" y="1045"/>
                      <a:pt x="2238" y="1093"/>
                    </a:cubicBezTo>
                    <a:cubicBezTo>
                      <a:pt x="2186" y="1120"/>
                      <a:pt x="2128" y="1138"/>
                      <a:pt x="2065" y="1144"/>
                    </a:cubicBezTo>
                    <a:cubicBezTo>
                      <a:pt x="1995" y="1151"/>
                      <a:pt x="1918" y="1141"/>
                      <a:pt x="1857" y="1101"/>
                    </a:cubicBezTo>
                    <a:cubicBezTo>
                      <a:pt x="1799" y="1063"/>
                      <a:pt x="1763" y="1003"/>
                      <a:pt x="1728" y="944"/>
                    </a:cubicBezTo>
                    <a:cubicBezTo>
                      <a:pt x="1658" y="825"/>
                      <a:pt x="1587" y="705"/>
                      <a:pt x="1517" y="585"/>
                    </a:cubicBezTo>
                    <a:cubicBezTo>
                      <a:pt x="1484" y="528"/>
                      <a:pt x="1451" y="472"/>
                      <a:pt x="1418" y="416"/>
                    </a:cubicBezTo>
                    <a:cubicBezTo>
                      <a:pt x="1356" y="311"/>
                      <a:pt x="1285" y="199"/>
                      <a:pt x="1170" y="150"/>
                    </a:cubicBezTo>
                    <a:cubicBezTo>
                      <a:pt x="1085" y="114"/>
                      <a:pt x="989" y="119"/>
                      <a:pt x="905" y="142"/>
                    </a:cubicBezTo>
                    <a:cubicBezTo>
                      <a:pt x="821" y="165"/>
                      <a:pt x="744" y="203"/>
                      <a:pt x="663" y="232"/>
                    </a:cubicBezTo>
                    <a:cubicBezTo>
                      <a:pt x="581" y="261"/>
                      <a:pt x="493" y="281"/>
                      <a:pt x="406" y="304"/>
                    </a:cubicBezTo>
                    <a:cubicBezTo>
                      <a:pt x="253" y="344"/>
                      <a:pt x="103" y="390"/>
                      <a:pt x="0" y="498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3408363" y="1347788"/>
                <a:ext cx="6316663" cy="2352674"/>
              </a:xfrm>
              <a:custGeom>
                <a:rect b="b" l="l" r="r" t="t"/>
                <a:pathLst>
                  <a:path extrusionOk="0" h="1093" w="2935">
                    <a:moveTo>
                      <a:pt x="2935" y="0"/>
                    </a:moveTo>
                    <a:cubicBezTo>
                      <a:pt x="2880" y="185"/>
                      <a:pt x="2798" y="361"/>
                      <a:pt x="2699" y="528"/>
                    </a:cubicBezTo>
                    <a:cubicBezTo>
                      <a:pt x="2655" y="601"/>
                      <a:pt x="2609" y="672"/>
                      <a:pt x="2559" y="741"/>
                    </a:cubicBezTo>
                    <a:cubicBezTo>
                      <a:pt x="2532" y="778"/>
                      <a:pt x="2504" y="815"/>
                      <a:pt x="2473" y="851"/>
                    </a:cubicBezTo>
                    <a:cubicBezTo>
                      <a:pt x="2405" y="929"/>
                      <a:pt x="2327" y="998"/>
                      <a:pt x="2234" y="1041"/>
                    </a:cubicBezTo>
                    <a:cubicBezTo>
                      <a:pt x="2182" y="1066"/>
                      <a:pt x="2126" y="1082"/>
                      <a:pt x="2064" y="1087"/>
                    </a:cubicBezTo>
                    <a:cubicBezTo>
                      <a:pt x="1995" y="1093"/>
                      <a:pt x="1920" y="1082"/>
                      <a:pt x="1861" y="1043"/>
                    </a:cubicBezTo>
                    <a:cubicBezTo>
                      <a:pt x="1804" y="1006"/>
                      <a:pt x="1768" y="947"/>
                      <a:pt x="1733" y="891"/>
                    </a:cubicBezTo>
                    <a:cubicBezTo>
                      <a:pt x="1661" y="772"/>
                      <a:pt x="1589" y="653"/>
                      <a:pt x="1517" y="534"/>
                    </a:cubicBezTo>
                    <a:cubicBezTo>
                      <a:pt x="1484" y="478"/>
                      <a:pt x="1450" y="422"/>
                      <a:pt x="1416" y="366"/>
                    </a:cubicBezTo>
                    <a:cubicBezTo>
                      <a:pt x="1353" y="262"/>
                      <a:pt x="1281" y="151"/>
                      <a:pt x="1167" y="100"/>
                    </a:cubicBezTo>
                    <a:cubicBezTo>
                      <a:pt x="1082" y="63"/>
                      <a:pt x="988" y="65"/>
                      <a:pt x="905" y="84"/>
                    </a:cubicBezTo>
                    <a:cubicBezTo>
                      <a:pt x="821" y="102"/>
                      <a:pt x="745" y="136"/>
                      <a:pt x="664" y="161"/>
                    </a:cubicBezTo>
                    <a:cubicBezTo>
                      <a:pt x="582" y="185"/>
                      <a:pt x="495" y="203"/>
                      <a:pt x="408" y="222"/>
                    </a:cubicBezTo>
                    <a:cubicBezTo>
                      <a:pt x="256" y="256"/>
                      <a:pt x="105" y="297"/>
                      <a:pt x="0" y="40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 flipH="1" rot="2966106">
              <a:off x="-3484917" y="2957934"/>
              <a:ext cx="5005393" cy="2513542"/>
              <a:chOff x="871538" y="3179763"/>
              <a:chExt cx="7327898" cy="3679826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1165225" y="3278188"/>
                <a:ext cx="7034210" cy="2479676"/>
              </a:xfrm>
              <a:custGeom>
                <a:rect b="b" l="l" r="r" t="t"/>
                <a:pathLst>
                  <a:path extrusionOk="0" h="1035" w="2937">
                    <a:moveTo>
                      <a:pt x="2937" y="0"/>
                    </a:moveTo>
                    <a:cubicBezTo>
                      <a:pt x="2879" y="177"/>
                      <a:pt x="2795" y="345"/>
                      <a:pt x="2694" y="505"/>
                    </a:cubicBezTo>
                    <a:cubicBezTo>
                      <a:pt x="2650" y="575"/>
                      <a:pt x="2603" y="644"/>
                      <a:pt x="2553" y="709"/>
                    </a:cubicBezTo>
                    <a:cubicBezTo>
                      <a:pt x="2526" y="744"/>
                      <a:pt x="2497" y="780"/>
                      <a:pt x="2467" y="813"/>
                    </a:cubicBezTo>
                    <a:cubicBezTo>
                      <a:pt x="2399" y="886"/>
                      <a:pt x="2321" y="950"/>
                      <a:pt x="2230" y="989"/>
                    </a:cubicBezTo>
                    <a:cubicBezTo>
                      <a:pt x="2179" y="1012"/>
                      <a:pt x="2124" y="1027"/>
                      <a:pt x="2064" y="1031"/>
                    </a:cubicBezTo>
                    <a:cubicBezTo>
                      <a:pt x="1997" y="1035"/>
                      <a:pt x="1923" y="1024"/>
                      <a:pt x="1865" y="985"/>
                    </a:cubicBezTo>
                    <a:cubicBezTo>
                      <a:pt x="1809" y="948"/>
                      <a:pt x="1773" y="891"/>
                      <a:pt x="1739" y="837"/>
                    </a:cubicBezTo>
                    <a:cubicBezTo>
                      <a:pt x="1664" y="720"/>
                      <a:pt x="1591" y="601"/>
                      <a:pt x="1518" y="483"/>
                    </a:cubicBezTo>
                    <a:cubicBezTo>
                      <a:pt x="1484" y="427"/>
                      <a:pt x="1449" y="372"/>
                      <a:pt x="1415" y="316"/>
                    </a:cubicBezTo>
                    <a:cubicBezTo>
                      <a:pt x="1350" y="213"/>
                      <a:pt x="1277" y="104"/>
                      <a:pt x="1164" y="51"/>
                    </a:cubicBezTo>
                    <a:cubicBezTo>
                      <a:pt x="1080" y="12"/>
                      <a:pt x="987" y="11"/>
                      <a:pt x="904" y="25"/>
                    </a:cubicBezTo>
                    <a:cubicBezTo>
                      <a:pt x="822" y="40"/>
                      <a:pt x="746" y="69"/>
                      <a:pt x="665" y="90"/>
                    </a:cubicBezTo>
                    <a:cubicBezTo>
                      <a:pt x="584" y="110"/>
                      <a:pt x="497" y="124"/>
                      <a:pt x="411" y="140"/>
                    </a:cubicBezTo>
                    <a:cubicBezTo>
                      <a:pt x="259" y="169"/>
                      <a:pt x="107" y="205"/>
                      <a:pt x="0" y="30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146175" y="3362325"/>
                <a:ext cx="7042153" cy="2441575"/>
              </a:xfrm>
              <a:custGeom>
                <a:rect b="b" l="l" r="r" t="t"/>
                <a:pathLst>
                  <a:path extrusionOk="0" h="1019" w="2940">
                    <a:moveTo>
                      <a:pt x="2940" y="43"/>
                    </a:moveTo>
                    <a:cubicBezTo>
                      <a:pt x="2878" y="211"/>
                      <a:pt x="2792" y="373"/>
                      <a:pt x="2690" y="526"/>
                    </a:cubicBezTo>
                    <a:cubicBezTo>
                      <a:pt x="2645" y="593"/>
                      <a:pt x="2598" y="658"/>
                      <a:pt x="2548" y="720"/>
                    </a:cubicBezTo>
                    <a:cubicBezTo>
                      <a:pt x="2520" y="754"/>
                      <a:pt x="2492" y="787"/>
                      <a:pt x="2461" y="818"/>
                    </a:cubicBezTo>
                    <a:cubicBezTo>
                      <a:pt x="2393" y="886"/>
                      <a:pt x="2316" y="945"/>
                      <a:pt x="2227" y="981"/>
                    </a:cubicBezTo>
                    <a:cubicBezTo>
                      <a:pt x="2177" y="1001"/>
                      <a:pt x="2123" y="1014"/>
                      <a:pt x="2064" y="1017"/>
                    </a:cubicBezTo>
                    <a:cubicBezTo>
                      <a:pt x="1998" y="1019"/>
                      <a:pt x="1927" y="1008"/>
                      <a:pt x="1870" y="970"/>
                    </a:cubicBezTo>
                    <a:cubicBezTo>
                      <a:pt x="1815" y="934"/>
                      <a:pt x="1779" y="879"/>
                      <a:pt x="1744" y="826"/>
                    </a:cubicBezTo>
                    <a:cubicBezTo>
                      <a:pt x="1668" y="710"/>
                      <a:pt x="1594" y="593"/>
                      <a:pt x="1519" y="475"/>
                    </a:cubicBezTo>
                    <a:cubicBezTo>
                      <a:pt x="1485" y="420"/>
                      <a:pt x="1449" y="365"/>
                      <a:pt x="1414" y="310"/>
                    </a:cubicBezTo>
                    <a:cubicBezTo>
                      <a:pt x="1348" y="207"/>
                      <a:pt x="1273" y="99"/>
                      <a:pt x="1161" y="45"/>
                    </a:cubicBezTo>
                    <a:cubicBezTo>
                      <a:pt x="1079" y="5"/>
                      <a:pt x="987" y="0"/>
                      <a:pt x="905" y="10"/>
                    </a:cubicBezTo>
                    <a:cubicBezTo>
                      <a:pt x="823" y="20"/>
                      <a:pt x="747" y="45"/>
                      <a:pt x="667" y="61"/>
                    </a:cubicBezTo>
                    <a:cubicBezTo>
                      <a:pt x="586" y="78"/>
                      <a:pt x="500" y="88"/>
                      <a:pt x="414" y="101"/>
                    </a:cubicBezTo>
                    <a:cubicBezTo>
                      <a:pt x="262" y="124"/>
                      <a:pt x="110" y="155"/>
                      <a:pt x="0" y="25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128713" y="3419475"/>
                <a:ext cx="7045327" cy="2432049"/>
              </a:xfrm>
              <a:custGeom>
                <a:rect b="b" l="l" r="r" t="t"/>
                <a:pathLst>
                  <a:path extrusionOk="0" h="1015" w="2941">
                    <a:moveTo>
                      <a:pt x="2941" y="97"/>
                    </a:moveTo>
                    <a:cubicBezTo>
                      <a:pt x="2876" y="257"/>
                      <a:pt x="2787" y="411"/>
                      <a:pt x="2684" y="557"/>
                    </a:cubicBezTo>
                    <a:cubicBezTo>
                      <a:pt x="2639" y="621"/>
                      <a:pt x="2591" y="683"/>
                      <a:pt x="2541" y="742"/>
                    </a:cubicBezTo>
                    <a:cubicBezTo>
                      <a:pt x="2514" y="774"/>
                      <a:pt x="2485" y="805"/>
                      <a:pt x="2454" y="834"/>
                    </a:cubicBezTo>
                    <a:cubicBezTo>
                      <a:pt x="2386" y="898"/>
                      <a:pt x="2310" y="951"/>
                      <a:pt x="2223" y="983"/>
                    </a:cubicBezTo>
                    <a:cubicBezTo>
                      <a:pt x="2174" y="1001"/>
                      <a:pt x="2121" y="1012"/>
                      <a:pt x="2064" y="1014"/>
                    </a:cubicBezTo>
                    <a:cubicBezTo>
                      <a:pt x="1999" y="1015"/>
                      <a:pt x="1930" y="1003"/>
                      <a:pt x="1873" y="966"/>
                    </a:cubicBezTo>
                    <a:cubicBezTo>
                      <a:pt x="1820" y="931"/>
                      <a:pt x="1784" y="877"/>
                      <a:pt x="1749" y="826"/>
                    </a:cubicBezTo>
                    <a:cubicBezTo>
                      <a:pt x="1671" y="712"/>
                      <a:pt x="1595" y="595"/>
                      <a:pt x="1520" y="478"/>
                    </a:cubicBezTo>
                    <a:cubicBezTo>
                      <a:pt x="1484" y="423"/>
                      <a:pt x="1448" y="368"/>
                      <a:pt x="1412" y="314"/>
                    </a:cubicBezTo>
                    <a:cubicBezTo>
                      <a:pt x="1345" y="212"/>
                      <a:pt x="1269" y="105"/>
                      <a:pt x="1158" y="49"/>
                    </a:cubicBezTo>
                    <a:cubicBezTo>
                      <a:pt x="1076" y="8"/>
                      <a:pt x="986" y="0"/>
                      <a:pt x="904" y="6"/>
                    </a:cubicBezTo>
                    <a:cubicBezTo>
                      <a:pt x="823" y="12"/>
                      <a:pt x="748" y="32"/>
                      <a:pt x="668" y="44"/>
                    </a:cubicBezTo>
                    <a:cubicBezTo>
                      <a:pt x="588" y="57"/>
                      <a:pt x="502" y="63"/>
                      <a:pt x="416" y="73"/>
                    </a:cubicBezTo>
                    <a:cubicBezTo>
                      <a:pt x="265" y="90"/>
                      <a:pt x="112" y="117"/>
                      <a:pt x="0" y="21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112838" y="3476625"/>
                <a:ext cx="7048500" cy="2422525"/>
              </a:xfrm>
              <a:custGeom>
                <a:rect b="b" l="l" r="r" t="t"/>
                <a:pathLst>
                  <a:path extrusionOk="0" h="1011" w="2943">
                    <a:moveTo>
                      <a:pt x="2943" y="151"/>
                    </a:moveTo>
                    <a:cubicBezTo>
                      <a:pt x="2874" y="303"/>
                      <a:pt x="2783" y="449"/>
                      <a:pt x="2679" y="588"/>
                    </a:cubicBezTo>
                    <a:cubicBezTo>
                      <a:pt x="2634" y="649"/>
                      <a:pt x="2585" y="708"/>
                      <a:pt x="2535" y="764"/>
                    </a:cubicBezTo>
                    <a:cubicBezTo>
                      <a:pt x="2507" y="794"/>
                      <a:pt x="2478" y="823"/>
                      <a:pt x="2447" y="850"/>
                    </a:cubicBezTo>
                    <a:cubicBezTo>
                      <a:pt x="2379" y="909"/>
                      <a:pt x="2304" y="957"/>
                      <a:pt x="2219" y="985"/>
                    </a:cubicBezTo>
                    <a:cubicBezTo>
                      <a:pt x="2171" y="1001"/>
                      <a:pt x="2119" y="1010"/>
                      <a:pt x="2063" y="1011"/>
                    </a:cubicBezTo>
                    <a:cubicBezTo>
                      <a:pt x="2000" y="1011"/>
                      <a:pt x="1932" y="998"/>
                      <a:pt x="1877" y="962"/>
                    </a:cubicBezTo>
                    <a:cubicBezTo>
                      <a:pt x="1824" y="927"/>
                      <a:pt x="1789" y="875"/>
                      <a:pt x="1754" y="826"/>
                    </a:cubicBezTo>
                    <a:cubicBezTo>
                      <a:pt x="1674" y="713"/>
                      <a:pt x="1597" y="597"/>
                      <a:pt x="1520" y="481"/>
                    </a:cubicBezTo>
                    <a:cubicBezTo>
                      <a:pt x="1484" y="426"/>
                      <a:pt x="1447" y="372"/>
                      <a:pt x="1410" y="318"/>
                    </a:cubicBezTo>
                    <a:cubicBezTo>
                      <a:pt x="1341" y="218"/>
                      <a:pt x="1265" y="112"/>
                      <a:pt x="1154" y="54"/>
                    </a:cubicBezTo>
                    <a:cubicBezTo>
                      <a:pt x="1073" y="11"/>
                      <a:pt x="984" y="0"/>
                      <a:pt x="904" y="2"/>
                    </a:cubicBezTo>
                    <a:cubicBezTo>
                      <a:pt x="823" y="4"/>
                      <a:pt x="748" y="19"/>
                      <a:pt x="669" y="27"/>
                    </a:cubicBezTo>
                    <a:cubicBezTo>
                      <a:pt x="589" y="36"/>
                      <a:pt x="503" y="39"/>
                      <a:pt x="418" y="45"/>
                    </a:cubicBezTo>
                    <a:cubicBezTo>
                      <a:pt x="268" y="57"/>
                      <a:pt x="114" y="78"/>
                      <a:pt x="0" y="17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095375" y="3522663"/>
                <a:ext cx="7054851" cy="2428875"/>
              </a:xfrm>
              <a:custGeom>
                <a:rect b="b" l="l" r="r" t="t"/>
                <a:pathLst>
                  <a:path extrusionOk="0" h="1014" w="2945">
                    <a:moveTo>
                      <a:pt x="2945" y="210"/>
                    </a:moveTo>
                    <a:cubicBezTo>
                      <a:pt x="2872" y="354"/>
                      <a:pt x="2779" y="493"/>
                      <a:pt x="2674" y="625"/>
                    </a:cubicBezTo>
                    <a:cubicBezTo>
                      <a:pt x="2628" y="682"/>
                      <a:pt x="2579" y="739"/>
                      <a:pt x="2528" y="791"/>
                    </a:cubicBezTo>
                    <a:cubicBezTo>
                      <a:pt x="2500" y="819"/>
                      <a:pt x="2471" y="846"/>
                      <a:pt x="2441" y="870"/>
                    </a:cubicBezTo>
                    <a:cubicBezTo>
                      <a:pt x="2373" y="925"/>
                      <a:pt x="2299" y="968"/>
                      <a:pt x="2215" y="992"/>
                    </a:cubicBezTo>
                    <a:cubicBezTo>
                      <a:pt x="2167" y="1006"/>
                      <a:pt x="2117" y="1014"/>
                      <a:pt x="2062" y="1013"/>
                    </a:cubicBezTo>
                    <a:cubicBezTo>
                      <a:pt x="2001" y="1011"/>
                      <a:pt x="1935" y="998"/>
                      <a:pt x="1881" y="963"/>
                    </a:cubicBezTo>
                    <a:cubicBezTo>
                      <a:pt x="1829" y="929"/>
                      <a:pt x="1794" y="879"/>
                      <a:pt x="1759" y="831"/>
                    </a:cubicBezTo>
                    <a:cubicBezTo>
                      <a:pt x="1677" y="720"/>
                      <a:pt x="1599" y="604"/>
                      <a:pt x="1520" y="489"/>
                    </a:cubicBezTo>
                    <a:cubicBezTo>
                      <a:pt x="1484" y="435"/>
                      <a:pt x="1446" y="381"/>
                      <a:pt x="1409" y="327"/>
                    </a:cubicBezTo>
                    <a:cubicBezTo>
                      <a:pt x="1338" y="228"/>
                      <a:pt x="1260" y="123"/>
                      <a:pt x="1151" y="63"/>
                    </a:cubicBezTo>
                    <a:cubicBezTo>
                      <a:pt x="1071" y="19"/>
                      <a:pt x="983" y="4"/>
                      <a:pt x="903" y="2"/>
                    </a:cubicBezTo>
                    <a:cubicBezTo>
                      <a:pt x="824" y="0"/>
                      <a:pt x="749" y="11"/>
                      <a:pt x="670" y="15"/>
                    </a:cubicBezTo>
                    <a:cubicBezTo>
                      <a:pt x="590" y="20"/>
                      <a:pt x="505" y="19"/>
                      <a:pt x="420" y="22"/>
                    </a:cubicBezTo>
                    <a:cubicBezTo>
                      <a:pt x="270" y="28"/>
                      <a:pt x="116" y="45"/>
                      <a:pt x="0" y="13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1079500" y="3560763"/>
                <a:ext cx="7056436" cy="2444749"/>
              </a:xfrm>
              <a:custGeom>
                <a:rect b="b" l="l" r="r" t="t"/>
                <a:pathLst>
                  <a:path extrusionOk="0" h="1020" w="2946">
                    <a:moveTo>
                      <a:pt x="2946" y="271"/>
                    </a:moveTo>
                    <a:cubicBezTo>
                      <a:pt x="2870" y="408"/>
                      <a:pt x="2775" y="539"/>
                      <a:pt x="2669" y="664"/>
                    </a:cubicBezTo>
                    <a:cubicBezTo>
                      <a:pt x="2622" y="719"/>
                      <a:pt x="2573" y="772"/>
                      <a:pt x="2522" y="820"/>
                    </a:cubicBezTo>
                    <a:cubicBezTo>
                      <a:pt x="2494" y="847"/>
                      <a:pt x="2464" y="872"/>
                      <a:pt x="2434" y="894"/>
                    </a:cubicBezTo>
                    <a:cubicBezTo>
                      <a:pt x="2366" y="945"/>
                      <a:pt x="2293" y="982"/>
                      <a:pt x="2210" y="1002"/>
                    </a:cubicBezTo>
                    <a:cubicBezTo>
                      <a:pt x="2164" y="1014"/>
                      <a:pt x="2114" y="1020"/>
                      <a:pt x="2061" y="1018"/>
                    </a:cubicBezTo>
                    <a:cubicBezTo>
                      <a:pt x="2002" y="1015"/>
                      <a:pt x="1938" y="1001"/>
                      <a:pt x="1885" y="966"/>
                    </a:cubicBezTo>
                    <a:cubicBezTo>
                      <a:pt x="1834" y="934"/>
                      <a:pt x="1799" y="885"/>
                      <a:pt x="1764" y="839"/>
                    </a:cubicBezTo>
                    <a:cubicBezTo>
                      <a:pt x="1680" y="729"/>
                      <a:pt x="1600" y="614"/>
                      <a:pt x="1521" y="500"/>
                    </a:cubicBezTo>
                    <a:cubicBezTo>
                      <a:pt x="1483" y="446"/>
                      <a:pt x="1445" y="393"/>
                      <a:pt x="1407" y="340"/>
                    </a:cubicBezTo>
                    <a:cubicBezTo>
                      <a:pt x="1335" y="241"/>
                      <a:pt x="1256" y="138"/>
                      <a:pt x="1147" y="76"/>
                    </a:cubicBezTo>
                    <a:cubicBezTo>
                      <a:pt x="1068" y="31"/>
                      <a:pt x="982" y="12"/>
                      <a:pt x="902" y="6"/>
                    </a:cubicBezTo>
                    <a:cubicBezTo>
                      <a:pt x="824" y="0"/>
                      <a:pt x="749" y="6"/>
                      <a:pt x="671" y="6"/>
                    </a:cubicBezTo>
                    <a:cubicBezTo>
                      <a:pt x="591" y="6"/>
                      <a:pt x="507" y="2"/>
                      <a:pt x="422" y="2"/>
                    </a:cubicBezTo>
                    <a:cubicBezTo>
                      <a:pt x="273" y="3"/>
                      <a:pt x="118" y="14"/>
                      <a:pt x="0" y="10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060450" y="3543300"/>
                <a:ext cx="7062789" cy="2514600"/>
              </a:xfrm>
              <a:custGeom>
                <a:rect b="b" l="l" r="r" t="t"/>
                <a:pathLst>
                  <a:path extrusionOk="0" h="1049" w="2949">
                    <a:moveTo>
                      <a:pt x="2949" y="356"/>
                    </a:moveTo>
                    <a:cubicBezTo>
                      <a:pt x="2869" y="485"/>
                      <a:pt x="2772" y="608"/>
                      <a:pt x="2664" y="726"/>
                    </a:cubicBezTo>
                    <a:cubicBezTo>
                      <a:pt x="2617" y="778"/>
                      <a:pt x="2568" y="828"/>
                      <a:pt x="2516" y="873"/>
                    </a:cubicBezTo>
                    <a:cubicBezTo>
                      <a:pt x="2488" y="898"/>
                      <a:pt x="2459" y="921"/>
                      <a:pt x="2428" y="941"/>
                    </a:cubicBezTo>
                    <a:cubicBezTo>
                      <a:pt x="2360" y="987"/>
                      <a:pt x="2288" y="1019"/>
                      <a:pt x="2207" y="1036"/>
                    </a:cubicBezTo>
                    <a:cubicBezTo>
                      <a:pt x="2162" y="1045"/>
                      <a:pt x="2113" y="1049"/>
                      <a:pt x="2062" y="1046"/>
                    </a:cubicBezTo>
                    <a:cubicBezTo>
                      <a:pt x="2003" y="1042"/>
                      <a:pt x="1941" y="1027"/>
                      <a:pt x="1890" y="993"/>
                    </a:cubicBezTo>
                    <a:cubicBezTo>
                      <a:pt x="1840" y="961"/>
                      <a:pt x="1805" y="915"/>
                      <a:pt x="1770" y="870"/>
                    </a:cubicBezTo>
                    <a:cubicBezTo>
                      <a:pt x="1684" y="762"/>
                      <a:pt x="1603" y="647"/>
                      <a:pt x="1522" y="534"/>
                    </a:cubicBezTo>
                    <a:cubicBezTo>
                      <a:pt x="1484" y="480"/>
                      <a:pt x="1445" y="428"/>
                      <a:pt x="1406" y="375"/>
                    </a:cubicBezTo>
                    <a:cubicBezTo>
                      <a:pt x="1333" y="277"/>
                      <a:pt x="1252" y="175"/>
                      <a:pt x="1145" y="111"/>
                    </a:cubicBezTo>
                    <a:cubicBezTo>
                      <a:pt x="1066" y="65"/>
                      <a:pt x="982" y="43"/>
                      <a:pt x="903" y="33"/>
                    </a:cubicBezTo>
                    <a:cubicBezTo>
                      <a:pt x="825" y="23"/>
                      <a:pt x="751" y="24"/>
                      <a:pt x="673" y="20"/>
                    </a:cubicBezTo>
                    <a:cubicBezTo>
                      <a:pt x="594" y="16"/>
                      <a:pt x="510" y="9"/>
                      <a:pt x="425" y="5"/>
                    </a:cubicBezTo>
                    <a:cubicBezTo>
                      <a:pt x="277" y="0"/>
                      <a:pt x="121" y="7"/>
                      <a:pt x="0" y="8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042988" y="3519488"/>
                <a:ext cx="7069135" cy="2590800"/>
              </a:xfrm>
              <a:custGeom>
                <a:rect b="b" l="l" r="r" t="t"/>
                <a:pathLst>
                  <a:path extrusionOk="0" h="1081" w="2951">
                    <a:moveTo>
                      <a:pt x="2951" y="444"/>
                    </a:moveTo>
                    <a:cubicBezTo>
                      <a:pt x="2867" y="565"/>
                      <a:pt x="2768" y="681"/>
                      <a:pt x="2659" y="792"/>
                    </a:cubicBezTo>
                    <a:cubicBezTo>
                      <a:pt x="2612" y="840"/>
                      <a:pt x="2561" y="887"/>
                      <a:pt x="2510" y="929"/>
                    </a:cubicBezTo>
                    <a:cubicBezTo>
                      <a:pt x="2481" y="952"/>
                      <a:pt x="2452" y="973"/>
                      <a:pt x="2421" y="991"/>
                    </a:cubicBezTo>
                    <a:cubicBezTo>
                      <a:pt x="2354" y="1032"/>
                      <a:pt x="2282" y="1059"/>
                      <a:pt x="2203" y="1072"/>
                    </a:cubicBezTo>
                    <a:cubicBezTo>
                      <a:pt x="2158" y="1079"/>
                      <a:pt x="2111" y="1081"/>
                      <a:pt x="2061" y="1077"/>
                    </a:cubicBezTo>
                    <a:cubicBezTo>
                      <a:pt x="2004" y="1071"/>
                      <a:pt x="1944" y="1056"/>
                      <a:pt x="1893" y="1023"/>
                    </a:cubicBezTo>
                    <a:cubicBezTo>
                      <a:pt x="1845" y="992"/>
                      <a:pt x="1810" y="947"/>
                      <a:pt x="1774" y="904"/>
                    </a:cubicBezTo>
                    <a:cubicBezTo>
                      <a:pt x="1687" y="797"/>
                      <a:pt x="1605" y="684"/>
                      <a:pt x="1522" y="571"/>
                    </a:cubicBezTo>
                    <a:cubicBezTo>
                      <a:pt x="1484" y="518"/>
                      <a:pt x="1444" y="465"/>
                      <a:pt x="1404" y="413"/>
                    </a:cubicBezTo>
                    <a:cubicBezTo>
                      <a:pt x="1329" y="316"/>
                      <a:pt x="1248" y="215"/>
                      <a:pt x="1142" y="150"/>
                    </a:cubicBezTo>
                    <a:cubicBezTo>
                      <a:pt x="1064" y="102"/>
                      <a:pt x="980" y="77"/>
                      <a:pt x="902" y="62"/>
                    </a:cubicBezTo>
                    <a:cubicBezTo>
                      <a:pt x="825" y="48"/>
                      <a:pt x="751" y="45"/>
                      <a:pt x="674" y="37"/>
                    </a:cubicBezTo>
                    <a:cubicBezTo>
                      <a:pt x="595" y="29"/>
                      <a:pt x="511" y="18"/>
                      <a:pt x="427" y="11"/>
                    </a:cubicBezTo>
                    <a:cubicBezTo>
                      <a:pt x="279" y="0"/>
                      <a:pt x="123" y="3"/>
                      <a:pt x="0" y="81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1027113" y="3490913"/>
                <a:ext cx="7070726" cy="2674938"/>
              </a:xfrm>
              <a:custGeom>
                <a:rect b="b" l="l" r="r" t="t"/>
                <a:pathLst>
                  <a:path extrusionOk="0" h="1116" w="2952">
                    <a:moveTo>
                      <a:pt x="2952" y="534"/>
                    </a:moveTo>
                    <a:cubicBezTo>
                      <a:pt x="2865" y="647"/>
                      <a:pt x="2764" y="755"/>
                      <a:pt x="2654" y="859"/>
                    </a:cubicBezTo>
                    <a:cubicBezTo>
                      <a:pt x="2606" y="904"/>
                      <a:pt x="2555" y="949"/>
                      <a:pt x="2503" y="987"/>
                    </a:cubicBezTo>
                    <a:cubicBezTo>
                      <a:pt x="2475" y="1008"/>
                      <a:pt x="2445" y="1027"/>
                      <a:pt x="2414" y="1043"/>
                    </a:cubicBezTo>
                    <a:cubicBezTo>
                      <a:pt x="2347" y="1079"/>
                      <a:pt x="2276" y="1101"/>
                      <a:pt x="2199" y="1110"/>
                    </a:cubicBezTo>
                    <a:cubicBezTo>
                      <a:pt x="2155" y="1115"/>
                      <a:pt x="2109" y="1116"/>
                      <a:pt x="2060" y="1110"/>
                    </a:cubicBezTo>
                    <a:cubicBezTo>
                      <a:pt x="2005" y="1103"/>
                      <a:pt x="1947" y="1087"/>
                      <a:pt x="1897" y="1055"/>
                    </a:cubicBezTo>
                    <a:cubicBezTo>
                      <a:pt x="1849" y="1025"/>
                      <a:pt x="1814" y="982"/>
                      <a:pt x="1779" y="940"/>
                    </a:cubicBezTo>
                    <a:cubicBezTo>
                      <a:pt x="1690" y="835"/>
                      <a:pt x="1606" y="722"/>
                      <a:pt x="1523" y="610"/>
                    </a:cubicBezTo>
                    <a:cubicBezTo>
                      <a:pt x="1483" y="557"/>
                      <a:pt x="1443" y="505"/>
                      <a:pt x="1403" y="454"/>
                    </a:cubicBezTo>
                    <a:cubicBezTo>
                      <a:pt x="1326" y="357"/>
                      <a:pt x="1243" y="258"/>
                      <a:pt x="1138" y="190"/>
                    </a:cubicBezTo>
                    <a:cubicBezTo>
                      <a:pt x="1061" y="141"/>
                      <a:pt x="979" y="113"/>
                      <a:pt x="902" y="94"/>
                    </a:cubicBezTo>
                    <a:cubicBezTo>
                      <a:pt x="825" y="76"/>
                      <a:pt x="752" y="67"/>
                      <a:pt x="675" y="56"/>
                    </a:cubicBezTo>
                    <a:cubicBezTo>
                      <a:pt x="596" y="44"/>
                      <a:pt x="513" y="29"/>
                      <a:pt x="429" y="19"/>
                    </a:cubicBezTo>
                    <a:cubicBezTo>
                      <a:pt x="282" y="3"/>
                      <a:pt x="124" y="0"/>
                      <a:pt x="0" y="7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009650" y="3457575"/>
                <a:ext cx="7075487" cy="2762251"/>
              </a:xfrm>
              <a:custGeom>
                <a:rect b="b" l="l" r="r" t="t"/>
                <a:pathLst>
                  <a:path extrusionOk="0" h="1153" w="2954">
                    <a:moveTo>
                      <a:pt x="2954" y="626"/>
                    </a:moveTo>
                    <a:cubicBezTo>
                      <a:pt x="2863" y="731"/>
                      <a:pt x="2760" y="832"/>
                      <a:pt x="2648" y="928"/>
                    </a:cubicBezTo>
                    <a:cubicBezTo>
                      <a:pt x="2600" y="970"/>
                      <a:pt x="2549" y="1012"/>
                      <a:pt x="2497" y="1047"/>
                    </a:cubicBezTo>
                    <a:cubicBezTo>
                      <a:pt x="2468" y="1066"/>
                      <a:pt x="2438" y="1083"/>
                      <a:pt x="2408" y="1097"/>
                    </a:cubicBezTo>
                    <a:cubicBezTo>
                      <a:pt x="2340" y="1129"/>
                      <a:pt x="2270" y="1145"/>
                      <a:pt x="2195" y="1150"/>
                    </a:cubicBezTo>
                    <a:cubicBezTo>
                      <a:pt x="2152" y="1153"/>
                      <a:pt x="2107" y="1152"/>
                      <a:pt x="2060" y="1145"/>
                    </a:cubicBezTo>
                    <a:cubicBezTo>
                      <a:pt x="2006" y="1137"/>
                      <a:pt x="1949" y="1120"/>
                      <a:pt x="1901" y="1089"/>
                    </a:cubicBezTo>
                    <a:cubicBezTo>
                      <a:pt x="1854" y="1059"/>
                      <a:pt x="1819" y="1018"/>
                      <a:pt x="1784" y="978"/>
                    </a:cubicBezTo>
                    <a:cubicBezTo>
                      <a:pt x="1692" y="874"/>
                      <a:pt x="1608" y="762"/>
                      <a:pt x="1523" y="651"/>
                    </a:cubicBezTo>
                    <a:cubicBezTo>
                      <a:pt x="1483" y="599"/>
                      <a:pt x="1442" y="547"/>
                      <a:pt x="1401" y="496"/>
                    </a:cubicBezTo>
                    <a:cubicBezTo>
                      <a:pt x="1323" y="400"/>
                      <a:pt x="1239" y="302"/>
                      <a:pt x="1135" y="233"/>
                    </a:cubicBezTo>
                    <a:cubicBezTo>
                      <a:pt x="1059" y="183"/>
                      <a:pt x="978" y="151"/>
                      <a:pt x="901" y="128"/>
                    </a:cubicBezTo>
                    <a:cubicBezTo>
                      <a:pt x="826" y="106"/>
                      <a:pt x="752" y="92"/>
                      <a:pt x="675" y="77"/>
                    </a:cubicBezTo>
                    <a:cubicBezTo>
                      <a:pt x="597" y="60"/>
                      <a:pt x="515" y="42"/>
                      <a:pt x="431" y="30"/>
                    </a:cubicBezTo>
                    <a:cubicBezTo>
                      <a:pt x="285" y="7"/>
                      <a:pt x="126" y="0"/>
                      <a:pt x="0" y="7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990600" y="3421063"/>
                <a:ext cx="7083427" cy="2857501"/>
              </a:xfrm>
              <a:custGeom>
                <a:rect b="b" l="l" r="r" t="t"/>
                <a:pathLst>
                  <a:path extrusionOk="0" h="1192" w="2957">
                    <a:moveTo>
                      <a:pt x="2957" y="719"/>
                    </a:moveTo>
                    <a:cubicBezTo>
                      <a:pt x="2863" y="816"/>
                      <a:pt x="2757" y="909"/>
                      <a:pt x="2644" y="999"/>
                    </a:cubicBezTo>
                    <a:cubicBezTo>
                      <a:pt x="2595" y="1038"/>
                      <a:pt x="2544" y="1076"/>
                      <a:pt x="2491" y="1108"/>
                    </a:cubicBezTo>
                    <a:cubicBezTo>
                      <a:pt x="2462" y="1125"/>
                      <a:pt x="2433" y="1140"/>
                      <a:pt x="2402" y="1152"/>
                    </a:cubicBezTo>
                    <a:cubicBezTo>
                      <a:pt x="2334" y="1179"/>
                      <a:pt x="2266" y="1190"/>
                      <a:pt x="2191" y="1191"/>
                    </a:cubicBezTo>
                    <a:cubicBezTo>
                      <a:pt x="2150" y="1192"/>
                      <a:pt x="2106" y="1189"/>
                      <a:pt x="2060" y="1181"/>
                    </a:cubicBezTo>
                    <a:cubicBezTo>
                      <a:pt x="2008" y="1171"/>
                      <a:pt x="1953" y="1154"/>
                      <a:pt x="1906" y="1124"/>
                    </a:cubicBezTo>
                    <a:cubicBezTo>
                      <a:pt x="1860" y="1095"/>
                      <a:pt x="1825" y="1056"/>
                      <a:pt x="1790" y="1017"/>
                    </a:cubicBezTo>
                    <a:cubicBezTo>
                      <a:pt x="1696" y="915"/>
                      <a:pt x="1611" y="803"/>
                      <a:pt x="1524" y="693"/>
                    </a:cubicBezTo>
                    <a:cubicBezTo>
                      <a:pt x="1484" y="641"/>
                      <a:pt x="1442" y="590"/>
                      <a:pt x="1400" y="539"/>
                    </a:cubicBezTo>
                    <a:cubicBezTo>
                      <a:pt x="1321" y="444"/>
                      <a:pt x="1235" y="347"/>
                      <a:pt x="1132" y="276"/>
                    </a:cubicBezTo>
                    <a:cubicBezTo>
                      <a:pt x="1057" y="225"/>
                      <a:pt x="978" y="189"/>
                      <a:pt x="901" y="163"/>
                    </a:cubicBezTo>
                    <a:cubicBezTo>
                      <a:pt x="827" y="136"/>
                      <a:pt x="754" y="118"/>
                      <a:pt x="677" y="98"/>
                    </a:cubicBezTo>
                    <a:cubicBezTo>
                      <a:pt x="600" y="78"/>
                      <a:pt x="518" y="57"/>
                      <a:pt x="434" y="41"/>
                    </a:cubicBezTo>
                    <a:cubicBezTo>
                      <a:pt x="288" y="13"/>
                      <a:pt x="129" y="0"/>
                      <a:pt x="0" y="6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973138" y="3387725"/>
                <a:ext cx="7085009" cy="2959100"/>
              </a:xfrm>
              <a:custGeom>
                <a:rect b="b" l="l" r="r" t="t"/>
                <a:pathLst>
                  <a:path extrusionOk="0" h="1235" w="2958">
                    <a:moveTo>
                      <a:pt x="2958" y="811"/>
                    </a:moveTo>
                    <a:cubicBezTo>
                      <a:pt x="2861" y="900"/>
                      <a:pt x="2753" y="985"/>
                      <a:pt x="2639" y="1068"/>
                    </a:cubicBezTo>
                    <a:cubicBezTo>
                      <a:pt x="2589" y="1104"/>
                      <a:pt x="2538" y="1139"/>
                      <a:pt x="2485" y="1168"/>
                    </a:cubicBezTo>
                    <a:cubicBezTo>
                      <a:pt x="2456" y="1183"/>
                      <a:pt x="2426" y="1196"/>
                      <a:pt x="2395" y="1206"/>
                    </a:cubicBezTo>
                    <a:cubicBezTo>
                      <a:pt x="2328" y="1228"/>
                      <a:pt x="2260" y="1235"/>
                      <a:pt x="2187" y="1232"/>
                    </a:cubicBezTo>
                    <a:cubicBezTo>
                      <a:pt x="2146" y="1230"/>
                      <a:pt x="2104" y="1225"/>
                      <a:pt x="2059" y="1216"/>
                    </a:cubicBezTo>
                    <a:cubicBezTo>
                      <a:pt x="2008" y="1205"/>
                      <a:pt x="1956" y="1187"/>
                      <a:pt x="1909" y="1157"/>
                    </a:cubicBezTo>
                    <a:cubicBezTo>
                      <a:pt x="1865" y="1130"/>
                      <a:pt x="1830" y="1092"/>
                      <a:pt x="1795" y="1055"/>
                    </a:cubicBezTo>
                    <a:cubicBezTo>
                      <a:pt x="1698" y="955"/>
                      <a:pt x="1612" y="843"/>
                      <a:pt x="1525" y="734"/>
                    </a:cubicBezTo>
                    <a:cubicBezTo>
                      <a:pt x="1483" y="682"/>
                      <a:pt x="1441" y="632"/>
                      <a:pt x="1398" y="581"/>
                    </a:cubicBezTo>
                    <a:cubicBezTo>
                      <a:pt x="1317" y="487"/>
                      <a:pt x="1231" y="392"/>
                      <a:pt x="1129" y="319"/>
                    </a:cubicBezTo>
                    <a:cubicBezTo>
                      <a:pt x="1054" y="266"/>
                      <a:pt x="976" y="227"/>
                      <a:pt x="901" y="196"/>
                    </a:cubicBezTo>
                    <a:cubicBezTo>
                      <a:pt x="827" y="166"/>
                      <a:pt x="754" y="143"/>
                      <a:pt x="678" y="119"/>
                    </a:cubicBezTo>
                    <a:cubicBezTo>
                      <a:pt x="601" y="95"/>
                      <a:pt x="520" y="70"/>
                      <a:pt x="436" y="51"/>
                    </a:cubicBezTo>
                    <a:cubicBezTo>
                      <a:pt x="291" y="17"/>
                      <a:pt x="131" y="0"/>
                      <a:pt x="0" y="65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957263" y="3352800"/>
                <a:ext cx="7089777" cy="3067050"/>
              </a:xfrm>
              <a:custGeom>
                <a:rect b="b" l="l" r="r" t="t"/>
                <a:pathLst>
                  <a:path extrusionOk="0" h="1280" w="2960">
                    <a:moveTo>
                      <a:pt x="2960" y="904"/>
                    </a:moveTo>
                    <a:cubicBezTo>
                      <a:pt x="2859" y="984"/>
                      <a:pt x="2749" y="1063"/>
                      <a:pt x="2634" y="1138"/>
                    </a:cubicBezTo>
                    <a:cubicBezTo>
                      <a:pt x="2584" y="1171"/>
                      <a:pt x="2532" y="1203"/>
                      <a:pt x="2478" y="1228"/>
                    </a:cubicBezTo>
                    <a:cubicBezTo>
                      <a:pt x="2449" y="1242"/>
                      <a:pt x="2419" y="1253"/>
                      <a:pt x="2388" y="1261"/>
                    </a:cubicBezTo>
                    <a:cubicBezTo>
                      <a:pt x="2321" y="1279"/>
                      <a:pt x="2254" y="1280"/>
                      <a:pt x="2183" y="1273"/>
                    </a:cubicBezTo>
                    <a:cubicBezTo>
                      <a:pt x="2143" y="1269"/>
                      <a:pt x="2102" y="1262"/>
                      <a:pt x="2059" y="1252"/>
                    </a:cubicBezTo>
                    <a:cubicBezTo>
                      <a:pt x="2009" y="1239"/>
                      <a:pt x="1958" y="1221"/>
                      <a:pt x="1913" y="1192"/>
                    </a:cubicBezTo>
                    <a:cubicBezTo>
                      <a:pt x="1870" y="1165"/>
                      <a:pt x="1835" y="1130"/>
                      <a:pt x="1800" y="1094"/>
                    </a:cubicBezTo>
                    <a:cubicBezTo>
                      <a:pt x="1701" y="995"/>
                      <a:pt x="1614" y="884"/>
                      <a:pt x="1525" y="776"/>
                    </a:cubicBezTo>
                    <a:cubicBezTo>
                      <a:pt x="1483" y="725"/>
                      <a:pt x="1440" y="674"/>
                      <a:pt x="1397" y="625"/>
                    </a:cubicBezTo>
                    <a:cubicBezTo>
                      <a:pt x="1314" y="531"/>
                      <a:pt x="1226" y="437"/>
                      <a:pt x="1125" y="362"/>
                    </a:cubicBezTo>
                    <a:cubicBezTo>
                      <a:pt x="1052" y="308"/>
                      <a:pt x="975" y="266"/>
                      <a:pt x="900" y="231"/>
                    </a:cubicBezTo>
                    <a:cubicBezTo>
                      <a:pt x="827" y="197"/>
                      <a:pt x="755" y="169"/>
                      <a:pt x="679" y="141"/>
                    </a:cubicBezTo>
                    <a:cubicBezTo>
                      <a:pt x="602" y="113"/>
                      <a:pt x="521" y="84"/>
                      <a:pt x="438" y="62"/>
                    </a:cubicBezTo>
                    <a:cubicBezTo>
                      <a:pt x="294" y="23"/>
                      <a:pt x="133" y="0"/>
                      <a:pt x="0" y="6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939800" y="3319463"/>
                <a:ext cx="7094538" cy="3181350"/>
              </a:xfrm>
              <a:custGeom>
                <a:rect b="b" l="l" r="r" t="t"/>
                <a:pathLst>
                  <a:path extrusionOk="0" h="1328" w="2962">
                    <a:moveTo>
                      <a:pt x="2962" y="995"/>
                    </a:moveTo>
                    <a:cubicBezTo>
                      <a:pt x="2857" y="1068"/>
                      <a:pt x="2745" y="1139"/>
                      <a:pt x="2628" y="1207"/>
                    </a:cubicBezTo>
                    <a:cubicBezTo>
                      <a:pt x="2578" y="1237"/>
                      <a:pt x="2525" y="1267"/>
                      <a:pt x="2472" y="1288"/>
                    </a:cubicBezTo>
                    <a:cubicBezTo>
                      <a:pt x="2442" y="1300"/>
                      <a:pt x="2412" y="1309"/>
                      <a:pt x="2382" y="1315"/>
                    </a:cubicBezTo>
                    <a:cubicBezTo>
                      <a:pt x="2314" y="1328"/>
                      <a:pt x="2248" y="1324"/>
                      <a:pt x="2179" y="1313"/>
                    </a:cubicBezTo>
                    <a:cubicBezTo>
                      <a:pt x="2140" y="1307"/>
                      <a:pt x="2099" y="1299"/>
                      <a:pt x="2058" y="1287"/>
                    </a:cubicBezTo>
                    <a:cubicBezTo>
                      <a:pt x="2010" y="1273"/>
                      <a:pt x="1961" y="1254"/>
                      <a:pt x="1917" y="1226"/>
                    </a:cubicBezTo>
                    <a:cubicBezTo>
                      <a:pt x="1875" y="1200"/>
                      <a:pt x="1839" y="1166"/>
                      <a:pt x="1805" y="1133"/>
                    </a:cubicBezTo>
                    <a:cubicBezTo>
                      <a:pt x="1704" y="1035"/>
                      <a:pt x="1616" y="925"/>
                      <a:pt x="1525" y="817"/>
                    </a:cubicBezTo>
                    <a:cubicBezTo>
                      <a:pt x="1483" y="766"/>
                      <a:pt x="1439" y="716"/>
                      <a:pt x="1395" y="667"/>
                    </a:cubicBezTo>
                    <a:cubicBezTo>
                      <a:pt x="1311" y="574"/>
                      <a:pt x="1222" y="482"/>
                      <a:pt x="1122" y="405"/>
                    </a:cubicBezTo>
                    <a:cubicBezTo>
                      <a:pt x="1049" y="350"/>
                      <a:pt x="974" y="304"/>
                      <a:pt x="900" y="265"/>
                    </a:cubicBezTo>
                    <a:cubicBezTo>
                      <a:pt x="827" y="227"/>
                      <a:pt x="755" y="194"/>
                      <a:pt x="680" y="162"/>
                    </a:cubicBezTo>
                    <a:cubicBezTo>
                      <a:pt x="604" y="129"/>
                      <a:pt x="523" y="98"/>
                      <a:pt x="440" y="72"/>
                    </a:cubicBezTo>
                    <a:cubicBezTo>
                      <a:pt x="296" y="27"/>
                      <a:pt x="135" y="0"/>
                      <a:pt x="0" y="5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923925" y="3282950"/>
                <a:ext cx="7096126" cy="3302001"/>
              </a:xfrm>
              <a:custGeom>
                <a:rect b="b" l="l" r="r" t="t"/>
                <a:pathLst>
                  <a:path extrusionOk="0" h="1378" w="2963">
                    <a:moveTo>
                      <a:pt x="2963" y="1088"/>
                    </a:moveTo>
                    <a:cubicBezTo>
                      <a:pt x="2855" y="1153"/>
                      <a:pt x="2741" y="1216"/>
                      <a:pt x="2623" y="1278"/>
                    </a:cubicBezTo>
                    <a:cubicBezTo>
                      <a:pt x="2572" y="1304"/>
                      <a:pt x="2519" y="1331"/>
                      <a:pt x="2465" y="1349"/>
                    </a:cubicBezTo>
                    <a:cubicBezTo>
                      <a:pt x="2436" y="1359"/>
                      <a:pt x="2405" y="1366"/>
                      <a:pt x="2375" y="1370"/>
                    </a:cubicBezTo>
                    <a:cubicBezTo>
                      <a:pt x="2308" y="1378"/>
                      <a:pt x="2242" y="1369"/>
                      <a:pt x="2175" y="1354"/>
                    </a:cubicBezTo>
                    <a:cubicBezTo>
                      <a:pt x="2136" y="1346"/>
                      <a:pt x="2097" y="1336"/>
                      <a:pt x="2057" y="1323"/>
                    </a:cubicBezTo>
                    <a:cubicBezTo>
                      <a:pt x="2011" y="1307"/>
                      <a:pt x="1964" y="1288"/>
                      <a:pt x="1921" y="1261"/>
                    </a:cubicBezTo>
                    <a:cubicBezTo>
                      <a:pt x="1879" y="1235"/>
                      <a:pt x="1844" y="1204"/>
                      <a:pt x="1809" y="1172"/>
                    </a:cubicBezTo>
                    <a:cubicBezTo>
                      <a:pt x="1706" y="1076"/>
                      <a:pt x="1617" y="966"/>
                      <a:pt x="1526" y="859"/>
                    </a:cubicBezTo>
                    <a:cubicBezTo>
                      <a:pt x="1483" y="808"/>
                      <a:pt x="1438" y="759"/>
                      <a:pt x="1393" y="710"/>
                    </a:cubicBezTo>
                    <a:cubicBezTo>
                      <a:pt x="1308" y="618"/>
                      <a:pt x="1217" y="527"/>
                      <a:pt x="1118" y="449"/>
                    </a:cubicBezTo>
                    <a:cubicBezTo>
                      <a:pt x="1047" y="392"/>
                      <a:pt x="973" y="343"/>
                      <a:pt x="899" y="300"/>
                    </a:cubicBezTo>
                    <a:cubicBezTo>
                      <a:pt x="827" y="257"/>
                      <a:pt x="756" y="220"/>
                      <a:pt x="681" y="184"/>
                    </a:cubicBezTo>
                    <a:cubicBezTo>
                      <a:pt x="605" y="147"/>
                      <a:pt x="525" y="112"/>
                      <a:pt x="442" y="83"/>
                    </a:cubicBezTo>
                    <a:cubicBezTo>
                      <a:pt x="299" y="33"/>
                      <a:pt x="137" y="0"/>
                      <a:pt x="0" y="5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904875" y="3249613"/>
                <a:ext cx="7104059" cy="3421063"/>
              </a:xfrm>
              <a:custGeom>
                <a:rect b="b" l="l" r="r" t="t"/>
                <a:pathLst>
                  <a:path extrusionOk="0" h="1428" w="2966">
                    <a:moveTo>
                      <a:pt x="2966" y="1180"/>
                    </a:moveTo>
                    <a:cubicBezTo>
                      <a:pt x="2854" y="1237"/>
                      <a:pt x="2738" y="1293"/>
                      <a:pt x="2619" y="1347"/>
                    </a:cubicBezTo>
                    <a:cubicBezTo>
                      <a:pt x="2567" y="1371"/>
                      <a:pt x="2514" y="1394"/>
                      <a:pt x="2460" y="1409"/>
                    </a:cubicBezTo>
                    <a:cubicBezTo>
                      <a:pt x="2430" y="1417"/>
                      <a:pt x="2400" y="1423"/>
                      <a:pt x="2369" y="1424"/>
                    </a:cubicBezTo>
                    <a:cubicBezTo>
                      <a:pt x="2302" y="1428"/>
                      <a:pt x="2237" y="1413"/>
                      <a:pt x="2171" y="1394"/>
                    </a:cubicBezTo>
                    <a:cubicBezTo>
                      <a:pt x="2134" y="1384"/>
                      <a:pt x="2096" y="1372"/>
                      <a:pt x="2058" y="1358"/>
                    </a:cubicBezTo>
                    <a:cubicBezTo>
                      <a:pt x="2013" y="1341"/>
                      <a:pt x="1967" y="1321"/>
                      <a:pt x="1925" y="1295"/>
                    </a:cubicBezTo>
                    <a:cubicBezTo>
                      <a:pt x="1885" y="1270"/>
                      <a:pt x="1850" y="1240"/>
                      <a:pt x="1815" y="1210"/>
                    </a:cubicBezTo>
                    <a:cubicBezTo>
                      <a:pt x="1709" y="1116"/>
                      <a:pt x="1620" y="1006"/>
                      <a:pt x="1527" y="900"/>
                    </a:cubicBezTo>
                    <a:cubicBezTo>
                      <a:pt x="1483" y="850"/>
                      <a:pt x="1438" y="801"/>
                      <a:pt x="1392" y="753"/>
                    </a:cubicBezTo>
                    <a:cubicBezTo>
                      <a:pt x="1305" y="661"/>
                      <a:pt x="1214" y="571"/>
                      <a:pt x="1116" y="491"/>
                    </a:cubicBezTo>
                    <a:cubicBezTo>
                      <a:pt x="1045" y="433"/>
                      <a:pt x="972" y="381"/>
                      <a:pt x="899" y="333"/>
                    </a:cubicBezTo>
                    <a:cubicBezTo>
                      <a:pt x="829" y="287"/>
                      <a:pt x="757" y="245"/>
                      <a:pt x="683" y="205"/>
                    </a:cubicBezTo>
                    <a:cubicBezTo>
                      <a:pt x="607" y="164"/>
                      <a:pt x="528" y="125"/>
                      <a:pt x="445" y="93"/>
                    </a:cubicBezTo>
                    <a:cubicBezTo>
                      <a:pt x="302" y="37"/>
                      <a:pt x="140" y="0"/>
                      <a:pt x="0" y="5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887413" y="3213100"/>
                <a:ext cx="7108827" cy="3546476"/>
              </a:xfrm>
              <a:custGeom>
                <a:rect b="b" l="l" r="r" t="t"/>
                <a:pathLst>
                  <a:path extrusionOk="0" h="1480" w="2968">
                    <a:moveTo>
                      <a:pt x="2968" y="1273"/>
                    </a:moveTo>
                    <a:cubicBezTo>
                      <a:pt x="2852" y="1322"/>
                      <a:pt x="2734" y="1370"/>
                      <a:pt x="2614" y="1417"/>
                    </a:cubicBezTo>
                    <a:cubicBezTo>
                      <a:pt x="2562" y="1438"/>
                      <a:pt x="2508" y="1458"/>
                      <a:pt x="2453" y="1470"/>
                    </a:cubicBezTo>
                    <a:cubicBezTo>
                      <a:pt x="2423" y="1476"/>
                      <a:pt x="2393" y="1480"/>
                      <a:pt x="2362" y="1479"/>
                    </a:cubicBezTo>
                    <a:cubicBezTo>
                      <a:pt x="2295" y="1478"/>
                      <a:pt x="2231" y="1458"/>
                      <a:pt x="2167" y="1435"/>
                    </a:cubicBezTo>
                    <a:cubicBezTo>
                      <a:pt x="2131" y="1423"/>
                      <a:pt x="2094" y="1409"/>
                      <a:pt x="2057" y="1394"/>
                    </a:cubicBezTo>
                    <a:cubicBezTo>
                      <a:pt x="2014" y="1376"/>
                      <a:pt x="1970" y="1355"/>
                      <a:pt x="1929" y="1330"/>
                    </a:cubicBezTo>
                    <a:cubicBezTo>
                      <a:pt x="1890" y="1306"/>
                      <a:pt x="1855" y="1278"/>
                      <a:pt x="1820" y="1249"/>
                    </a:cubicBezTo>
                    <a:cubicBezTo>
                      <a:pt x="1712" y="1157"/>
                      <a:pt x="1622" y="1047"/>
                      <a:pt x="1527" y="942"/>
                    </a:cubicBezTo>
                    <a:cubicBezTo>
                      <a:pt x="1483" y="892"/>
                      <a:pt x="1437" y="844"/>
                      <a:pt x="1391" y="796"/>
                    </a:cubicBezTo>
                    <a:cubicBezTo>
                      <a:pt x="1302" y="705"/>
                      <a:pt x="1210" y="617"/>
                      <a:pt x="1113" y="535"/>
                    </a:cubicBezTo>
                    <a:cubicBezTo>
                      <a:pt x="1042" y="475"/>
                      <a:pt x="971" y="420"/>
                      <a:pt x="899" y="368"/>
                    </a:cubicBezTo>
                    <a:cubicBezTo>
                      <a:pt x="829" y="318"/>
                      <a:pt x="758" y="271"/>
                      <a:pt x="684" y="227"/>
                    </a:cubicBezTo>
                    <a:cubicBezTo>
                      <a:pt x="608" y="182"/>
                      <a:pt x="529" y="140"/>
                      <a:pt x="447" y="104"/>
                    </a:cubicBezTo>
                    <a:cubicBezTo>
                      <a:pt x="305" y="43"/>
                      <a:pt x="142" y="0"/>
                      <a:pt x="0" y="4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871538" y="3179763"/>
                <a:ext cx="7110414" cy="3679826"/>
              </a:xfrm>
              <a:custGeom>
                <a:rect b="b" l="l" r="r" t="t"/>
                <a:pathLst>
                  <a:path extrusionOk="0" h="1536" w="2969">
                    <a:moveTo>
                      <a:pt x="2969" y="1365"/>
                    </a:moveTo>
                    <a:cubicBezTo>
                      <a:pt x="2850" y="1406"/>
                      <a:pt x="2730" y="1447"/>
                      <a:pt x="2608" y="1487"/>
                    </a:cubicBezTo>
                    <a:cubicBezTo>
                      <a:pt x="2556" y="1504"/>
                      <a:pt x="2502" y="1521"/>
                      <a:pt x="2447" y="1530"/>
                    </a:cubicBezTo>
                    <a:cubicBezTo>
                      <a:pt x="2417" y="1534"/>
                      <a:pt x="2386" y="1536"/>
                      <a:pt x="2356" y="1533"/>
                    </a:cubicBezTo>
                    <a:cubicBezTo>
                      <a:pt x="2289" y="1527"/>
                      <a:pt x="2226" y="1502"/>
                      <a:pt x="2163" y="1476"/>
                    </a:cubicBezTo>
                    <a:cubicBezTo>
                      <a:pt x="2128" y="1461"/>
                      <a:pt x="2092" y="1445"/>
                      <a:pt x="2056" y="1429"/>
                    </a:cubicBezTo>
                    <a:cubicBezTo>
                      <a:pt x="2014" y="1409"/>
                      <a:pt x="1973" y="1388"/>
                      <a:pt x="1933" y="1364"/>
                    </a:cubicBezTo>
                    <a:cubicBezTo>
                      <a:pt x="1895" y="1340"/>
                      <a:pt x="1859" y="1314"/>
                      <a:pt x="1825" y="1287"/>
                    </a:cubicBezTo>
                    <a:cubicBezTo>
                      <a:pt x="1714" y="1197"/>
                      <a:pt x="1623" y="1087"/>
                      <a:pt x="1528" y="983"/>
                    </a:cubicBezTo>
                    <a:cubicBezTo>
                      <a:pt x="1483" y="933"/>
                      <a:pt x="1436" y="885"/>
                      <a:pt x="1389" y="838"/>
                    </a:cubicBezTo>
                    <a:cubicBezTo>
                      <a:pt x="1299" y="748"/>
                      <a:pt x="1205" y="661"/>
                      <a:pt x="1109" y="577"/>
                    </a:cubicBezTo>
                    <a:cubicBezTo>
                      <a:pt x="1040" y="517"/>
                      <a:pt x="970" y="458"/>
                      <a:pt x="898" y="402"/>
                    </a:cubicBezTo>
                    <a:cubicBezTo>
                      <a:pt x="829" y="347"/>
                      <a:pt x="758" y="296"/>
                      <a:pt x="685" y="248"/>
                    </a:cubicBezTo>
                    <a:cubicBezTo>
                      <a:pt x="610" y="198"/>
                      <a:pt x="531" y="153"/>
                      <a:pt x="449" y="114"/>
                    </a:cubicBezTo>
                    <a:cubicBezTo>
                      <a:pt x="308" y="47"/>
                      <a:pt x="144" y="0"/>
                      <a:pt x="0" y="4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1" name="Google Shape;71;p2"/>
          <p:cNvGrpSpPr/>
          <p:nvPr/>
        </p:nvGrpSpPr>
        <p:grpSpPr>
          <a:xfrm>
            <a:off x="-439850" y="5"/>
            <a:ext cx="9307682" cy="4841896"/>
            <a:chOff x="-439850" y="5"/>
            <a:chExt cx="9307682" cy="4841896"/>
          </a:xfrm>
        </p:grpSpPr>
        <p:sp>
          <p:nvSpPr>
            <p:cNvPr id="72" name="Google Shape;72;p2"/>
            <p:cNvSpPr/>
            <p:nvPr/>
          </p:nvSpPr>
          <p:spPr>
            <a:xfrm>
              <a:off x="-439850" y="5"/>
              <a:ext cx="1076850" cy="1407550"/>
            </a:xfrm>
            <a:custGeom>
              <a:rect b="b" l="l" r="r" t="t"/>
              <a:pathLst>
                <a:path extrusionOk="0" h="166" w="127">
                  <a:moveTo>
                    <a:pt x="1" y="166"/>
                  </a:moveTo>
                  <a:lnTo>
                    <a:pt x="47" y="166"/>
                  </a:lnTo>
                  <a:lnTo>
                    <a:pt x="127" y="84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1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8503818" y="4366101"/>
              <a:ext cx="364013" cy="475800"/>
            </a:xfrm>
            <a:custGeom>
              <a:rect b="b" l="l" r="r" t="t"/>
              <a:pathLst>
                <a:path extrusionOk="0" h="166" w="127">
                  <a:moveTo>
                    <a:pt x="1" y="166"/>
                  </a:moveTo>
                  <a:lnTo>
                    <a:pt x="47" y="166"/>
                  </a:lnTo>
                  <a:lnTo>
                    <a:pt x="127" y="84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1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1"/>
          <p:cNvSpPr txBox="1"/>
          <p:nvPr>
            <p:ph hasCustomPrompt="1" type="title"/>
          </p:nvPr>
        </p:nvSpPr>
        <p:spPr>
          <a:xfrm>
            <a:off x="1284000" y="1773250"/>
            <a:ext cx="6576000" cy="118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00" name="Google Shape;500;p11"/>
          <p:cNvSpPr txBox="1"/>
          <p:nvPr>
            <p:ph idx="1" type="subTitle"/>
          </p:nvPr>
        </p:nvSpPr>
        <p:spPr>
          <a:xfrm>
            <a:off x="1284000" y="3106675"/>
            <a:ext cx="65760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501" name="Google Shape;501;p11"/>
          <p:cNvGrpSpPr/>
          <p:nvPr/>
        </p:nvGrpSpPr>
        <p:grpSpPr>
          <a:xfrm>
            <a:off x="-688825" y="-4472092"/>
            <a:ext cx="13210499" cy="13444444"/>
            <a:chOff x="-688825" y="-4472092"/>
            <a:chExt cx="13210499" cy="13444444"/>
          </a:xfrm>
        </p:grpSpPr>
        <p:grpSp>
          <p:nvGrpSpPr>
            <p:cNvPr id="502" name="Google Shape;502;p11"/>
            <p:cNvGrpSpPr/>
            <p:nvPr/>
          </p:nvGrpSpPr>
          <p:grpSpPr>
            <a:xfrm>
              <a:off x="-688825" y="3828690"/>
              <a:ext cx="10242936" cy="5143661"/>
              <a:chOff x="871538" y="3179763"/>
              <a:chExt cx="7327898" cy="3679826"/>
            </a:xfrm>
          </p:grpSpPr>
          <p:sp>
            <p:nvSpPr>
              <p:cNvPr id="503" name="Google Shape;503;p11"/>
              <p:cNvSpPr/>
              <p:nvPr/>
            </p:nvSpPr>
            <p:spPr>
              <a:xfrm>
                <a:off x="1165225" y="3278188"/>
                <a:ext cx="7034210" cy="2479676"/>
              </a:xfrm>
              <a:custGeom>
                <a:rect b="b" l="l" r="r" t="t"/>
                <a:pathLst>
                  <a:path extrusionOk="0" h="1035" w="2937">
                    <a:moveTo>
                      <a:pt x="2937" y="0"/>
                    </a:moveTo>
                    <a:cubicBezTo>
                      <a:pt x="2879" y="177"/>
                      <a:pt x="2795" y="345"/>
                      <a:pt x="2694" y="505"/>
                    </a:cubicBezTo>
                    <a:cubicBezTo>
                      <a:pt x="2650" y="575"/>
                      <a:pt x="2603" y="644"/>
                      <a:pt x="2553" y="709"/>
                    </a:cubicBezTo>
                    <a:cubicBezTo>
                      <a:pt x="2526" y="744"/>
                      <a:pt x="2497" y="780"/>
                      <a:pt x="2467" y="813"/>
                    </a:cubicBezTo>
                    <a:cubicBezTo>
                      <a:pt x="2399" y="886"/>
                      <a:pt x="2321" y="950"/>
                      <a:pt x="2230" y="989"/>
                    </a:cubicBezTo>
                    <a:cubicBezTo>
                      <a:pt x="2179" y="1012"/>
                      <a:pt x="2124" y="1027"/>
                      <a:pt x="2064" y="1031"/>
                    </a:cubicBezTo>
                    <a:cubicBezTo>
                      <a:pt x="1997" y="1035"/>
                      <a:pt x="1923" y="1024"/>
                      <a:pt x="1865" y="985"/>
                    </a:cubicBezTo>
                    <a:cubicBezTo>
                      <a:pt x="1809" y="948"/>
                      <a:pt x="1773" y="891"/>
                      <a:pt x="1739" y="837"/>
                    </a:cubicBezTo>
                    <a:cubicBezTo>
                      <a:pt x="1664" y="720"/>
                      <a:pt x="1591" y="601"/>
                      <a:pt x="1518" y="483"/>
                    </a:cubicBezTo>
                    <a:cubicBezTo>
                      <a:pt x="1484" y="427"/>
                      <a:pt x="1449" y="372"/>
                      <a:pt x="1415" y="316"/>
                    </a:cubicBezTo>
                    <a:cubicBezTo>
                      <a:pt x="1350" y="213"/>
                      <a:pt x="1277" y="104"/>
                      <a:pt x="1164" y="51"/>
                    </a:cubicBezTo>
                    <a:cubicBezTo>
                      <a:pt x="1080" y="12"/>
                      <a:pt x="987" y="11"/>
                      <a:pt x="904" y="25"/>
                    </a:cubicBezTo>
                    <a:cubicBezTo>
                      <a:pt x="822" y="40"/>
                      <a:pt x="746" y="69"/>
                      <a:pt x="665" y="90"/>
                    </a:cubicBezTo>
                    <a:cubicBezTo>
                      <a:pt x="584" y="110"/>
                      <a:pt x="497" y="124"/>
                      <a:pt x="411" y="140"/>
                    </a:cubicBezTo>
                    <a:cubicBezTo>
                      <a:pt x="259" y="169"/>
                      <a:pt x="107" y="205"/>
                      <a:pt x="0" y="30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11"/>
              <p:cNvSpPr/>
              <p:nvPr/>
            </p:nvSpPr>
            <p:spPr>
              <a:xfrm>
                <a:off x="1146175" y="3362325"/>
                <a:ext cx="7042153" cy="2441575"/>
              </a:xfrm>
              <a:custGeom>
                <a:rect b="b" l="l" r="r" t="t"/>
                <a:pathLst>
                  <a:path extrusionOk="0" h="1019" w="2940">
                    <a:moveTo>
                      <a:pt x="2940" y="43"/>
                    </a:moveTo>
                    <a:cubicBezTo>
                      <a:pt x="2878" y="211"/>
                      <a:pt x="2792" y="373"/>
                      <a:pt x="2690" y="526"/>
                    </a:cubicBezTo>
                    <a:cubicBezTo>
                      <a:pt x="2645" y="593"/>
                      <a:pt x="2598" y="658"/>
                      <a:pt x="2548" y="720"/>
                    </a:cubicBezTo>
                    <a:cubicBezTo>
                      <a:pt x="2520" y="754"/>
                      <a:pt x="2492" y="787"/>
                      <a:pt x="2461" y="818"/>
                    </a:cubicBezTo>
                    <a:cubicBezTo>
                      <a:pt x="2393" y="886"/>
                      <a:pt x="2316" y="945"/>
                      <a:pt x="2227" y="981"/>
                    </a:cubicBezTo>
                    <a:cubicBezTo>
                      <a:pt x="2177" y="1001"/>
                      <a:pt x="2123" y="1014"/>
                      <a:pt x="2064" y="1017"/>
                    </a:cubicBezTo>
                    <a:cubicBezTo>
                      <a:pt x="1998" y="1019"/>
                      <a:pt x="1927" y="1008"/>
                      <a:pt x="1870" y="970"/>
                    </a:cubicBezTo>
                    <a:cubicBezTo>
                      <a:pt x="1815" y="934"/>
                      <a:pt x="1779" y="879"/>
                      <a:pt x="1744" y="826"/>
                    </a:cubicBezTo>
                    <a:cubicBezTo>
                      <a:pt x="1668" y="710"/>
                      <a:pt x="1594" y="593"/>
                      <a:pt x="1519" y="475"/>
                    </a:cubicBezTo>
                    <a:cubicBezTo>
                      <a:pt x="1485" y="420"/>
                      <a:pt x="1449" y="365"/>
                      <a:pt x="1414" y="310"/>
                    </a:cubicBezTo>
                    <a:cubicBezTo>
                      <a:pt x="1348" y="207"/>
                      <a:pt x="1273" y="99"/>
                      <a:pt x="1161" y="45"/>
                    </a:cubicBezTo>
                    <a:cubicBezTo>
                      <a:pt x="1079" y="5"/>
                      <a:pt x="987" y="0"/>
                      <a:pt x="905" y="10"/>
                    </a:cubicBezTo>
                    <a:cubicBezTo>
                      <a:pt x="823" y="20"/>
                      <a:pt x="747" y="45"/>
                      <a:pt x="667" y="61"/>
                    </a:cubicBezTo>
                    <a:cubicBezTo>
                      <a:pt x="586" y="78"/>
                      <a:pt x="500" y="88"/>
                      <a:pt x="414" y="101"/>
                    </a:cubicBezTo>
                    <a:cubicBezTo>
                      <a:pt x="262" y="124"/>
                      <a:pt x="110" y="155"/>
                      <a:pt x="0" y="25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11"/>
              <p:cNvSpPr/>
              <p:nvPr/>
            </p:nvSpPr>
            <p:spPr>
              <a:xfrm>
                <a:off x="1128713" y="3419475"/>
                <a:ext cx="7045327" cy="2432049"/>
              </a:xfrm>
              <a:custGeom>
                <a:rect b="b" l="l" r="r" t="t"/>
                <a:pathLst>
                  <a:path extrusionOk="0" h="1015" w="2941">
                    <a:moveTo>
                      <a:pt x="2941" y="97"/>
                    </a:moveTo>
                    <a:cubicBezTo>
                      <a:pt x="2876" y="257"/>
                      <a:pt x="2787" y="411"/>
                      <a:pt x="2684" y="557"/>
                    </a:cubicBezTo>
                    <a:cubicBezTo>
                      <a:pt x="2639" y="621"/>
                      <a:pt x="2591" y="683"/>
                      <a:pt x="2541" y="742"/>
                    </a:cubicBezTo>
                    <a:cubicBezTo>
                      <a:pt x="2514" y="774"/>
                      <a:pt x="2485" y="805"/>
                      <a:pt x="2454" y="834"/>
                    </a:cubicBezTo>
                    <a:cubicBezTo>
                      <a:pt x="2386" y="898"/>
                      <a:pt x="2310" y="951"/>
                      <a:pt x="2223" y="983"/>
                    </a:cubicBezTo>
                    <a:cubicBezTo>
                      <a:pt x="2174" y="1001"/>
                      <a:pt x="2121" y="1012"/>
                      <a:pt x="2064" y="1014"/>
                    </a:cubicBezTo>
                    <a:cubicBezTo>
                      <a:pt x="1999" y="1015"/>
                      <a:pt x="1930" y="1003"/>
                      <a:pt x="1873" y="966"/>
                    </a:cubicBezTo>
                    <a:cubicBezTo>
                      <a:pt x="1820" y="931"/>
                      <a:pt x="1784" y="877"/>
                      <a:pt x="1749" y="826"/>
                    </a:cubicBezTo>
                    <a:cubicBezTo>
                      <a:pt x="1671" y="712"/>
                      <a:pt x="1595" y="595"/>
                      <a:pt x="1520" y="478"/>
                    </a:cubicBezTo>
                    <a:cubicBezTo>
                      <a:pt x="1484" y="423"/>
                      <a:pt x="1448" y="368"/>
                      <a:pt x="1412" y="314"/>
                    </a:cubicBezTo>
                    <a:cubicBezTo>
                      <a:pt x="1345" y="212"/>
                      <a:pt x="1269" y="105"/>
                      <a:pt x="1158" y="49"/>
                    </a:cubicBezTo>
                    <a:cubicBezTo>
                      <a:pt x="1076" y="8"/>
                      <a:pt x="986" y="0"/>
                      <a:pt x="904" y="6"/>
                    </a:cubicBezTo>
                    <a:cubicBezTo>
                      <a:pt x="823" y="12"/>
                      <a:pt x="748" y="32"/>
                      <a:pt x="668" y="44"/>
                    </a:cubicBezTo>
                    <a:cubicBezTo>
                      <a:pt x="588" y="57"/>
                      <a:pt x="502" y="63"/>
                      <a:pt x="416" y="73"/>
                    </a:cubicBezTo>
                    <a:cubicBezTo>
                      <a:pt x="265" y="90"/>
                      <a:pt x="112" y="117"/>
                      <a:pt x="0" y="21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11"/>
              <p:cNvSpPr/>
              <p:nvPr/>
            </p:nvSpPr>
            <p:spPr>
              <a:xfrm>
                <a:off x="1112838" y="3476625"/>
                <a:ext cx="7048500" cy="2422525"/>
              </a:xfrm>
              <a:custGeom>
                <a:rect b="b" l="l" r="r" t="t"/>
                <a:pathLst>
                  <a:path extrusionOk="0" h="1011" w="2943">
                    <a:moveTo>
                      <a:pt x="2943" y="151"/>
                    </a:moveTo>
                    <a:cubicBezTo>
                      <a:pt x="2874" y="303"/>
                      <a:pt x="2783" y="449"/>
                      <a:pt x="2679" y="588"/>
                    </a:cubicBezTo>
                    <a:cubicBezTo>
                      <a:pt x="2634" y="649"/>
                      <a:pt x="2585" y="708"/>
                      <a:pt x="2535" y="764"/>
                    </a:cubicBezTo>
                    <a:cubicBezTo>
                      <a:pt x="2507" y="794"/>
                      <a:pt x="2478" y="823"/>
                      <a:pt x="2447" y="850"/>
                    </a:cubicBezTo>
                    <a:cubicBezTo>
                      <a:pt x="2379" y="909"/>
                      <a:pt x="2304" y="957"/>
                      <a:pt x="2219" y="985"/>
                    </a:cubicBezTo>
                    <a:cubicBezTo>
                      <a:pt x="2171" y="1001"/>
                      <a:pt x="2119" y="1010"/>
                      <a:pt x="2063" y="1011"/>
                    </a:cubicBezTo>
                    <a:cubicBezTo>
                      <a:pt x="2000" y="1011"/>
                      <a:pt x="1932" y="998"/>
                      <a:pt x="1877" y="962"/>
                    </a:cubicBezTo>
                    <a:cubicBezTo>
                      <a:pt x="1824" y="927"/>
                      <a:pt x="1789" y="875"/>
                      <a:pt x="1754" y="826"/>
                    </a:cubicBezTo>
                    <a:cubicBezTo>
                      <a:pt x="1674" y="713"/>
                      <a:pt x="1597" y="597"/>
                      <a:pt x="1520" y="481"/>
                    </a:cubicBezTo>
                    <a:cubicBezTo>
                      <a:pt x="1484" y="426"/>
                      <a:pt x="1447" y="372"/>
                      <a:pt x="1410" y="318"/>
                    </a:cubicBezTo>
                    <a:cubicBezTo>
                      <a:pt x="1341" y="218"/>
                      <a:pt x="1265" y="112"/>
                      <a:pt x="1154" y="54"/>
                    </a:cubicBezTo>
                    <a:cubicBezTo>
                      <a:pt x="1073" y="11"/>
                      <a:pt x="984" y="0"/>
                      <a:pt x="904" y="2"/>
                    </a:cubicBezTo>
                    <a:cubicBezTo>
                      <a:pt x="823" y="4"/>
                      <a:pt x="748" y="19"/>
                      <a:pt x="669" y="27"/>
                    </a:cubicBezTo>
                    <a:cubicBezTo>
                      <a:pt x="589" y="36"/>
                      <a:pt x="503" y="39"/>
                      <a:pt x="418" y="45"/>
                    </a:cubicBezTo>
                    <a:cubicBezTo>
                      <a:pt x="268" y="57"/>
                      <a:pt x="114" y="78"/>
                      <a:pt x="0" y="17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11"/>
              <p:cNvSpPr/>
              <p:nvPr/>
            </p:nvSpPr>
            <p:spPr>
              <a:xfrm>
                <a:off x="1095375" y="3522663"/>
                <a:ext cx="7054851" cy="2428875"/>
              </a:xfrm>
              <a:custGeom>
                <a:rect b="b" l="l" r="r" t="t"/>
                <a:pathLst>
                  <a:path extrusionOk="0" h="1014" w="2945">
                    <a:moveTo>
                      <a:pt x="2945" y="210"/>
                    </a:moveTo>
                    <a:cubicBezTo>
                      <a:pt x="2872" y="354"/>
                      <a:pt x="2779" y="493"/>
                      <a:pt x="2674" y="625"/>
                    </a:cubicBezTo>
                    <a:cubicBezTo>
                      <a:pt x="2628" y="682"/>
                      <a:pt x="2579" y="739"/>
                      <a:pt x="2528" y="791"/>
                    </a:cubicBezTo>
                    <a:cubicBezTo>
                      <a:pt x="2500" y="819"/>
                      <a:pt x="2471" y="846"/>
                      <a:pt x="2441" y="870"/>
                    </a:cubicBezTo>
                    <a:cubicBezTo>
                      <a:pt x="2373" y="925"/>
                      <a:pt x="2299" y="968"/>
                      <a:pt x="2215" y="992"/>
                    </a:cubicBezTo>
                    <a:cubicBezTo>
                      <a:pt x="2167" y="1006"/>
                      <a:pt x="2117" y="1014"/>
                      <a:pt x="2062" y="1013"/>
                    </a:cubicBezTo>
                    <a:cubicBezTo>
                      <a:pt x="2001" y="1011"/>
                      <a:pt x="1935" y="998"/>
                      <a:pt x="1881" y="963"/>
                    </a:cubicBezTo>
                    <a:cubicBezTo>
                      <a:pt x="1829" y="929"/>
                      <a:pt x="1794" y="879"/>
                      <a:pt x="1759" y="831"/>
                    </a:cubicBezTo>
                    <a:cubicBezTo>
                      <a:pt x="1677" y="720"/>
                      <a:pt x="1599" y="604"/>
                      <a:pt x="1520" y="489"/>
                    </a:cubicBezTo>
                    <a:cubicBezTo>
                      <a:pt x="1484" y="435"/>
                      <a:pt x="1446" y="381"/>
                      <a:pt x="1409" y="327"/>
                    </a:cubicBezTo>
                    <a:cubicBezTo>
                      <a:pt x="1338" y="228"/>
                      <a:pt x="1260" y="123"/>
                      <a:pt x="1151" y="63"/>
                    </a:cubicBezTo>
                    <a:cubicBezTo>
                      <a:pt x="1071" y="19"/>
                      <a:pt x="983" y="4"/>
                      <a:pt x="903" y="2"/>
                    </a:cubicBezTo>
                    <a:cubicBezTo>
                      <a:pt x="824" y="0"/>
                      <a:pt x="749" y="11"/>
                      <a:pt x="670" y="15"/>
                    </a:cubicBezTo>
                    <a:cubicBezTo>
                      <a:pt x="590" y="20"/>
                      <a:pt x="505" y="19"/>
                      <a:pt x="420" y="22"/>
                    </a:cubicBezTo>
                    <a:cubicBezTo>
                      <a:pt x="270" y="28"/>
                      <a:pt x="116" y="45"/>
                      <a:pt x="0" y="13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11"/>
              <p:cNvSpPr/>
              <p:nvPr/>
            </p:nvSpPr>
            <p:spPr>
              <a:xfrm>
                <a:off x="1079500" y="3560763"/>
                <a:ext cx="7056436" cy="2444749"/>
              </a:xfrm>
              <a:custGeom>
                <a:rect b="b" l="l" r="r" t="t"/>
                <a:pathLst>
                  <a:path extrusionOk="0" h="1020" w="2946">
                    <a:moveTo>
                      <a:pt x="2946" y="271"/>
                    </a:moveTo>
                    <a:cubicBezTo>
                      <a:pt x="2870" y="408"/>
                      <a:pt x="2775" y="539"/>
                      <a:pt x="2669" y="664"/>
                    </a:cubicBezTo>
                    <a:cubicBezTo>
                      <a:pt x="2622" y="719"/>
                      <a:pt x="2573" y="772"/>
                      <a:pt x="2522" y="820"/>
                    </a:cubicBezTo>
                    <a:cubicBezTo>
                      <a:pt x="2494" y="847"/>
                      <a:pt x="2464" y="872"/>
                      <a:pt x="2434" y="894"/>
                    </a:cubicBezTo>
                    <a:cubicBezTo>
                      <a:pt x="2366" y="945"/>
                      <a:pt x="2293" y="982"/>
                      <a:pt x="2210" y="1002"/>
                    </a:cubicBezTo>
                    <a:cubicBezTo>
                      <a:pt x="2164" y="1014"/>
                      <a:pt x="2114" y="1020"/>
                      <a:pt x="2061" y="1018"/>
                    </a:cubicBezTo>
                    <a:cubicBezTo>
                      <a:pt x="2002" y="1015"/>
                      <a:pt x="1938" y="1001"/>
                      <a:pt x="1885" y="966"/>
                    </a:cubicBezTo>
                    <a:cubicBezTo>
                      <a:pt x="1834" y="934"/>
                      <a:pt x="1799" y="885"/>
                      <a:pt x="1764" y="839"/>
                    </a:cubicBezTo>
                    <a:cubicBezTo>
                      <a:pt x="1680" y="729"/>
                      <a:pt x="1600" y="614"/>
                      <a:pt x="1521" y="500"/>
                    </a:cubicBezTo>
                    <a:cubicBezTo>
                      <a:pt x="1483" y="446"/>
                      <a:pt x="1445" y="393"/>
                      <a:pt x="1407" y="340"/>
                    </a:cubicBezTo>
                    <a:cubicBezTo>
                      <a:pt x="1335" y="241"/>
                      <a:pt x="1256" y="138"/>
                      <a:pt x="1147" y="76"/>
                    </a:cubicBezTo>
                    <a:cubicBezTo>
                      <a:pt x="1068" y="31"/>
                      <a:pt x="982" y="12"/>
                      <a:pt x="902" y="6"/>
                    </a:cubicBezTo>
                    <a:cubicBezTo>
                      <a:pt x="824" y="0"/>
                      <a:pt x="749" y="6"/>
                      <a:pt x="671" y="6"/>
                    </a:cubicBezTo>
                    <a:cubicBezTo>
                      <a:pt x="591" y="6"/>
                      <a:pt x="507" y="2"/>
                      <a:pt x="422" y="2"/>
                    </a:cubicBezTo>
                    <a:cubicBezTo>
                      <a:pt x="273" y="3"/>
                      <a:pt x="118" y="14"/>
                      <a:pt x="0" y="10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11"/>
              <p:cNvSpPr/>
              <p:nvPr/>
            </p:nvSpPr>
            <p:spPr>
              <a:xfrm>
                <a:off x="1060450" y="3543300"/>
                <a:ext cx="7062789" cy="2514600"/>
              </a:xfrm>
              <a:custGeom>
                <a:rect b="b" l="l" r="r" t="t"/>
                <a:pathLst>
                  <a:path extrusionOk="0" h="1049" w="2949">
                    <a:moveTo>
                      <a:pt x="2949" y="356"/>
                    </a:moveTo>
                    <a:cubicBezTo>
                      <a:pt x="2869" y="485"/>
                      <a:pt x="2772" y="608"/>
                      <a:pt x="2664" y="726"/>
                    </a:cubicBezTo>
                    <a:cubicBezTo>
                      <a:pt x="2617" y="778"/>
                      <a:pt x="2568" y="828"/>
                      <a:pt x="2516" y="873"/>
                    </a:cubicBezTo>
                    <a:cubicBezTo>
                      <a:pt x="2488" y="898"/>
                      <a:pt x="2459" y="921"/>
                      <a:pt x="2428" y="941"/>
                    </a:cubicBezTo>
                    <a:cubicBezTo>
                      <a:pt x="2360" y="987"/>
                      <a:pt x="2288" y="1019"/>
                      <a:pt x="2207" y="1036"/>
                    </a:cubicBezTo>
                    <a:cubicBezTo>
                      <a:pt x="2162" y="1045"/>
                      <a:pt x="2113" y="1049"/>
                      <a:pt x="2062" y="1046"/>
                    </a:cubicBezTo>
                    <a:cubicBezTo>
                      <a:pt x="2003" y="1042"/>
                      <a:pt x="1941" y="1027"/>
                      <a:pt x="1890" y="993"/>
                    </a:cubicBezTo>
                    <a:cubicBezTo>
                      <a:pt x="1840" y="961"/>
                      <a:pt x="1805" y="915"/>
                      <a:pt x="1770" y="870"/>
                    </a:cubicBezTo>
                    <a:cubicBezTo>
                      <a:pt x="1684" y="762"/>
                      <a:pt x="1603" y="647"/>
                      <a:pt x="1522" y="534"/>
                    </a:cubicBezTo>
                    <a:cubicBezTo>
                      <a:pt x="1484" y="480"/>
                      <a:pt x="1445" y="428"/>
                      <a:pt x="1406" y="375"/>
                    </a:cubicBezTo>
                    <a:cubicBezTo>
                      <a:pt x="1333" y="277"/>
                      <a:pt x="1252" y="175"/>
                      <a:pt x="1145" y="111"/>
                    </a:cubicBezTo>
                    <a:cubicBezTo>
                      <a:pt x="1066" y="65"/>
                      <a:pt x="982" y="43"/>
                      <a:pt x="903" y="33"/>
                    </a:cubicBezTo>
                    <a:cubicBezTo>
                      <a:pt x="825" y="23"/>
                      <a:pt x="751" y="24"/>
                      <a:pt x="673" y="20"/>
                    </a:cubicBezTo>
                    <a:cubicBezTo>
                      <a:pt x="594" y="16"/>
                      <a:pt x="510" y="9"/>
                      <a:pt x="425" y="5"/>
                    </a:cubicBezTo>
                    <a:cubicBezTo>
                      <a:pt x="277" y="0"/>
                      <a:pt x="121" y="7"/>
                      <a:pt x="0" y="8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11"/>
              <p:cNvSpPr/>
              <p:nvPr/>
            </p:nvSpPr>
            <p:spPr>
              <a:xfrm>
                <a:off x="1042988" y="3519488"/>
                <a:ext cx="7069135" cy="2590800"/>
              </a:xfrm>
              <a:custGeom>
                <a:rect b="b" l="l" r="r" t="t"/>
                <a:pathLst>
                  <a:path extrusionOk="0" h="1081" w="2951">
                    <a:moveTo>
                      <a:pt x="2951" y="444"/>
                    </a:moveTo>
                    <a:cubicBezTo>
                      <a:pt x="2867" y="565"/>
                      <a:pt x="2768" y="681"/>
                      <a:pt x="2659" y="792"/>
                    </a:cubicBezTo>
                    <a:cubicBezTo>
                      <a:pt x="2612" y="840"/>
                      <a:pt x="2561" y="887"/>
                      <a:pt x="2510" y="929"/>
                    </a:cubicBezTo>
                    <a:cubicBezTo>
                      <a:pt x="2481" y="952"/>
                      <a:pt x="2452" y="973"/>
                      <a:pt x="2421" y="991"/>
                    </a:cubicBezTo>
                    <a:cubicBezTo>
                      <a:pt x="2354" y="1032"/>
                      <a:pt x="2282" y="1059"/>
                      <a:pt x="2203" y="1072"/>
                    </a:cubicBezTo>
                    <a:cubicBezTo>
                      <a:pt x="2158" y="1079"/>
                      <a:pt x="2111" y="1081"/>
                      <a:pt x="2061" y="1077"/>
                    </a:cubicBezTo>
                    <a:cubicBezTo>
                      <a:pt x="2004" y="1071"/>
                      <a:pt x="1944" y="1056"/>
                      <a:pt x="1893" y="1023"/>
                    </a:cubicBezTo>
                    <a:cubicBezTo>
                      <a:pt x="1845" y="992"/>
                      <a:pt x="1810" y="947"/>
                      <a:pt x="1774" y="904"/>
                    </a:cubicBezTo>
                    <a:cubicBezTo>
                      <a:pt x="1687" y="797"/>
                      <a:pt x="1605" y="684"/>
                      <a:pt x="1522" y="571"/>
                    </a:cubicBezTo>
                    <a:cubicBezTo>
                      <a:pt x="1484" y="518"/>
                      <a:pt x="1444" y="465"/>
                      <a:pt x="1404" y="413"/>
                    </a:cubicBezTo>
                    <a:cubicBezTo>
                      <a:pt x="1329" y="316"/>
                      <a:pt x="1248" y="215"/>
                      <a:pt x="1142" y="150"/>
                    </a:cubicBezTo>
                    <a:cubicBezTo>
                      <a:pt x="1064" y="102"/>
                      <a:pt x="980" y="77"/>
                      <a:pt x="902" y="62"/>
                    </a:cubicBezTo>
                    <a:cubicBezTo>
                      <a:pt x="825" y="48"/>
                      <a:pt x="751" y="45"/>
                      <a:pt x="674" y="37"/>
                    </a:cubicBezTo>
                    <a:cubicBezTo>
                      <a:pt x="595" y="29"/>
                      <a:pt x="511" y="18"/>
                      <a:pt x="427" y="11"/>
                    </a:cubicBezTo>
                    <a:cubicBezTo>
                      <a:pt x="279" y="0"/>
                      <a:pt x="123" y="3"/>
                      <a:pt x="0" y="81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11"/>
              <p:cNvSpPr/>
              <p:nvPr/>
            </p:nvSpPr>
            <p:spPr>
              <a:xfrm>
                <a:off x="1027113" y="3490913"/>
                <a:ext cx="7070726" cy="2674938"/>
              </a:xfrm>
              <a:custGeom>
                <a:rect b="b" l="l" r="r" t="t"/>
                <a:pathLst>
                  <a:path extrusionOk="0" h="1116" w="2952">
                    <a:moveTo>
                      <a:pt x="2952" y="534"/>
                    </a:moveTo>
                    <a:cubicBezTo>
                      <a:pt x="2865" y="647"/>
                      <a:pt x="2764" y="755"/>
                      <a:pt x="2654" y="859"/>
                    </a:cubicBezTo>
                    <a:cubicBezTo>
                      <a:pt x="2606" y="904"/>
                      <a:pt x="2555" y="949"/>
                      <a:pt x="2503" y="987"/>
                    </a:cubicBezTo>
                    <a:cubicBezTo>
                      <a:pt x="2475" y="1008"/>
                      <a:pt x="2445" y="1027"/>
                      <a:pt x="2414" y="1043"/>
                    </a:cubicBezTo>
                    <a:cubicBezTo>
                      <a:pt x="2347" y="1079"/>
                      <a:pt x="2276" y="1101"/>
                      <a:pt x="2199" y="1110"/>
                    </a:cubicBezTo>
                    <a:cubicBezTo>
                      <a:pt x="2155" y="1115"/>
                      <a:pt x="2109" y="1116"/>
                      <a:pt x="2060" y="1110"/>
                    </a:cubicBezTo>
                    <a:cubicBezTo>
                      <a:pt x="2005" y="1103"/>
                      <a:pt x="1947" y="1087"/>
                      <a:pt x="1897" y="1055"/>
                    </a:cubicBezTo>
                    <a:cubicBezTo>
                      <a:pt x="1849" y="1025"/>
                      <a:pt x="1814" y="982"/>
                      <a:pt x="1779" y="940"/>
                    </a:cubicBezTo>
                    <a:cubicBezTo>
                      <a:pt x="1690" y="835"/>
                      <a:pt x="1606" y="722"/>
                      <a:pt x="1523" y="610"/>
                    </a:cubicBezTo>
                    <a:cubicBezTo>
                      <a:pt x="1483" y="557"/>
                      <a:pt x="1443" y="505"/>
                      <a:pt x="1403" y="454"/>
                    </a:cubicBezTo>
                    <a:cubicBezTo>
                      <a:pt x="1326" y="357"/>
                      <a:pt x="1243" y="258"/>
                      <a:pt x="1138" y="190"/>
                    </a:cubicBezTo>
                    <a:cubicBezTo>
                      <a:pt x="1061" y="141"/>
                      <a:pt x="979" y="113"/>
                      <a:pt x="902" y="94"/>
                    </a:cubicBezTo>
                    <a:cubicBezTo>
                      <a:pt x="825" y="76"/>
                      <a:pt x="752" y="67"/>
                      <a:pt x="675" y="56"/>
                    </a:cubicBezTo>
                    <a:cubicBezTo>
                      <a:pt x="596" y="44"/>
                      <a:pt x="513" y="29"/>
                      <a:pt x="429" y="19"/>
                    </a:cubicBezTo>
                    <a:cubicBezTo>
                      <a:pt x="282" y="3"/>
                      <a:pt x="124" y="0"/>
                      <a:pt x="0" y="7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11"/>
              <p:cNvSpPr/>
              <p:nvPr/>
            </p:nvSpPr>
            <p:spPr>
              <a:xfrm>
                <a:off x="1009650" y="3457575"/>
                <a:ext cx="7075487" cy="2762251"/>
              </a:xfrm>
              <a:custGeom>
                <a:rect b="b" l="l" r="r" t="t"/>
                <a:pathLst>
                  <a:path extrusionOk="0" h="1153" w="2954">
                    <a:moveTo>
                      <a:pt x="2954" y="626"/>
                    </a:moveTo>
                    <a:cubicBezTo>
                      <a:pt x="2863" y="731"/>
                      <a:pt x="2760" y="832"/>
                      <a:pt x="2648" y="928"/>
                    </a:cubicBezTo>
                    <a:cubicBezTo>
                      <a:pt x="2600" y="970"/>
                      <a:pt x="2549" y="1012"/>
                      <a:pt x="2497" y="1047"/>
                    </a:cubicBezTo>
                    <a:cubicBezTo>
                      <a:pt x="2468" y="1066"/>
                      <a:pt x="2438" y="1083"/>
                      <a:pt x="2408" y="1097"/>
                    </a:cubicBezTo>
                    <a:cubicBezTo>
                      <a:pt x="2340" y="1129"/>
                      <a:pt x="2270" y="1145"/>
                      <a:pt x="2195" y="1150"/>
                    </a:cubicBezTo>
                    <a:cubicBezTo>
                      <a:pt x="2152" y="1153"/>
                      <a:pt x="2107" y="1152"/>
                      <a:pt x="2060" y="1145"/>
                    </a:cubicBezTo>
                    <a:cubicBezTo>
                      <a:pt x="2006" y="1137"/>
                      <a:pt x="1949" y="1120"/>
                      <a:pt x="1901" y="1089"/>
                    </a:cubicBezTo>
                    <a:cubicBezTo>
                      <a:pt x="1854" y="1059"/>
                      <a:pt x="1819" y="1018"/>
                      <a:pt x="1784" y="978"/>
                    </a:cubicBezTo>
                    <a:cubicBezTo>
                      <a:pt x="1692" y="874"/>
                      <a:pt x="1608" y="762"/>
                      <a:pt x="1523" y="651"/>
                    </a:cubicBezTo>
                    <a:cubicBezTo>
                      <a:pt x="1483" y="599"/>
                      <a:pt x="1442" y="547"/>
                      <a:pt x="1401" y="496"/>
                    </a:cubicBezTo>
                    <a:cubicBezTo>
                      <a:pt x="1323" y="400"/>
                      <a:pt x="1239" y="302"/>
                      <a:pt x="1135" y="233"/>
                    </a:cubicBezTo>
                    <a:cubicBezTo>
                      <a:pt x="1059" y="183"/>
                      <a:pt x="978" y="151"/>
                      <a:pt x="901" y="128"/>
                    </a:cubicBezTo>
                    <a:cubicBezTo>
                      <a:pt x="826" y="106"/>
                      <a:pt x="752" y="92"/>
                      <a:pt x="675" y="77"/>
                    </a:cubicBezTo>
                    <a:cubicBezTo>
                      <a:pt x="597" y="60"/>
                      <a:pt x="515" y="42"/>
                      <a:pt x="431" y="30"/>
                    </a:cubicBezTo>
                    <a:cubicBezTo>
                      <a:pt x="285" y="7"/>
                      <a:pt x="126" y="0"/>
                      <a:pt x="0" y="7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11"/>
              <p:cNvSpPr/>
              <p:nvPr/>
            </p:nvSpPr>
            <p:spPr>
              <a:xfrm>
                <a:off x="990600" y="3421063"/>
                <a:ext cx="7083427" cy="2857501"/>
              </a:xfrm>
              <a:custGeom>
                <a:rect b="b" l="l" r="r" t="t"/>
                <a:pathLst>
                  <a:path extrusionOk="0" h="1192" w="2957">
                    <a:moveTo>
                      <a:pt x="2957" y="719"/>
                    </a:moveTo>
                    <a:cubicBezTo>
                      <a:pt x="2863" y="816"/>
                      <a:pt x="2757" y="909"/>
                      <a:pt x="2644" y="999"/>
                    </a:cubicBezTo>
                    <a:cubicBezTo>
                      <a:pt x="2595" y="1038"/>
                      <a:pt x="2544" y="1076"/>
                      <a:pt x="2491" y="1108"/>
                    </a:cubicBezTo>
                    <a:cubicBezTo>
                      <a:pt x="2462" y="1125"/>
                      <a:pt x="2433" y="1140"/>
                      <a:pt x="2402" y="1152"/>
                    </a:cubicBezTo>
                    <a:cubicBezTo>
                      <a:pt x="2334" y="1179"/>
                      <a:pt x="2266" y="1190"/>
                      <a:pt x="2191" y="1191"/>
                    </a:cubicBezTo>
                    <a:cubicBezTo>
                      <a:pt x="2150" y="1192"/>
                      <a:pt x="2106" y="1189"/>
                      <a:pt x="2060" y="1181"/>
                    </a:cubicBezTo>
                    <a:cubicBezTo>
                      <a:pt x="2008" y="1171"/>
                      <a:pt x="1953" y="1154"/>
                      <a:pt x="1906" y="1124"/>
                    </a:cubicBezTo>
                    <a:cubicBezTo>
                      <a:pt x="1860" y="1095"/>
                      <a:pt x="1825" y="1056"/>
                      <a:pt x="1790" y="1017"/>
                    </a:cubicBezTo>
                    <a:cubicBezTo>
                      <a:pt x="1696" y="915"/>
                      <a:pt x="1611" y="803"/>
                      <a:pt x="1524" y="693"/>
                    </a:cubicBezTo>
                    <a:cubicBezTo>
                      <a:pt x="1484" y="641"/>
                      <a:pt x="1442" y="590"/>
                      <a:pt x="1400" y="539"/>
                    </a:cubicBezTo>
                    <a:cubicBezTo>
                      <a:pt x="1321" y="444"/>
                      <a:pt x="1235" y="347"/>
                      <a:pt x="1132" y="276"/>
                    </a:cubicBezTo>
                    <a:cubicBezTo>
                      <a:pt x="1057" y="225"/>
                      <a:pt x="978" y="189"/>
                      <a:pt x="901" y="163"/>
                    </a:cubicBezTo>
                    <a:cubicBezTo>
                      <a:pt x="827" y="136"/>
                      <a:pt x="754" y="118"/>
                      <a:pt x="677" y="98"/>
                    </a:cubicBezTo>
                    <a:cubicBezTo>
                      <a:pt x="600" y="78"/>
                      <a:pt x="518" y="57"/>
                      <a:pt x="434" y="41"/>
                    </a:cubicBezTo>
                    <a:cubicBezTo>
                      <a:pt x="288" y="13"/>
                      <a:pt x="129" y="0"/>
                      <a:pt x="0" y="6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11"/>
              <p:cNvSpPr/>
              <p:nvPr/>
            </p:nvSpPr>
            <p:spPr>
              <a:xfrm>
                <a:off x="973138" y="3387725"/>
                <a:ext cx="7085009" cy="2959100"/>
              </a:xfrm>
              <a:custGeom>
                <a:rect b="b" l="l" r="r" t="t"/>
                <a:pathLst>
                  <a:path extrusionOk="0" h="1235" w="2958">
                    <a:moveTo>
                      <a:pt x="2958" y="811"/>
                    </a:moveTo>
                    <a:cubicBezTo>
                      <a:pt x="2861" y="900"/>
                      <a:pt x="2753" y="985"/>
                      <a:pt x="2639" y="1068"/>
                    </a:cubicBezTo>
                    <a:cubicBezTo>
                      <a:pt x="2589" y="1104"/>
                      <a:pt x="2538" y="1139"/>
                      <a:pt x="2485" y="1168"/>
                    </a:cubicBezTo>
                    <a:cubicBezTo>
                      <a:pt x="2456" y="1183"/>
                      <a:pt x="2426" y="1196"/>
                      <a:pt x="2395" y="1206"/>
                    </a:cubicBezTo>
                    <a:cubicBezTo>
                      <a:pt x="2328" y="1228"/>
                      <a:pt x="2260" y="1235"/>
                      <a:pt x="2187" y="1232"/>
                    </a:cubicBezTo>
                    <a:cubicBezTo>
                      <a:pt x="2146" y="1230"/>
                      <a:pt x="2104" y="1225"/>
                      <a:pt x="2059" y="1216"/>
                    </a:cubicBezTo>
                    <a:cubicBezTo>
                      <a:pt x="2008" y="1205"/>
                      <a:pt x="1956" y="1187"/>
                      <a:pt x="1909" y="1157"/>
                    </a:cubicBezTo>
                    <a:cubicBezTo>
                      <a:pt x="1865" y="1130"/>
                      <a:pt x="1830" y="1092"/>
                      <a:pt x="1795" y="1055"/>
                    </a:cubicBezTo>
                    <a:cubicBezTo>
                      <a:pt x="1698" y="955"/>
                      <a:pt x="1612" y="843"/>
                      <a:pt x="1525" y="734"/>
                    </a:cubicBezTo>
                    <a:cubicBezTo>
                      <a:pt x="1483" y="682"/>
                      <a:pt x="1441" y="632"/>
                      <a:pt x="1398" y="581"/>
                    </a:cubicBezTo>
                    <a:cubicBezTo>
                      <a:pt x="1317" y="487"/>
                      <a:pt x="1231" y="392"/>
                      <a:pt x="1129" y="319"/>
                    </a:cubicBezTo>
                    <a:cubicBezTo>
                      <a:pt x="1054" y="266"/>
                      <a:pt x="976" y="227"/>
                      <a:pt x="901" y="196"/>
                    </a:cubicBezTo>
                    <a:cubicBezTo>
                      <a:pt x="827" y="166"/>
                      <a:pt x="754" y="143"/>
                      <a:pt x="678" y="119"/>
                    </a:cubicBezTo>
                    <a:cubicBezTo>
                      <a:pt x="601" y="95"/>
                      <a:pt x="520" y="70"/>
                      <a:pt x="436" y="51"/>
                    </a:cubicBezTo>
                    <a:cubicBezTo>
                      <a:pt x="291" y="17"/>
                      <a:pt x="131" y="0"/>
                      <a:pt x="0" y="65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11"/>
              <p:cNvSpPr/>
              <p:nvPr/>
            </p:nvSpPr>
            <p:spPr>
              <a:xfrm>
                <a:off x="957263" y="3352800"/>
                <a:ext cx="7089777" cy="3067050"/>
              </a:xfrm>
              <a:custGeom>
                <a:rect b="b" l="l" r="r" t="t"/>
                <a:pathLst>
                  <a:path extrusionOk="0" h="1280" w="2960">
                    <a:moveTo>
                      <a:pt x="2960" y="904"/>
                    </a:moveTo>
                    <a:cubicBezTo>
                      <a:pt x="2859" y="984"/>
                      <a:pt x="2749" y="1063"/>
                      <a:pt x="2634" y="1138"/>
                    </a:cubicBezTo>
                    <a:cubicBezTo>
                      <a:pt x="2584" y="1171"/>
                      <a:pt x="2532" y="1203"/>
                      <a:pt x="2478" y="1228"/>
                    </a:cubicBezTo>
                    <a:cubicBezTo>
                      <a:pt x="2449" y="1242"/>
                      <a:pt x="2419" y="1253"/>
                      <a:pt x="2388" y="1261"/>
                    </a:cubicBezTo>
                    <a:cubicBezTo>
                      <a:pt x="2321" y="1279"/>
                      <a:pt x="2254" y="1280"/>
                      <a:pt x="2183" y="1273"/>
                    </a:cubicBezTo>
                    <a:cubicBezTo>
                      <a:pt x="2143" y="1269"/>
                      <a:pt x="2102" y="1262"/>
                      <a:pt x="2059" y="1252"/>
                    </a:cubicBezTo>
                    <a:cubicBezTo>
                      <a:pt x="2009" y="1239"/>
                      <a:pt x="1958" y="1221"/>
                      <a:pt x="1913" y="1192"/>
                    </a:cubicBezTo>
                    <a:cubicBezTo>
                      <a:pt x="1870" y="1165"/>
                      <a:pt x="1835" y="1130"/>
                      <a:pt x="1800" y="1094"/>
                    </a:cubicBezTo>
                    <a:cubicBezTo>
                      <a:pt x="1701" y="995"/>
                      <a:pt x="1614" y="884"/>
                      <a:pt x="1525" y="776"/>
                    </a:cubicBezTo>
                    <a:cubicBezTo>
                      <a:pt x="1483" y="725"/>
                      <a:pt x="1440" y="674"/>
                      <a:pt x="1397" y="625"/>
                    </a:cubicBezTo>
                    <a:cubicBezTo>
                      <a:pt x="1314" y="531"/>
                      <a:pt x="1226" y="437"/>
                      <a:pt x="1125" y="362"/>
                    </a:cubicBezTo>
                    <a:cubicBezTo>
                      <a:pt x="1052" y="308"/>
                      <a:pt x="975" y="266"/>
                      <a:pt x="900" y="231"/>
                    </a:cubicBezTo>
                    <a:cubicBezTo>
                      <a:pt x="827" y="197"/>
                      <a:pt x="755" y="169"/>
                      <a:pt x="679" y="141"/>
                    </a:cubicBezTo>
                    <a:cubicBezTo>
                      <a:pt x="602" y="113"/>
                      <a:pt x="521" y="84"/>
                      <a:pt x="438" y="62"/>
                    </a:cubicBezTo>
                    <a:cubicBezTo>
                      <a:pt x="294" y="23"/>
                      <a:pt x="133" y="0"/>
                      <a:pt x="0" y="6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11"/>
              <p:cNvSpPr/>
              <p:nvPr/>
            </p:nvSpPr>
            <p:spPr>
              <a:xfrm>
                <a:off x="939800" y="3319463"/>
                <a:ext cx="7094538" cy="3181350"/>
              </a:xfrm>
              <a:custGeom>
                <a:rect b="b" l="l" r="r" t="t"/>
                <a:pathLst>
                  <a:path extrusionOk="0" h="1328" w="2962">
                    <a:moveTo>
                      <a:pt x="2962" y="995"/>
                    </a:moveTo>
                    <a:cubicBezTo>
                      <a:pt x="2857" y="1068"/>
                      <a:pt x="2745" y="1139"/>
                      <a:pt x="2628" y="1207"/>
                    </a:cubicBezTo>
                    <a:cubicBezTo>
                      <a:pt x="2578" y="1237"/>
                      <a:pt x="2525" y="1267"/>
                      <a:pt x="2472" y="1288"/>
                    </a:cubicBezTo>
                    <a:cubicBezTo>
                      <a:pt x="2442" y="1300"/>
                      <a:pt x="2412" y="1309"/>
                      <a:pt x="2382" y="1315"/>
                    </a:cubicBezTo>
                    <a:cubicBezTo>
                      <a:pt x="2314" y="1328"/>
                      <a:pt x="2248" y="1324"/>
                      <a:pt x="2179" y="1313"/>
                    </a:cubicBezTo>
                    <a:cubicBezTo>
                      <a:pt x="2140" y="1307"/>
                      <a:pt x="2099" y="1299"/>
                      <a:pt x="2058" y="1287"/>
                    </a:cubicBezTo>
                    <a:cubicBezTo>
                      <a:pt x="2010" y="1273"/>
                      <a:pt x="1961" y="1254"/>
                      <a:pt x="1917" y="1226"/>
                    </a:cubicBezTo>
                    <a:cubicBezTo>
                      <a:pt x="1875" y="1200"/>
                      <a:pt x="1839" y="1166"/>
                      <a:pt x="1805" y="1133"/>
                    </a:cubicBezTo>
                    <a:cubicBezTo>
                      <a:pt x="1704" y="1035"/>
                      <a:pt x="1616" y="925"/>
                      <a:pt x="1525" y="817"/>
                    </a:cubicBezTo>
                    <a:cubicBezTo>
                      <a:pt x="1483" y="766"/>
                      <a:pt x="1439" y="716"/>
                      <a:pt x="1395" y="667"/>
                    </a:cubicBezTo>
                    <a:cubicBezTo>
                      <a:pt x="1311" y="574"/>
                      <a:pt x="1222" y="482"/>
                      <a:pt x="1122" y="405"/>
                    </a:cubicBezTo>
                    <a:cubicBezTo>
                      <a:pt x="1049" y="350"/>
                      <a:pt x="974" y="304"/>
                      <a:pt x="900" y="265"/>
                    </a:cubicBezTo>
                    <a:cubicBezTo>
                      <a:pt x="827" y="227"/>
                      <a:pt x="755" y="194"/>
                      <a:pt x="680" y="162"/>
                    </a:cubicBezTo>
                    <a:cubicBezTo>
                      <a:pt x="604" y="129"/>
                      <a:pt x="523" y="98"/>
                      <a:pt x="440" y="72"/>
                    </a:cubicBezTo>
                    <a:cubicBezTo>
                      <a:pt x="296" y="27"/>
                      <a:pt x="135" y="0"/>
                      <a:pt x="0" y="59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11"/>
              <p:cNvSpPr/>
              <p:nvPr/>
            </p:nvSpPr>
            <p:spPr>
              <a:xfrm>
                <a:off x="923925" y="3282950"/>
                <a:ext cx="7096126" cy="3302001"/>
              </a:xfrm>
              <a:custGeom>
                <a:rect b="b" l="l" r="r" t="t"/>
                <a:pathLst>
                  <a:path extrusionOk="0" h="1378" w="2963">
                    <a:moveTo>
                      <a:pt x="2963" y="1088"/>
                    </a:moveTo>
                    <a:cubicBezTo>
                      <a:pt x="2855" y="1153"/>
                      <a:pt x="2741" y="1216"/>
                      <a:pt x="2623" y="1278"/>
                    </a:cubicBezTo>
                    <a:cubicBezTo>
                      <a:pt x="2572" y="1304"/>
                      <a:pt x="2519" y="1331"/>
                      <a:pt x="2465" y="1349"/>
                    </a:cubicBezTo>
                    <a:cubicBezTo>
                      <a:pt x="2436" y="1359"/>
                      <a:pt x="2405" y="1366"/>
                      <a:pt x="2375" y="1370"/>
                    </a:cubicBezTo>
                    <a:cubicBezTo>
                      <a:pt x="2308" y="1378"/>
                      <a:pt x="2242" y="1369"/>
                      <a:pt x="2175" y="1354"/>
                    </a:cubicBezTo>
                    <a:cubicBezTo>
                      <a:pt x="2136" y="1346"/>
                      <a:pt x="2097" y="1336"/>
                      <a:pt x="2057" y="1323"/>
                    </a:cubicBezTo>
                    <a:cubicBezTo>
                      <a:pt x="2011" y="1307"/>
                      <a:pt x="1964" y="1288"/>
                      <a:pt x="1921" y="1261"/>
                    </a:cubicBezTo>
                    <a:cubicBezTo>
                      <a:pt x="1879" y="1235"/>
                      <a:pt x="1844" y="1204"/>
                      <a:pt x="1809" y="1172"/>
                    </a:cubicBezTo>
                    <a:cubicBezTo>
                      <a:pt x="1706" y="1076"/>
                      <a:pt x="1617" y="966"/>
                      <a:pt x="1526" y="859"/>
                    </a:cubicBezTo>
                    <a:cubicBezTo>
                      <a:pt x="1483" y="808"/>
                      <a:pt x="1438" y="759"/>
                      <a:pt x="1393" y="710"/>
                    </a:cubicBezTo>
                    <a:cubicBezTo>
                      <a:pt x="1308" y="618"/>
                      <a:pt x="1217" y="527"/>
                      <a:pt x="1118" y="449"/>
                    </a:cubicBezTo>
                    <a:cubicBezTo>
                      <a:pt x="1047" y="392"/>
                      <a:pt x="973" y="343"/>
                      <a:pt x="899" y="300"/>
                    </a:cubicBezTo>
                    <a:cubicBezTo>
                      <a:pt x="827" y="257"/>
                      <a:pt x="756" y="220"/>
                      <a:pt x="681" y="184"/>
                    </a:cubicBezTo>
                    <a:cubicBezTo>
                      <a:pt x="605" y="147"/>
                      <a:pt x="525" y="112"/>
                      <a:pt x="442" y="83"/>
                    </a:cubicBezTo>
                    <a:cubicBezTo>
                      <a:pt x="299" y="33"/>
                      <a:pt x="137" y="0"/>
                      <a:pt x="0" y="56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11"/>
              <p:cNvSpPr/>
              <p:nvPr/>
            </p:nvSpPr>
            <p:spPr>
              <a:xfrm>
                <a:off x="904875" y="3249613"/>
                <a:ext cx="7104059" cy="3421063"/>
              </a:xfrm>
              <a:custGeom>
                <a:rect b="b" l="l" r="r" t="t"/>
                <a:pathLst>
                  <a:path extrusionOk="0" h="1428" w="2966">
                    <a:moveTo>
                      <a:pt x="2966" y="1180"/>
                    </a:moveTo>
                    <a:cubicBezTo>
                      <a:pt x="2854" y="1237"/>
                      <a:pt x="2738" y="1293"/>
                      <a:pt x="2619" y="1347"/>
                    </a:cubicBezTo>
                    <a:cubicBezTo>
                      <a:pt x="2567" y="1371"/>
                      <a:pt x="2514" y="1394"/>
                      <a:pt x="2460" y="1409"/>
                    </a:cubicBezTo>
                    <a:cubicBezTo>
                      <a:pt x="2430" y="1417"/>
                      <a:pt x="2400" y="1423"/>
                      <a:pt x="2369" y="1424"/>
                    </a:cubicBezTo>
                    <a:cubicBezTo>
                      <a:pt x="2302" y="1428"/>
                      <a:pt x="2237" y="1413"/>
                      <a:pt x="2171" y="1394"/>
                    </a:cubicBezTo>
                    <a:cubicBezTo>
                      <a:pt x="2134" y="1384"/>
                      <a:pt x="2096" y="1372"/>
                      <a:pt x="2058" y="1358"/>
                    </a:cubicBezTo>
                    <a:cubicBezTo>
                      <a:pt x="2013" y="1341"/>
                      <a:pt x="1967" y="1321"/>
                      <a:pt x="1925" y="1295"/>
                    </a:cubicBezTo>
                    <a:cubicBezTo>
                      <a:pt x="1885" y="1270"/>
                      <a:pt x="1850" y="1240"/>
                      <a:pt x="1815" y="1210"/>
                    </a:cubicBezTo>
                    <a:cubicBezTo>
                      <a:pt x="1709" y="1116"/>
                      <a:pt x="1620" y="1006"/>
                      <a:pt x="1527" y="900"/>
                    </a:cubicBezTo>
                    <a:cubicBezTo>
                      <a:pt x="1483" y="850"/>
                      <a:pt x="1438" y="801"/>
                      <a:pt x="1392" y="753"/>
                    </a:cubicBezTo>
                    <a:cubicBezTo>
                      <a:pt x="1305" y="661"/>
                      <a:pt x="1214" y="571"/>
                      <a:pt x="1116" y="491"/>
                    </a:cubicBezTo>
                    <a:cubicBezTo>
                      <a:pt x="1045" y="433"/>
                      <a:pt x="972" y="381"/>
                      <a:pt x="899" y="333"/>
                    </a:cubicBezTo>
                    <a:cubicBezTo>
                      <a:pt x="829" y="287"/>
                      <a:pt x="757" y="245"/>
                      <a:pt x="683" y="205"/>
                    </a:cubicBezTo>
                    <a:cubicBezTo>
                      <a:pt x="607" y="164"/>
                      <a:pt x="528" y="125"/>
                      <a:pt x="445" y="93"/>
                    </a:cubicBezTo>
                    <a:cubicBezTo>
                      <a:pt x="302" y="37"/>
                      <a:pt x="140" y="0"/>
                      <a:pt x="0" y="52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11"/>
              <p:cNvSpPr/>
              <p:nvPr/>
            </p:nvSpPr>
            <p:spPr>
              <a:xfrm>
                <a:off x="887413" y="3213100"/>
                <a:ext cx="7108827" cy="3546476"/>
              </a:xfrm>
              <a:custGeom>
                <a:rect b="b" l="l" r="r" t="t"/>
                <a:pathLst>
                  <a:path extrusionOk="0" h="1480" w="2968">
                    <a:moveTo>
                      <a:pt x="2968" y="1273"/>
                    </a:moveTo>
                    <a:cubicBezTo>
                      <a:pt x="2852" y="1322"/>
                      <a:pt x="2734" y="1370"/>
                      <a:pt x="2614" y="1417"/>
                    </a:cubicBezTo>
                    <a:cubicBezTo>
                      <a:pt x="2562" y="1438"/>
                      <a:pt x="2508" y="1458"/>
                      <a:pt x="2453" y="1470"/>
                    </a:cubicBezTo>
                    <a:cubicBezTo>
                      <a:pt x="2423" y="1476"/>
                      <a:pt x="2393" y="1480"/>
                      <a:pt x="2362" y="1479"/>
                    </a:cubicBezTo>
                    <a:cubicBezTo>
                      <a:pt x="2295" y="1478"/>
                      <a:pt x="2231" y="1458"/>
                      <a:pt x="2167" y="1435"/>
                    </a:cubicBezTo>
                    <a:cubicBezTo>
                      <a:pt x="2131" y="1423"/>
                      <a:pt x="2094" y="1409"/>
                      <a:pt x="2057" y="1394"/>
                    </a:cubicBezTo>
                    <a:cubicBezTo>
                      <a:pt x="2014" y="1376"/>
                      <a:pt x="1970" y="1355"/>
                      <a:pt x="1929" y="1330"/>
                    </a:cubicBezTo>
                    <a:cubicBezTo>
                      <a:pt x="1890" y="1306"/>
                      <a:pt x="1855" y="1278"/>
                      <a:pt x="1820" y="1249"/>
                    </a:cubicBezTo>
                    <a:cubicBezTo>
                      <a:pt x="1712" y="1157"/>
                      <a:pt x="1622" y="1047"/>
                      <a:pt x="1527" y="942"/>
                    </a:cubicBezTo>
                    <a:cubicBezTo>
                      <a:pt x="1483" y="892"/>
                      <a:pt x="1437" y="844"/>
                      <a:pt x="1391" y="796"/>
                    </a:cubicBezTo>
                    <a:cubicBezTo>
                      <a:pt x="1302" y="705"/>
                      <a:pt x="1210" y="617"/>
                      <a:pt x="1113" y="535"/>
                    </a:cubicBezTo>
                    <a:cubicBezTo>
                      <a:pt x="1042" y="475"/>
                      <a:pt x="971" y="420"/>
                      <a:pt x="899" y="368"/>
                    </a:cubicBezTo>
                    <a:cubicBezTo>
                      <a:pt x="829" y="318"/>
                      <a:pt x="758" y="271"/>
                      <a:pt x="684" y="227"/>
                    </a:cubicBezTo>
                    <a:cubicBezTo>
                      <a:pt x="608" y="182"/>
                      <a:pt x="529" y="140"/>
                      <a:pt x="447" y="104"/>
                    </a:cubicBezTo>
                    <a:cubicBezTo>
                      <a:pt x="305" y="43"/>
                      <a:pt x="142" y="0"/>
                      <a:pt x="0" y="49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11"/>
              <p:cNvSpPr/>
              <p:nvPr/>
            </p:nvSpPr>
            <p:spPr>
              <a:xfrm>
                <a:off x="871538" y="3179763"/>
                <a:ext cx="7110414" cy="3679826"/>
              </a:xfrm>
              <a:custGeom>
                <a:rect b="b" l="l" r="r" t="t"/>
                <a:pathLst>
                  <a:path extrusionOk="0" h="1536" w="2969">
                    <a:moveTo>
                      <a:pt x="2969" y="1365"/>
                    </a:moveTo>
                    <a:cubicBezTo>
                      <a:pt x="2850" y="1406"/>
                      <a:pt x="2730" y="1447"/>
                      <a:pt x="2608" y="1487"/>
                    </a:cubicBezTo>
                    <a:cubicBezTo>
                      <a:pt x="2556" y="1504"/>
                      <a:pt x="2502" y="1521"/>
                      <a:pt x="2447" y="1530"/>
                    </a:cubicBezTo>
                    <a:cubicBezTo>
                      <a:pt x="2417" y="1534"/>
                      <a:pt x="2386" y="1536"/>
                      <a:pt x="2356" y="1533"/>
                    </a:cubicBezTo>
                    <a:cubicBezTo>
                      <a:pt x="2289" y="1527"/>
                      <a:pt x="2226" y="1502"/>
                      <a:pt x="2163" y="1476"/>
                    </a:cubicBezTo>
                    <a:cubicBezTo>
                      <a:pt x="2128" y="1461"/>
                      <a:pt x="2092" y="1445"/>
                      <a:pt x="2056" y="1429"/>
                    </a:cubicBezTo>
                    <a:cubicBezTo>
                      <a:pt x="2014" y="1409"/>
                      <a:pt x="1973" y="1388"/>
                      <a:pt x="1933" y="1364"/>
                    </a:cubicBezTo>
                    <a:cubicBezTo>
                      <a:pt x="1895" y="1340"/>
                      <a:pt x="1859" y="1314"/>
                      <a:pt x="1825" y="1287"/>
                    </a:cubicBezTo>
                    <a:cubicBezTo>
                      <a:pt x="1714" y="1197"/>
                      <a:pt x="1623" y="1087"/>
                      <a:pt x="1528" y="983"/>
                    </a:cubicBezTo>
                    <a:cubicBezTo>
                      <a:pt x="1483" y="933"/>
                      <a:pt x="1436" y="885"/>
                      <a:pt x="1389" y="838"/>
                    </a:cubicBezTo>
                    <a:cubicBezTo>
                      <a:pt x="1299" y="748"/>
                      <a:pt x="1205" y="661"/>
                      <a:pt x="1109" y="577"/>
                    </a:cubicBezTo>
                    <a:cubicBezTo>
                      <a:pt x="1040" y="517"/>
                      <a:pt x="970" y="458"/>
                      <a:pt x="898" y="402"/>
                    </a:cubicBezTo>
                    <a:cubicBezTo>
                      <a:pt x="829" y="347"/>
                      <a:pt x="758" y="296"/>
                      <a:pt x="685" y="248"/>
                    </a:cubicBezTo>
                    <a:cubicBezTo>
                      <a:pt x="610" y="198"/>
                      <a:pt x="531" y="153"/>
                      <a:pt x="449" y="114"/>
                    </a:cubicBezTo>
                    <a:cubicBezTo>
                      <a:pt x="308" y="47"/>
                      <a:pt x="144" y="0"/>
                      <a:pt x="0" y="46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1" name="Google Shape;521;p11"/>
            <p:cNvGrpSpPr/>
            <p:nvPr/>
          </p:nvGrpSpPr>
          <p:grpSpPr>
            <a:xfrm rot="-8999956">
              <a:off x="4745886" y="-2905998"/>
              <a:ext cx="7299165" cy="3862303"/>
              <a:chOff x="2446338" y="-23812"/>
              <a:chExt cx="7299326" cy="3862388"/>
            </a:xfrm>
          </p:grpSpPr>
          <p:sp>
            <p:nvSpPr>
              <p:cNvPr id="522" name="Google Shape;522;p11"/>
              <p:cNvSpPr/>
              <p:nvPr/>
            </p:nvSpPr>
            <p:spPr>
              <a:xfrm>
                <a:off x="2446338" y="-23812"/>
                <a:ext cx="6784972" cy="3862388"/>
              </a:xfrm>
              <a:custGeom>
                <a:rect b="b" l="l" r="r" t="t"/>
                <a:pathLst>
                  <a:path extrusionOk="0" h="1794" w="3153">
                    <a:moveTo>
                      <a:pt x="3153" y="1794"/>
                    </a:moveTo>
                    <a:cubicBezTo>
                      <a:pt x="3014" y="1620"/>
                      <a:pt x="2861" y="1443"/>
                      <a:pt x="2705" y="1261"/>
                    </a:cubicBezTo>
                    <a:cubicBezTo>
                      <a:pt x="2685" y="1237"/>
                      <a:pt x="2655" y="1209"/>
                      <a:pt x="2618" y="1219"/>
                    </a:cubicBezTo>
                    <a:cubicBezTo>
                      <a:pt x="2588" y="1227"/>
                      <a:pt x="2572" y="1257"/>
                      <a:pt x="2554" y="1281"/>
                    </a:cubicBezTo>
                    <a:cubicBezTo>
                      <a:pt x="2483" y="1376"/>
                      <a:pt x="2324" y="1395"/>
                      <a:pt x="2231" y="1329"/>
                    </a:cubicBezTo>
                    <a:cubicBezTo>
                      <a:pt x="2192" y="1300"/>
                      <a:pt x="2166" y="1264"/>
                      <a:pt x="2148" y="1223"/>
                    </a:cubicBezTo>
                    <a:cubicBezTo>
                      <a:pt x="2129" y="1181"/>
                      <a:pt x="2118" y="1134"/>
                      <a:pt x="2108" y="1088"/>
                    </a:cubicBezTo>
                    <a:cubicBezTo>
                      <a:pt x="2104" y="1064"/>
                      <a:pt x="2099" y="1039"/>
                      <a:pt x="2095" y="1013"/>
                    </a:cubicBezTo>
                    <a:cubicBezTo>
                      <a:pt x="2083" y="942"/>
                      <a:pt x="2075" y="866"/>
                      <a:pt x="2068" y="790"/>
                    </a:cubicBezTo>
                    <a:cubicBezTo>
                      <a:pt x="2053" y="636"/>
                      <a:pt x="2039" y="482"/>
                      <a:pt x="2024" y="328"/>
                    </a:cubicBezTo>
                    <a:cubicBezTo>
                      <a:pt x="2018" y="261"/>
                      <a:pt x="2010" y="192"/>
                      <a:pt x="1973" y="131"/>
                    </a:cubicBezTo>
                    <a:cubicBezTo>
                      <a:pt x="1924" y="50"/>
                      <a:pt x="1821" y="0"/>
                      <a:pt x="1734" y="14"/>
                    </a:cubicBezTo>
                    <a:cubicBezTo>
                      <a:pt x="1696" y="20"/>
                      <a:pt x="1663" y="36"/>
                      <a:pt x="1629" y="53"/>
                    </a:cubicBezTo>
                    <a:cubicBezTo>
                      <a:pt x="1524" y="104"/>
                      <a:pt x="1411" y="154"/>
                      <a:pt x="1295" y="199"/>
                    </a:cubicBezTo>
                    <a:cubicBezTo>
                      <a:pt x="1184" y="241"/>
                      <a:pt x="1071" y="280"/>
                      <a:pt x="955" y="313"/>
                    </a:cubicBezTo>
                    <a:cubicBezTo>
                      <a:pt x="882" y="335"/>
                      <a:pt x="807" y="355"/>
                      <a:pt x="732" y="374"/>
                    </a:cubicBezTo>
                    <a:cubicBezTo>
                      <a:pt x="630" y="401"/>
                      <a:pt x="526" y="428"/>
                      <a:pt x="419" y="437"/>
                    </a:cubicBezTo>
                    <a:cubicBezTo>
                      <a:pt x="274" y="450"/>
                      <a:pt x="127" y="431"/>
                      <a:pt x="0" y="38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11"/>
              <p:cNvSpPr/>
              <p:nvPr/>
            </p:nvSpPr>
            <p:spPr>
              <a:xfrm>
                <a:off x="2503488" y="77788"/>
                <a:ext cx="6757987" cy="3594099"/>
              </a:xfrm>
              <a:custGeom>
                <a:rect b="b" l="l" r="r" t="t"/>
                <a:pathLst>
                  <a:path extrusionOk="0" h="1670" w="3140">
                    <a:moveTo>
                      <a:pt x="3140" y="1670"/>
                    </a:moveTo>
                    <a:cubicBezTo>
                      <a:pt x="3005" y="1523"/>
                      <a:pt x="2854" y="1373"/>
                      <a:pt x="2697" y="1215"/>
                    </a:cubicBezTo>
                    <a:cubicBezTo>
                      <a:pt x="2677" y="1195"/>
                      <a:pt x="2648" y="1170"/>
                      <a:pt x="2611" y="1181"/>
                    </a:cubicBezTo>
                    <a:cubicBezTo>
                      <a:pt x="2583" y="1190"/>
                      <a:pt x="2567" y="1219"/>
                      <a:pt x="2549" y="1243"/>
                    </a:cubicBezTo>
                    <a:cubicBezTo>
                      <a:pt x="2477" y="1338"/>
                      <a:pt x="2323" y="1360"/>
                      <a:pt x="2229" y="1300"/>
                    </a:cubicBezTo>
                    <a:cubicBezTo>
                      <a:pt x="2190" y="1275"/>
                      <a:pt x="2163" y="1241"/>
                      <a:pt x="2143" y="1203"/>
                    </a:cubicBezTo>
                    <a:cubicBezTo>
                      <a:pt x="2122" y="1164"/>
                      <a:pt x="2109" y="1120"/>
                      <a:pt x="2097" y="1076"/>
                    </a:cubicBezTo>
                    <a:cubicBezTo>
                      <a:pt x="2092" y="1052"/>
                      <a:pt x="2086" y="1028"/>
                      <a:pt x="2081" y="1003"/>
                    </a:cubicBezTo>
                    <a:cubicBezTo>
                      <a:pt x="2066" y="934"/>
                      <a:pt x="2057" y="858"/>
                      <a:pt x="2048" y="784"/>
                    </a:cubicBezTo>
                    <a:cubicBezTo>
                      <a:pt x="2030" y="632"/>
                      <a:pt x="2012" y="479"/>
                      <a:pt x="1994" y="327"/>
                    </a:cubicBezTo>
                    <a:cubicBezTo>
                      <a:pt x="1986" y="261"/>
                      <a:pt x="1977" y="192"/>
                      <a:pt x="1941" y="132"/>
                    </a:cubicBezTo>
                    <a:cubicBezTo>
                      <a:pt x="1892" y="51"/>
                      <a:pt x="1792" y="0"/>
                      <a:pt x="1707" y="9"/>
                    </a:cubicBezTo>
                    <a:cubicBezTo>
                      <a:pt x="1670" y="14"/>
                      <a:pt x="1636" y="28"/>
                      <a:pt x="1602" y="43"/>
                    </a:cubicBezTo>
                    <a:cubicBezTo>
                      <a:pt x="1499" y="88"/>
                      <a:pt x="1387" y="137"/>
                      <a:pt x="1273" y="180"/>
                    </a:cubicBezTo>
                    <a:cubicBezTo>
                      <a:pt x="1163" y="221"/>
                      <a:pt x="1052" y="260"/>
                      <a:pt x="938" y="294"/>
                    </a:cubicBezTo>
                    <a:cubicBezTo>
                      <a:pt x="866" y="316"/>
                      <a:pt x="792" y="335"/>
                      <a:pt x="719" y="354"/>
                    </a:cubicBezTo>
                    <a:cubicBezTo>
                      <a:pt x="618" y="381"/>
                      <a:pt x="516" y="407"/>
                      <a:pt x="411" y="418"/>
                    </a:cubicBezTo>
                    <a:cubicBezTo>
                      <a:pt x="268" y="432"/>
                      <a:pt x="124" y="418"/>
                      <a:pt x="0" y="38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11"/>
              <p:cNvSpPr/>
              <p:nvPr/>
            </p:nvSpPr>
            <p:spPr>
              <a:xfrm>
                <a:off x="2562225" y="176213"/>
                <a:ext cx="6729413" cy="3330575"/>
              </a:xfrm>
              <a:custGeom>
                <a:rect b="b" l="l" r="r" t="t"/>
                <a:pathLst>
                  <a:path extrusionOk="0" h="1547" w="3127">
                    <a:moveTo>
                      <a:pt x="3127" y="1547"/>
                    </a:moveTo>
                    <a:cubicBezTo>
                      <a:pt x="2996" y="1427"/>
                      <a:pt x="2846" y="1303"/>
                      <a:pt x="2690" y="1171"/>
                    </a:cubicBezTo>
                    <a:cubicBezTo>
                      <a:pt x="2670" y="1154"/>
                      <a:pt x="2641" y="1132"/>
                      <a:pt x="2605" y="1145"/>
                    </a:cubicBezTo>
                    <a:cubicBezTo>
                      <a:pt x="2577" y="1154"/>
                      <a:pt x="2561" y="1183"/>
                      <a:pt x="2543" y="1207"/>
                    </a:cubicBezTo>
                    <a:cubicBezTo>
                      <a:pt x="2472" y="1301"/>
                      <a:pt x="2322" y="1327"/>
                      <a:pt x="2228" y="1273"/>
                    </a:cubicBezTo>
                    <a:cubicBezTo>
                      <a:pt x="2188" y="1250"/>
                      <a:pt x="2160" y="1219"/>
                      <a:pt x="2138" y="1184"/>
                    </a:cubicBezTo>
                    <a:cubicBezTo>
                      <a:pt x="2116" y="1148"/>
                      <a:pt x="2100" y="1106"/>
                      <a:pt x="2087" y="1064"/>
                    </a:cubicBezTo>
                    <a:cubicBezTo>
                      <a:pt x="2079" y="1042"/>
                      <a:pt x="2073" y="1018"/>
                      <a:pt x="2067" y="994"/>
                    </a:cubicBezTo>
                    <a:cubicBezTo>
                      <a:pt x="2049" y="926"/>
                      <a:pt x="2038" y="852"/>
                      <a:pt x="2028" y="778"/>
                    </a:cubicBezTo>
                    <a:cubicBezTo>
                      <a:pt x="2007" y="628"/>
                      <a:pt x="1985" y="477"/>
                      <a:pt x="1964" y="327"/>
                    </a:cubicBezTo>
                    <a:cubicBezTo>
                      <a:pt x="1955" y="262"/>
                      <a:pt x="1945" y="194"/>
                      <a:pt x="1909" y="134"/>
                    </a:cubicBezTo>
                    <a:cubicBezTo>
                      <a:pt x="1860" y="54"/>
                      <a:pt x="1763" y="0"/>
                      <a:pt x="1679" y="6"/>
                    </a:cubicBezTo>
                    <a:cubicBezTo>
                      <a:pt x="1643" y="9"/>
                      <a:pt x="1610" y="20"/>
                      <a:pt x="1576" y="34"/>
                    </a:cubicBezTo>
                    <a:cubicBezTo>
                      <a:pt x="1473" y="74"/>
                      <a:pt x="1362" y="120"/>
                      <a:pt x="1250" y="162"/>
                    </a:cubicBezTo>
                    <a:cubicBezTo>
                      <a:pt x="1142" y="203"/>
                      <a:pt x="1033" y="242"/>
                      <a:pt x="921" y="276"/>
                    </a:cubicBezTo>
                    <a:cubicBezTo>
                      <a:pt x="850" y="297"/>
                      <a:pt x="778" y="317"/>
                      <a:pt x="705" y="336"/>
                    </a:cubicBezTo>
                    <a:cubicBezTo>
                      <a:pt x="606" y="362"/>
                      <a:pt x="505" y="388"/>
                      <a:pt x="403" y="399"/>
                    </a:cubicBezTo>
                    <a:cubicBezTo>
                      <a:pt x="262" y="415"/>
                      <a:pt x="121" y="405"/>
                      <a:pt x="0" y="37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11"/>
              <p:cNvSpPr/>
              <p:nvPr/>
            </p:nvSpPr>
            <p:spPr>
              <a:xfrm>
                <a:off x="2620963" y="277813"/>
                <a:ext cx="6704010" cy="3062289"/>
              </a:xfrm>
              <a:custGeom>
                <a:rect b="b" l="l" r="r" t="t"/>
                <a:pathLst>
                  <a:path extrusionOk="0" h="1423" w="3115">
                    <a:moveTo>
                      <a:pt x="3115" y="1423"/>
                    </a:moveTo>
                    <a:cubicBezTo>
                      <a:pt x="2988" y="1330"/>
                      <a:pt x="2839" y="1233"/>
                      <a:pt x="2682" y="1125"/>
                    </a:cubicBezTo>
                    <a:cubicBezTo>
                      <a:pt x="2662" y="1111"/>
                      <a:pt x="2634" y="1093"/>
                      <a:pt x="2599" y="1107"/>
                    </a:cubicBezTo>
                    <a:cubicBezTo>
                      <a:pt x="2572" y="1117"/>
                      <a:pt x="2555" y="1146"/>
                      <a:pt x="2538" y="1169"/>
                    </a:cubicBezTo>
                    <a:cubicBezTo>
                      <a:pt x="2466" y="1263"/>
                      <a:pt x="2320" y="1292"/>
                      <a:pt x="2226" y="1245"/>
                    </a:cubicBezTo>
                    <a:cubicBezTo>
                      <a:pt x="2186" y="1225"/>
                      <a:pt x="2157" y="1197"/>
                      <a:pt x="2134" y="1164"/>
                    </a:cubicBezTo>
                    <a:cubicBezTo>
                      <a:pt x="2109" y="1131"/>
                      <a:pt x="2091" y="1092"/>
                      <a:pt x="2076" y="1051"/>
                    </a:cubicBezTo>
                    <a:cubicBezTo>
                      <a:pt x="2067" y="1030"/>
                      <a:pt x="2060" y="1007"/>
                      <a:pt x="2053" y="984"/>
                    </a:cubicBezTo>
                    <a:cubicBezTo>
                      <a:pt x="2032" y="918"/>
                      <a:pt x="2020" y="845"/>
                      <a:pt x="2008" y="772"/>
                    </a:cubicBezTo>
                    <a:cubicBezTo>
                      <a:pt x="1983" y="623"/>
                      <a:pt x="1959" y="474"/>
                      <a:pt x="1934" y="326"/>
                    </a:cubicBezTo>
                    <a:cubicBezTo>
                      <a:pt x="1923" y="261"/>
                      <a:pt x="1912" y="194"/>
                      <a:pt x="1876" y="135"/>
                    </a:cubicBezTo>
                    <a:cubicBezTo>
                      <a:pt x="1828" y="55"/>
                      <a:pt x="1734" y="0"/>
                      <a:pt x="1652" y="2"/>
                    </a:cubicBezTo>
                    <a:cubicBezTo>
                      <a:pt x="1616" y="2"/>
                      <a:pt x="1583" y="12"/>
                      <a:pt x="1549" y="23"/>
                    </a:cubicBezTo>
                    <a:cubicBezTo>
                      <a:pt x="1447" y="58"/>
                      <a:pt x="1338" y="102"/>
                      <a:pt x="1227" y="144"/>
                    </a:cubicBezTo>
                    <a:cubicBezTo>
                      <a:pt x="1121" y="183"/>
                      <a:pt x="1013" y="223"/>
                      <a:pt x="904" y="256"/>
                    </a:cubicBezTo>
                    <a:cubicBezTo>
                      <a:pt x="834" y="278"/>
                      <a:pt x="763" y="297"/>
                      <a:pt x="692" y="316"/>
                    </a:cubicBezTo>
                    <a:cubicBezTo>
                      <a:pt x="594" y="342"/>
                      <a:pt x="495" y="368"/>
                      <a:pt x="394" y="380"/>
                    </a:cubicBezTo>
                    <a:cubicBezTo>
                      <a:pt x="256" y="397"/>
                      <a:pt x="118" y="391"/>
                      <a:pt x="0" y="37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11"/>
              <p:cNvSpPr/>
              <p:nvPr/>
            </p:nvSpPr>
            <p:spPr>
              <a:xfrm>
                <a:off x="2678113" y="369888"/>
                <a:ext cx="6677024" cy="2803525"/>
              </a:xfrm>
              <a:custGeom>
                <a:rect b="b" l="l" r="r" t="t"/>
                <a:pathLst>
                  <a:path extrusionOk="0" h="1302" w="3102">
                    <a:moveTo>
                      <a:pt x="3102" y="1302"/>
                    </a:moveTo>
                    <a:cubicBezTo>
                      <a:pt x="2979" y="1237"/>
                      <a:pt x="2831" y="1166"/>
                      <a:pt x="2674" y="1084"/>
                    </a:cubicBezTo>
                    <a:cubicBezTo>
                      <a:pt x="2654" y="1073"/>
                      <a:pt x="2627" y="1059"/>
                      <a:pt x="2593" y="1073"/>
                    </a:cubicBezTo>
                    <a:cubicBezTo>
                      <a:pt x="2566" y="1084"/>
                      <a:pt x="2550" y="1112"/>
                      <a:pt x="2532" y="1136"/>
                    </a:cubicBezTo>
                    <a:cubicBezTo>
                      <a:pt x="2460" y="1229"/>
                      <a:pt x="2319" y="1261"/>
                      <a:pt x="2224" y="1220"/>
                    </a:cubicBezTo>
                    <a:cubicBezTo>
                      <a:pt x="2184" y="1203"/>
                      <a:pt x="2154" y="1178"/>
                      <a:pt x="2129" y="1148"/>
                    </a:cubicBezTo>
                    <a:cubicBezTo>
                      <a:pt x="2103" y="1118"/>
                      <a:pt x="2083" y="1081"/>
                      <a:pt x="2065" y="1043"/>
                    </a:cubicBezTo>
                    <a:cubicBezTo>
                      <a:pt x="2055" y="1022"/>
                      <a:pt x="2047" y="1001"/>
                      <a:pt x="2038" y="978"/>
                    </a:cubicBezTo>
                    <a:cubicBezTo>
                      <a:pt x="2015" y="914"/>
                      <a:pt x="2001" y="841"/>
                      <a:pt x="1988" y="769"/>
                    </a:cubicBezTo>
                    <a:cubicBezTo>
                      <a:pt x="1960" y="623"/>
                      <a:pt x="1932" y="476"/>
                      <a:pt x="1904" y="329"/>
                    </a:cubicBezTo>
                    <a:cubicBezTo>
                      <a:pt x="1892" y="265"/>
                      <a:pt x="1879" y="199"/>
                      <a:pt x="1844" y="140"/>
                    </a:cubicBezTo>
                    <a:cubicBezTo>
                      <a:pt x="1796" y="60"/>
                      <a:pt x="1706" y="4"/>
                      <a:pt x="1625" y="1"/>
                    </a:cubicBezTo>
                    <a:cubicBezTo>
                      <a:pt x="1589" y="0"/>
                      <a:pt x="1556" y="7"/>
                      <a:pt x="1522" y="17"/>
                    </a:cubicBezTo>
                    <a:cubicBezTo>
                      <a:pt x="1422" y="47"/>
                      <a:pt x="1313" y="89"/>
                      <a:pt x="1204" y="129"/>
                    </a:cubicBezTo>
                    <a:cubicBezTo>
                      <a:pt x="1099" y="168"/>
                      <a:pt x="994" y="207"/>
                      <a:pt x="887" y="241"/>
                    </a:cubicBezTo>
                    <a:cubicBezTo>
                      <a:pt x="818" y="263"/>
                      <a:pt x="748" y="282"/>
                      <a:pt x="678" y="300"/>
                    </a:cubicBezTo>
                    <a:cubicBezTo>
                      <a:pt x="582" y="326"/>
                      <a:pt x="485" y="351"/>
                      <a:pt x="386" y="365"/>
                    </a:cubicBezTo>
                    <a:cubicBezTo>
                      <a:pt x="250" y="383"/>
                      <a:pt x="115" y="381"/>
                      <a:pt x="0" y="36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11"/>
              <p:cNvSpPr/>
              <p:nvPr/>
            </p:nvSpPr>
            <p:spPr>
              <a:xfrm>
                <a:off x="2736850" y="458788"/>
                <a:ext cx="6648447" cy="2654301"/>
              </a:xfrm>
              <a:custGeom>
                <a:rect b="b" l="l" r="r" t="t"/>
                <a:pathLst>
                  <a:path extrusionOk="0" h="1233" w="3089">
                    <a:moveTo>
                      <a:pt x="3089" y="1184"/>
                    </a:moveTo>
                    <a:cubicBezTo>
                      <a:pt x="2970" y="1146"/>
                      <a:pt x="2824" y="1102"/>
                      <a:pt x="2667" y="1044"/>
                    </a:cubicBezTo>
                    <a:cubicBezTo>
                      <a:pt x="2647" y="1037"/>
                      <a:pt x="2620" y="1026"/>
                      <a:pt x="2586" y="1042"/>
                    </a:cubicBezTo>
                    <a:cubicBezTo>
                      <a:pt x="2561" y="1054"/>
                      <a:pt x="2544" y="1081"/>
                      <a:pt x="2527" y="1104"/>
                    </a:cubicBezTo>
                    <a:cubicBezTo>
                      <a:pt x="2455" y="1197"/>
                      <a:pt x="2318" y="1233"/>
                      <a:pt x="2222" y="1198"/>
                    </a:cubicBezTo>
                    <a:cubicBezTo>
                      <a:pt x="2182" y="1184"/>
                      <a:pt x="2151" y="1161"/>
                      <a:pt x="2124" y="1134"/>
                    </a:cubicBezTo>
                    <a:cubicBezTo>
                      <a:pt x="2097" y="1106"/>
                      <a:pt x="2074" y="1073"/>
                      <a:pt x="2054" y="1036"/>
                    </a:cubicBezTo>
                    <a:cubicBezTo>
                      <a:pt x="2043" y="1017"/>
                      <a:pt x="2034" y="996"/>
                      <a:pt x="2024" y="974"/>
                    </a:cubicBezTo>
                    <a:cubicBezTo>
                      <a:pt x="1999" y="912"/>
                      <a:pt x="1982" y="840"/>
                      <a:pt x="1967" y="769"/>
                    </a:cubicBezTo>
                    <a:cubicBezTo>
                      <a:pt x="1936" y="624"/>
                      <a:pt x="1905" y="479"/>
                      <a:pt x="1874" y="334"/>
                    </a:cubicBezTo>
                    <a:cubicBezTo>
                      <a:pt x="1860" y="271"/>
                      <a:pt x="1846" y="206"/>
                      <a:pt x="1811" y="147"/>
                    </a:cubicBezTo>
                    <a:cubicBezTo>
                      <a:pt x="1764" y="68"/>
                      <a:pt x="1677" y="9"/>
                      <a:pt x="1597" y="3"/>
                    </a:cubicBezTo>
                    <a:cubicBezTo>
                      <a:pt x="1562" y="0"/>
                      <a:pt x="1530" y="5"/>
                      <a:pt x="1496" y="13"/>
                    </a:cubicBezTo>
                    <a:cubicBezTo>
                      <a:pt x="1396" y="37"/>
                      <a:pt x="1288" y="77"/>
                      <a:pt x="1181" y="117"/>
                    </a:cubicBezTo>
                    <a:cubicBezTo>
                      <a:pt x="1078" y="154"/>
                      <a:pt x="975" y="194"/>
                      <a:pt x="870" y="228"/>
                    </a:cubicBezTo>
                    <a:cubicBezTo>
                      <a:pt x="802" y="249"/>
                      <a:pt x="734" y="268"/>
                      <a:pt x="665" y="287"/>
                    </a:cubicBezTo>
                    <a:cubicBezTo>
                      <a:pt x="570" y="312"/>
                      <a:pt x="474" y="337"/>
                      <a:pt x="378" y="352"/>
                    </a:cubicBezTo>
                    <a:cubicBezTo>
                      <a:pt x="244" y="372"/>
                      <a:pt x="112" y="373"/>
                      <a:pt x="0" y="36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11"/>
              <p:cNvSpPr/>
              <p:nvPr/>
            </p:nvSpPr>
            <p:spPr>
              <a:xfrm>
                <a:off x="2797175" y="546100"/>
                <a:ext cx="6618284" cy="2592387"/>
              </a:xfrm>
              <a:custGeom>
                <a:rect b="b" l="l" r="r" t="t"/>
                <a:pathLst>
                  <a:path extrusionOk="0" h="1204" w="3075">
                    <a:moveTo>
                      <a:pt x="3075" y="1066"/>
                    </a:moveTo>
                    <a:cubicBezTo>
                      <a:pt x="2960" y="1055"/>
                      <a:pt x="2816" y="1037"/>
                      <a:pt x="2658" y="1005"/>
                    </a:cubicBezTo>
                    <a:cubicBezTo>
                      <a:pt x="2638" y="1001"/>
                      <a:pt x="2611" y="993"/>
                      <a:pt x="2579" y="1010"/>
                    </a:cubicBezTo>
                    <a:cubicBezTo>
                      <a:pt x="2554" y="1023"/>
                      <a:pt x="2538" y="1050"/>
                      <a:pt x="2520" y="1073"/>
                    </a:cubicBezTo>
                    <a:cubicBezTo>
                      <a:pt x="2448" y="1165"/>
                      <a:pt x="2316" y="1204"/>
                      <a:pt x="2220" y="1176"/>
                    </a:cubicBezTo>
                    <a:cubicBezTo>
                      <a:pt x="2179" y="1164"/>
                      <a:pt x="2147" y="1145"/>
                      <a:pt x="2118" y="1120"/>
                    </a:cubicBezTo>
                    <a:cubicBezTo>
                      <a:pt x="2089" y="1095"/>
                      <a:pt x="2064" y="1064"/>
                      <a:pt x="2042" y="1029"/>
                    </a:cubicBezTo>
                    <a:cubicBezTo>
                      <a:pt x="2030" y="1011"/>
                      <a:pt x="2019" y="991"/>
                      <a:pt x="2009" y="970"/>
                    </a:cubicBezTo>
                    <a:cubicBezTo>
                      <a:pt x="1981" y="910"/>
                      <a:pt x="1963" y="838"/>
                      <a:pt x="1946" y="769"/>
                    </a:cubicBezTo>
                    <a:cubicBezTo>
                      <a:pt x="1912" y="625"/>
                      <a:pt x="1877" y="482"/>
                      <a:pt x="1843" y="339"/>
                    </a:cubicBezTo>
                    <a:cubicBezTo>
                      <a:pt x="1828" y="276"/>
                      <a:pt x="1812" y="212"/>
                      <a:pt x="1778" y="154"/>
                    </a:cubicBezTo>
                    <a:cubicBezTo>
                      <a:pt x="1731" y="75"/>
                      <a:pt x="1647" y="15"/>
                      <a:pt x="1569" y="5"/>
                    </a:cubicBezTo>
                    <a:cubicBezTo>
                      <a:pt x="1535" y="0"/>
                      <a:pt x="1502" y="3"/>
                      <a:pt x="1468" y="9"/>
                    </a:cubicBezTo>
                    <a:cubicBezTo>
                      <a:pt x="1370" y="28"/>
                      <a:pt x="1263" y="66"/>
                      <a:pt x="1158" y="104"/>
                    </a:cubicBezTo>
                    <a:cubicBezTo>
                      <a:pt x="1056" y="141"/>
                      <a:pt x="955" y="181"/>
                      <a:pt x="851" y="214"/>
                    </a:cubicBezTo>
                    <a:cubicBezTo>
                      <a:pt x="785" y="236"/>
                      <a:pt x="718" y="255"/>
                      <a:pt x="650" y="273"/>
                    </a:cubicBezTo>
                    <a:cubicBezTo>
                      <a:pt x="557" y="298"/>
                      <a:pt x="463" y="323"/>
                      <a:pt x="368" y="338"/>
                    </a:cubicBezTo>
                    <a:cubicBezTo>
                      <a:pt x="237" y="360"/>
                      <a:pt x="107" y="365"/>
                      <a:pt x="0" y="36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11"/>
              <p:cNvSpPr/>
              <p:nvPr/>
            </p:nvSpPr>
            <p:spPr>
              <a:xfrm>
                <a:off x="2854325" y="635000"/>
                <a:ext cx="6591299" cy="2528888"/>
              </a:xfrm>
              <a:custGeom>
                <a:rect b="b" l="l" r="r" t="t"/>
                <a:pathLst>
                  <a:path extrusionOk="0" h="1175" w="3062">
                    <a:moveTo>
                      <a:pt x="3062" y="948"/>
                    </a:moveTo>
                    <a:cubicBezTo>
                      <a:pt x="2952" y="964"/>
                      <a:pt x="2809" y="972"/>
                      <a:pt x="2650" y="965"/>
                    </a:cubicBezTo>
                    <a:cubicBezTo>
                      <a:pt x="2630" y="964"/>
                      <a:pt x="2604" y="960"/>
                      <a:pt x="2573" y="978"/>
                    </a:cubicBezTo>
                    <a:cubicBezTo>
                      <a:pt x="2549" y="992"/>
                      <a:pt x="2532" y="1018"/>
                      <a:pt x="2515" y="1041"/>
                    </a:cubicBezTo>
                    <a:cubicBezTo>
                      <a:pt x="2443" y="1133"/>
                      <a:pt x="2314" y="1175"/>
                      <a:pt x="2218" y="1154"/>
                    </a:cubicBezTo>
                    <a:cubicBezTo>
                      <a:pt x="2178" y="1144"/>
                      <a:pt x="2144" y="1128"/>
                      <a:pt x="2114" y="1106"/>
                    </a:cubicBezTo>
                    <a:cubicBezTo>
                      <a:pt x="2083" y="1084"/>
                      <a:pt x="2056" y="1056"/>
                      <a:pt x="2031" y="1023"/>
                    </a:cubicBezTo>
                    <a:cubicBezTo>
                      <a:pt x="2018" y="1005"/>
                      <a:pt x="2006" y="986"/>
                      <a:pt x="1995" y="966"/>
                    </a:cubicBezTo>
                    <a:cubicBezTo>
                      <a:pt x="1964" y="907"/>
                      <a:pt x="1944" y="837"/>
                      <a:pt x="1926" y="768"/>
                    </a:cubicBezTo>
                    <a:cubicBezTo>
                      <a:pt x="1888" y="627"/>
                      <a:pt x="1851" y="485"/>
                      <a:pt x="1813" y="344"/>
                    </a:cubicBezTo>
                    <a:cubicBezTo>
                      <a:pt x="1797" y="282"/>
                      <a:pt x="1780" y="219"/>
                      <a:pt x="1745" y="161"/>
                    </a:cubicBezTo>
                    <a:cubicBezTo>
                      <a:pt x="1699" y="83"/>
                      <a:pt x="1619" y="21"/>
                      <a:pt x="1541" y="6"/>
                    </a:cubicBezTo>
                    <a:cubicBezTo>
                      <a:pt x="1508" y="0"/>
                      <a:pt x="1476" y="0"/>
                      <a:pt x="1441" y="5"/>
                    </a:cubicBezTo>
                    <a:cubicBezTo>
                      <a:pt x="1344" y="19"/>
                      <a:pt x="1238" y="54"/>
                      <a:pt x="1135" y="91"/>
                    </a:cubicBezTo>
                    <a:cubicBezTo>
                      <a:pt x="1035" y="127"/>
                      <a:pt x="936" y="168"/>
                      <a:pt x="834" y="201"/>
                    </a:cubicBezTo>
                    <a:cubicBezTo>
                      <a:pt x="770" y="222"/>
                      <a:pt x="703" y="241"/>
                      <a:pt x="637" y="259"/>
                    </a:cubicBezTo>
                    <a:cubicBezTo>
                      <a:pt x="545" y="284"/>
                      <a:pt x="453" y="308"/>
                      <a:pt x="360" y="325"/>
                    </a:cubicBezTo>
                    <a:cubicBezTo>
                      <a:pt x="231" y="348"/>
                      <a:pt x="104" y="357"/>
                      <a:pt x="0" y="365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11"/>
              <p:cNvSpPr/>
              <p:nvPr/>
            </p:nvSpPr>
            <p:spPr>
              <a:xfrm>
                <a:off x="2913063" y="719137"/>
                <a:ext cx="6562729" cy="2473326"/>
              </a:xfrm>
              <a:custGeom>
                <a:rect b="b" l="l" r="r" t="t"/>
                <a:pathLst>
                  <a:path extrusionOk="0" h="1149" w="3049">
                    <a:moveTo>
                      <a:pt x="3049" y="831"/>
                    </a:moveTo>
                    <a:cubicBezTo>
                      <a:pt x="2943" y="875"/>
                      <a:pt x="2802" y="910"/>
                      <a:pt x="2642" y="928"/>
                    </a:cubicBezTo>
                    <a:cubicBezTo>
                      <a:pt x="2623" y="930"/>
                      <a:pt x="2597" y="929"/>
                      <a:pt x="2567" y="949"/>
                    </a:cubicBezTo>
                    <a:cubicBezTo>
                      <a:pt x="2544" y="963"/>
                      <a:pt x="2527" y="989"/>
                      <a:pt x="2509" y="1012"/>
                    </a:cubicBezTo>
                    <a:cubicBezTo>
                      <a:pt x="2437" y="1103"/>
                      <a:pt x="2313" y="1149"/>
                      <a:pt x="2216" y="1133"/>
                    </a:cubicBezTo>
                    <a:cubicBezTo>
                      <a:pt x="2176" y="1127"/>
                      <a:pt x="2141" y="1113"/>
                      <a:pt x="2109" y="1094"/>
                    </a:cubicBezTo>
                    <a:cubicBezTo>
                      <a:pt x="2076" y="1075"/>
                      <a:pt x="2047" y="1049"/>
                      <a:pt x="2020" y="1018"/>
                    </a:cubicBezTo>
                    <a:cubicBezTo>
                      <a:pt x="2006" y="1002"/>
                      <a:pt x="1993" y="984"/>
                      <a:pt x="1981" y="963"/>
                    </a:cubicBezTo>
                    <a:cubicBezTo>
                      <a:pt x="1947" y="907"/>
                      <a:pt x="1926" y="838"/>
                      <a:pt x="1906" y="770"/>
                    </a:cubicBezTo>
                    <a:cubicBezTo>
                      <a:pt x="1865" y="630"/>
                      <a:pt x="1824" y="490"/>
                      <a:pt x="1783" y="350"/>
                    </a:cubicBezTo>
                    <a:cubicBezTo>
                      <a:pt x="1765" y="290"/>
                      <a:pt x="1747" y="227"/>
                      <a:pt x="1713" y="170"/>
                    </a:cubicBezTo>
                    <a:cubicBezTo>
                      <a:pt x="1667" y="92"/>
                      <a:pt x="1590" y="29"/>
                      <a:pt x="1514" y="10"/>
                    </a:cubicBezTo>
                    <a:cubicBezTo>
                      <a:pt x="1481" y="2"/>
                      <a:pt x="1449" y="0"/>
                      <a:pt x="1415" y="3"/>
                    </a:cubicBezTo>
                    <a:cubicBezTo>
                      <a:pt x="1319" y="12"/>
                      <a:pt x="1213" y="45"/>
                      <a:pt x="1112" y="81"/>
                    </a:cubicBezTo>
                    <a:cubicBezTo>
                      <a:pt x="1013" y="116"/>
                      <a:pt x="917" y="156"/>
                      <a:pt x="817" y="190"/>
                    </a:cubicBezTo>
                    <a:cubicBezTo>
                      <a:pt x="754" y="211"/>
                      <a:pt x="689" y="230"/>
                      <a:pt x="623" y="248"/>
                    </a:cubicBezTo>
                    <a:cubicBezTo>
                      <a:pt x="533" y="273"/>
                      <a:pt x="442" y="296"/>
                      <a:pt x="352" y="314"/>
                    </a:cubicBezTo>
                    <a:cubicBezTo>
                      <a:pt x="225" y="338"/>
                      <a:pt x="101" y="351"/>
                      <a:pt x="0" y="36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11"/>
              <p:cNvSpPr/>
              <p:nvPr/>
            </p:nvSpPr>
            <p:spPr>
              <a:xfrm>
                <a:off x="2971800" y="803275"/>
                <a:ext cx="6534148" cy="2414589"/>
              </a:xfrm>
              <a:custGeom>
                <a:rect b="b" l="l" r="r" t="t"/>
                <a:pathLst>
                  <a:path extrusionOk="0" h="1122" w="3036">
                    <a:moveTo>
                      <a:pt x="3036" y="715"/>
                    </a:moveTo>
                    <a:cubicBezTo>
                      <a:pt x="2934" y="786"/>
                      <a:pt x="2794" y="847"/>
                      <a:pt x="2635" y="890"/>
                    </a:cubicBezTo>
                    <a:cubicBezTo>
                      <a:pt x="2615" y="896"/>
                      <a:pt x="2590" y="898"/>
                      <a:pt x="2560" y="919"/>
                    </a:cubicBezTo>
                    <a:cubicBezTo>
                      <a:pt x="2538" y="934"/>
                      <a:pt x="2521" y="960"/>
                      <a:pt x="2504" y="982"/>
                    </a:cubicBezTo>
                    <a:cubicBezTo>
                      <a:pt x="2432" y="1073"/>
                      <a:pt x="2312" y="1122"/>
                      <a:pt x="2214" y="1113"/>
                    </a:cubicBezTo>
                    <a:cubicBezTo>
                      <a:pt x="2174" y="1109"/>
                      <a:pt x="2138" y="1099"/>
                      <a:pt x="2104" y="1082"/>
                    </a:cubicBezTo>
                    <a:cubicBezTo>
                      <a:pt x="2070" y="1066"/>
                      <a:pt x="2038" y="1042"/>
                      <a:pt x="2009" y="1013"/>
                    </a:cubicBezTo>
                    <a:cubicBezTo>
                      <a:pt x="1994" y="998"/>
                      <a:pt x="1980" y="981"/>
                      <a:pt x="1967" y="961"/>
                    </a:cubicBezTo>
                    <a:cubicBezTo>
                      <a:pt x="1930" y="907"/>
                      <a:pt x="1907" y="838"/>
                      <a:pt x="1886" y="771"/>
                    </a:cubicBezTo>
                    <a:cubicBezTo>
                      <a:pt x="1842" y="633"/>
                      <a:pt x="1797" y="495"/>
                      <a:pt x="1753" y="357"/>
                    </a:cubicBezTo>
                    <a:cubicBezTo>
                      <a:pt x="1734" y="297"/>
                      <a:pt x="1714" y="236"/>
                      <a:pt x="1680" y="179"/>
                    </a:cubicBezTo>
                    <a:cubicBezTo>
                      <a:pt x="1635" y="101"/>
                      <a:pt x="1561" y="36"/>
                      <a:pt x="1487" y="13"/>
                    </a:cubicBezTo>
                    <a:cubicBezTo>
                      <a:pt x="1454" y="3"/>
                      <a:pt x="1422" y="0"/>
                      <a:pt x="1388" y="1"/>
                    </a:cubicBezTo>
                    <a:cubicBezTo>
                      <a:pt x="1293" y="4"/>
                      <a:pt x="1189" y="35"/>
                      <a:pt x="1089" y="70"/>
                    </a:cubicBezTo>
                    <a:cubicBezTo>
                      <a:pt x="992" y="104"/>
                      <a:pt x="898" y="145"/>
                      <a:pt x="800" y="178"/>
                    </a:cubicBezTo>
                    <a:cubicBezTo>
                      <a:pt x="738" y="200"/>
                      <a:pt x="674" y="218"/>
                      <a:pt x="610" y="236"/>
                    </a:cubicBezTo>
                    <a:cubicBezTo>
                      <a:pt x="521" y="261"/>
                      <a:pt x="432" y="284"/>
                      <a:pt x="343" y="302"/>
                    </a:cubicBezTo>
                    <a:cubicBezTo>
                      <a:pt x="219" y="328"/>
                      <a:pt x="98" y="346"/>
                      <a:pt x="0" y="368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11"/>
              <p:cNvSpPr/>
              <p:nvPr/>
            </p:nvSpPr>
            <p:spPr>
              <a:xfrm>
                <a:off x="3028950" y="881063"/>
                <a:ext cx="6507166" cy="2362199"/>
              </a:xfrm>
              <a:custGeom>
                <a:rect b="b" l="l" r="r" t="t"/>
                <a:pathLst>
                  <a:path extrusionOk="0" h="1098" w="3023">
                    <a:moveTo>
                      <a:pt x="3023" y="602"/>
                    </a:moveTo>
                    <a:cubicBezTo>
                      <a:pt x="2925" y="700"/>
                      <a:pt x="2787" y="787"/>
                      <a:pt x="2627" y="856"/>
                    </a:cubicBezTo>
                    <a:cubicBezTo>
                      <a:pt x="2607" y="864"/>
                      <a:pt x="2583" y="871"/>
                      <a:pt x="2554" y="892"/>
                    </a:cubicBezTo>
                    <a:cubicBezTo>
                      <a:pt x="2533" y="909"/>
                      <a:pt x="2516" y="933"/>
                      <a:pt x="2498" y="956"/>
                    </a:cubicBezTo>
                    <a:cubicBezTo>
                      <a:pt x="2426" y="1046"/>
                      <a:pt x="2311" y="1098"/>
                      <a:pt x="2213" y="1096"/>
                    </a:cubicBezTo>
                    <a:cubicBezTo>
                      <a:pt x="2172" y="1095"/>
                      <a:pt x="2135" y="1087"/>
                      <a:pt x="2100" y="1073"/>
                    </a:cubicBezTo>
                    <a:cubicBezTo>
                      <a:pt x="2064" y="1060"/>
                      <a:pt x="2030" y="1039"/>
                      <a:pt x="1998" y="1012"/>
                    </a:cubicBezTo>
                    <a:cubicBezTo>
                      <a:pt x="1982" y="997"/>
                      <a:pt x="1967" y="981"/>
                      <a:pt x="1953" y="962"/>
                    </a:cubicBezTo>
                    <a:cubicBezTo>
                      <a:pt x="1913" y="910"/>
                      <a:pt x="1889" y="842"/>
                      <a:pt x="1866" y="776"/>
                    </a:cubicBezTo>
                    <a:cubicBezTo>
                      <a:pt x="1818" y="640"/>
                      <a:pt x="1771" y="504"/>
                      <a:pt x="1723" y="367"/>
                    </a:cubicBezTo>
                    <a:cubicBezTo>
                      <a:pt x="1702" y="308"/>
                      <a:pt x="1681" y="248"/>
                      <a:pt x="1648" y="191"/>
                    </a:cubicBezTo>
                    <a:cubicBezTo>
                      <a:pt x="1603" y="114"/>
                      <a:pt x="1533" y="47"/>
                      <a:pt x="1459" y="20"/>
                    </a:cubicBezTo>
                    <a:cubicBezTo>
                      <a:pt x="1427" y="8"/>
                      <a:pt x="1396" y="2"/>
                      <a:pt x="1361" y="2"/>
                    </a:cubicBezTo>
                    <a:cubicBezTo>
                      <a:pt x="1268" y="0"/>
                      <a:pt x="1164" y="29"/>
                      <a:pt x="1066" y="62"/>
                    </a:cubicBezTo>
                    <a:cubicBezTo>
                      <a:pt x="971" y="96"/>
                      <a:pt x="879" y="137"/>
                      <a:pt x="783" y="170"/>
                    </a:cubicBezTo>
                    <a:cubicBezTo>
                      <a:pt x="722" y="191"/>
                      <a:pt x="659" y="210"/>
                      <a:pt x="596" y="227"/>
                    </a:cubicBezTo>
                    <a:cubicBezTo>
                      <a:pt x="510" y="252"/>
                      <a:pt x="422" y="275"/>
                      <a:pt x="335" y="294"/>
                    </a:cubicBezTo>
                    <a:cubicBezTo>
                      <a:pt x="213" y="322"/>
                      <a:pt x="95" y="343"/>
                      <a:pt x="0" y="372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11"/>
              <p:cNvSpPr/>
              <p:nvPr/>
            </p:nvSpPr>
            <p:spPr>
              <a:xfrm>
                <a:off x="3087688" y="949325"/>
                <a:ext cx="6477001" cy="2333624"/>
              </a:xfrm>
              <a:custGeom>
                <a:rect b="b" l="l" r="r" t="t"/>
                <a:pathLst>
                  <a:path extrusionOk="0" h="1084" w="3010">
                    <a:moveTo>
                      <a:pt x="3010" y="493"/>
                    </a:moveTo>
                    <a:cubicBezTo>
                      <a:pt x="2917" y="618"/>
                      <a:pt x="2780" y="730"/>
                      <a:pt x="2619" y="825"/>
                    </a:cubicBezTo>
                    <a:cubicBezTo>
                      <a:pt x="2600" y="837"/>
                      <a:pt x="2576" y="847"/>
                      <a:pt x="2548" y="870"/>
                    </a:cubicBezTo>
                    <a:cubicBezTo>
                      <a:pt x="2527" y="887"/>
                      <a:pt x="2510" y="911"/>
                      <a:pt x="2493" y="933"/>
                    </a:cubicBezTo>
                    <a:cubicBezTo>
                      <a:pt x="2420" y="1023"/>
                      <a:pt x="2310" y="1078"/>
                      <a:pt x="2211" y="1082"/>
                    </a:cubicBezTo>
                    <a:cubicBezTo>
                      <a:pt x="2170" y="1084"/>
                      <a:pt x="2132" y="1079"/>
                      <a:pt x="2095" y="1068"/>
                    </a:cubicBezTo>
                    <a:cubicBezTo>
                      <a:pt x="2057" y="1057"/>
                      <a:pt x="2021" y="1039"/>
                      <a:pt x="1988" y="1014"/>
                    </a:cubicBezTo>
                    <a:cubicBezTo>
                      <a:pt x="1970" y="1001"/>
                      <a:pt x="1954" y="985"/>
                      <a:pt x="1939" y="967"/>
                    </a:cubicBezTo>
                    <a:cubicBezTo>
                      <a:pt x="1896" y="917"/>
                      <a:pt x="1870" y="850"/>
                      <a:pt x="1845" y="784"/>
                    </a:cubicBezTo>
                    <a:cubicBezTo>
                      <a:pt x="1795" y="650"/>
                      <a:pt x="1744" y="516"/>
                      <a:pt x="1693" y="381"/>
                    </a:cubicBezTo>
                    <a:cubicBezTo>
                      <a:pt x="1671" y="323"/>
                      <a:pt x="1648" y="263"/>
                      <a:pt x="1615" y="207"/>
                    </a:cubicBezTo>
                    <a:cubicBezTo>
                      <a:pt x="1571" y="130"/>
                      <a:pt x="1504" y="62"/>
                      <a:pt x="1432" y="31"/>
                    </a:cubicBezTo>
                    <a:cubicBezTo>
                      <a:pt x="1401" y="17"/>
                      <a:pt x="1369" y="9"/>
                      <a:pt x="1335" y="7"/>
                    </a:cubicBezTo>
                    <a:cubicBezTo>
                      <a:pt x="1242" y="0"/>
                      <a:pt x="1140" y="26"/>
                      <a:pt x="1044" y="59"/>
                    </a:cubicBezTo>
                    <a:cubicBezTo>
                      <a:pt x="949" y="91"/>
                      <a:pt x="860" y="132"/>
                      <a:pt x="766" y="166"/>
                    </a:cubicBezTo>
                    <a:cubicBezTo>
                      <a:pt x="706" y="187"/>
                      <a:pt x="645" y="205"/>
                      <a:pt x="583" y="223"/>
                    </a:cubicBezTo>
                    <a:cubicBezTo>
                      <a:pt x="498" y="247"/>
                      <a:pt x="411" y="269"/>
                      <a:pt x="327" y="290"/>
                    </a:cubicBezTo>
                    <a:cubicBezTo>
                      <a:pt x="207" y="319"/>
                      <a:pt x="92" y="344"/>
                      <a:pt x="0" y="381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11"/>
              <p:cNvSpPr/>
              <p:nvPr/>
            </p:nvSpPr>
            <p:spPr>
              <a:xfrm>
                <a:off x="3144838" y="1017588"/>
                <a:ext cx="6450016" cy="2309812"/>
              </a:xfrm>
              <a:custGeom>
                <a:rect b="b" l="l" r="r" t="t"/>
                <a:pathLst>
                  <a:path extrusionOk="0" h="1073" w="2997">
                    <a:moveTo>
                      <a:pt x="2997" y="383"/>
                    </a:moveTo>
                    <a:cubicBezTo>
                      <a:pt x="2908" y="536"/>
                      <a:pt x="2772" y="674"/>
                      <a:pt x="2612" y="795"/>
                    </a:cubicBezTo>
                    <a:cubicBezTo>
                      <a:pt x="2592" y="810"/>
                      <a:pt x="2568" y="823"/>
                      <a:pt x="2542" y="847"/>
                    </a:cubicBezTo>
                    <a:cubicBezTo>
                      <a:pt x="2522" y="865"/>
                      <a:pt x="2505" y="889"/>
                      <a:pt x="2487" y="911"/>
                    </a:cubicBezTo>
                    <a:cubicBezTo>
                      <a:pt x="2415" y="1000"/>
                      <a:pt x="2308" y="1058"/>
                      <a:pt x="2209" y="1069"/>
                    </a:cubicBezTo>
                    <a:cubicBezTo>
                      <a:pt x="2168" y="1073"/>
                      <a:pt x="2129" y="1072"/>
                      <a:pt x="2090" y="1063"/>
                    </a:cubicBezTo>
                    <a:cubicBezTo>
                      <a:pt x="2051" y="1055"/>
                      <a:pt x="2012" y="1040"/>
                      <a:pt x="1977" y="1016"/>
                    </a:cubicBezTo>
                    <a:cubicBezTo>
                      <a:pt x="1958" y="1004"/>
                      <a:pt x="1941" y="989"/>
                      <a:pt x="1925" y="972"/>
                    </a:cubicBezTo>
                    <a:cubicBezTo>
                      <a:pt x="1879" y="923"/>
                      <a:pt x="1852" y="857"/>
                      <a:pt x="1825" y="793"/>
                    </a:cubicBezTo>
                    <a:cubicBezTo>
                      <a:pt x="1771" y="660"/>
                      <a:pt x="1717" y="528"/>
                      <a:pt x="1663" y="395"/>
                    </a:cubicBezTo>
                    <a:cubicBezTo>
                      <a:pt x="1639" y="337"/>
                      <a:pt x="1615" y="279"/>
                      <a:pt x="1583" y="223"/>
                    </a:cubicBezTo>
                    <a:cubicBezTo>
                      <a:pt x="1539" y="147"/>
                      <a:pt x="1475" y="77"/>
                      <a:pt x="1404" y="41"/>
                    </a:cubicBezTo>
                    <a:cubicBezTo>
                      <a:pt x="1374" y="26"/>
                      <a:pt x="1343" y="16"/>
                      <a:pt x="1308" y="12"/>
                    </a:cubicBezTo>
                    <a:cubicBezTo>
                      <a:pt x="1217" y="0"/>
                      <a:pt x="1115" y="23"/>
                      <a:pt x="1021" y="55"/>
                    </a:cubicBezTo>
                    <a:cubicBezTo>
                      <a:pt x="928" y="87"/>
                      <a:pt x="840" y="128"/>
                      <a:pt x="749" y="161"/>
                    </a:cubicBezTo>
                    <a:cubicBezTo>
                      <a:pt x="690" y="183"/>
                      <a:pt x="630" y="201"/>
                      <a:pt x="569" y="218"/>
                    </a:cubicBezTo>
                    <a:cubicBezTo>
                      <a:pt x="486" y="242"/>
                      <a:pt x="401" y="264"/>
                      <a:pt x="318" y="286"/>
                    </a:cubicBezTo>
                    <a:cubicBezTo>
                      <a:pt x="201" y="316"/>
                      <a:pt x="89" y="345"/>
                      <a:pt x="0" y="389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11"/>
              <p:cNvSpPr/>
              <p:nvPr/>
            </p:nvSpPr>
            <p:spPr>
              <a:xfrm>
                <a:off x="3203575" y="1089025"/>
                <a:ext cx="6421441" cy="2287587"/>
              </a:xfrm>
              <a:custGeom>
                <a:rect b="b" l="l" r="r" t="t"/>
                <a:pathLst>
                  <a:path extrusionOk="0" h="1063" w="2984">
                    <a:moveTo>
                      <a:pt x="2984" y="273"/>
                    </a:moveTo>
                    <a:cubicBezTo>
                      <a:pt x="2899" y="452"/>
                      <a:pt x="2765" y="617"/>
                      <a:pt x="2604" y="763"/>
                    </a:cubicBezTo>
                    <a:cubicBezTo>
                      <a:pt x="2584" y="781"/>
                      <a:pt x="2561" y="798"/>
                      <a:pt x="2535" y="823"/>
                    </a:cubicBezTo>
                    <a:cubicBezTo>
                      <a:pt x="2516" y="842"/>
                      <a:pt x="2499" y="866"/>
                      <a:pt x="2482" y="887"/>
                    </a:cubicBezTo>
                    <a:cubicBezTo>
                      <a:pt x="2409" y="975"/>
                      <a:pt x="2307" y="1038"/>
                      <a:pt x="2207" y="1055"/>
                    </a:cubicBezTo>
                    <a:cubicBezTo>
                      <a:pt x="2166" y="1062"/>
                      <a:pt x="2126" y="1063"/>
                      <a:pt x="2085" y="1057"/>
                    </a:cubicBezTo>
                    <a:cubicBezTo>
                      <a:pt x="2045" y="1052"/>
                      <a:pt x="2004" y="1039"/>
                      <a:pt x="1966" y="1018"/>
                    </a:cubicBezTo>
                    <a:cubicBezTo>
                      <a:pt x="1946" y="1006"/>
                      <a:pt x="1928" y="993"/>
                      <a:pt x="1911" y="976"/>
                    </a:cubicBezTo>
                    <a:cubicBezTo>
                      <a:pt x="1863" y="929"/>
                      <a:pt x="1833" y="864"/>
                      <a:pt x="1805" y="800"/>
                    </a:cubicBezTo>
                    <a:cubicBezTo>
                      <a:pt x="1748" y="670"/>
                      <a:pt x="1691" y="539"/>
                      <a:pt x="1633" y="408"/>
                    </a:cubicBezTo>
                    <a:cubicBezTo>
                      <a:pt x="1608" y="351"/>
                      <a:pt x="1583" y="293"/>
                      <a:pt x="1550" y="238"/>
                    </a:cubicBezTo>
                    <a:cubicBezTo>
                      <a:pt x="1506" y="162"/>
                      <a:pt x="1446" y="90"/>
                      <a:pt x="1377" y="51"/>
                    </a:cubicBezTo>
                    <a:cubicBezTo>
                      <a:pt x="1347" y="34"/>
                      <a:pt x="1316" y="22"/>
                      <a:pt x="1281" y="16"/>
                    </a:cubicBezTo>
                    <a:cubicBezTo>
                      <a:pt x="1191" y="0"/>
                      <a:pt x="1090" y="20"/>
                      <a:pt x="998" y="51"/>
                    </a:cubicBezTo>
                    <a:cubicBezTo>
                      <a:pt x="907" y="81"/>
                      <a:pt x="821" y="123"/>
                      <a:pt x="731" y="156"/>
                    </a:cubicBezTo>
                    <a:cubicBezTo>
                      <a:pt x="675" y="177"/>
                      <a:pt x="615" y="195"/>
                      <a:pt x="556" y="212"/>
                    </a:cubicBezTo>
                    <a:cubicBezTo>
                      <a:pt x="474" y="236"/>
                      <a:pt x="391" y="258"/>
                      <a:pt x="310" y="280"/>
                    </a:cubicBezTo>
                    <a:cubicBezTo>
                      <a:pt x="195" y="312"/>
                      <a:pt x="86" y="345"/>
                      <a:pt x="0" y="397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11"/>
              <p:cNvSpPr/>
              <p:nvPr/>
            </p:nvSpPr>
            <p:spPr>
              <a:xfrm>
                <a:off x="3263900" y="1158875"/>
                <a:ext cx="6391277" cy="2270125"/>
              </a:xfrm>
              <a:custGeom>
                <a:rect b="b" l="l" r="r" t="t"/>
                <a:pathLst>
                  <a:path extrusionOk="0" h="1055" w="2970">
                    <a:moveTo>
                      <a:pt x="2970" y="164"/>
                    </a:moveTo>
                    <a:cubicBezTo>
                      <a:pt x="2890" y="370"/>
                      <a:pt x="2756" y="561"/>
                      <a:pt x="2595" y="733"/>
                    </a:cubicBezTo>
                    <a:cubicBezTo>
                      <a:pt x="2576" y="754"/>
                      <a:pt x="2553" y="774"/>
                      <a:pt x="2528" y="801"/>
                    </a:cubicBezTo>
                    <a:cubicBezTo>
                      <a:pt x="2510" y="820"/>
                      <a:pt x="2493" y="843"/>
                      <a:pt x="2475" y="865"/>
                    </a:cubicBezTo>
                    <a:cubicBezTo>
                      <a:pt x="2403" y="952"/>
                      <a:pt x="2305" y="1018"/>
                      <a:pt x="2205" y="1041"/>
                    </a:cubicBezTo>
                    <a:cubicBezTo>
                      <a:pt x="2163" y="1051"/>
                      <a:pt x="2122" y="1055"/>
                      <a:pt x="2080" y="1052"/>
                    </a:cubicBezTo>
                    <a:cubicBezTo>
                      <a:pt x="2037" y="1050"/>
                      <a:pt x="1994" y="1039"/>
                      <a:pt x="1954" y="1020"/>
                    </a:cubicBezTo>
                    <a:cubicBezTo>
                      <a:pt x="1933" y="1010"/>
                      <a:pt x="1914" y="997"/>
                      <a:pt x="1896" y="981"/>
                    </a:cubicBezTo>
                    <a:cubicBezTo>
                      <a:pt x="1845" y="936"/>
                      <a:pt x="1813" y="871"/>
                      <a:pt x="1784" y="809"/>
                    </a:cubicBezTo>
                    <a:cubicBezTo>
                      <a:pt x="1723" y="680"/>
                      <a:pt x="1663" y="551"/>
                      <a:pt x="1602" y="422"/>
                    </a:cubicBezTo>
                    <a:cubicBezTo>
                      <a:pt x="1576" y="366"/>
                      <a:pt x="1549" y="309"/>
                      <a:pt x="1517" y="254"/>
                    </a:cubicBezTo>
                    <a:cubicBezTo>
                      <a:pt x="1473" y="178"/>
                      <a:pt x="1417" y="105"/>
                      <a:pt x="1348" y="61"/>
                    </a:cubicBezTo>
                    <a:cubicBezTo>
                      <a:pt x="1319" y="43"/>
                      <a:pt x="1288" y="29"/>
                      <a:pt x="1254" y="21"/>
                    </a:cubicBezTo>
                    <a:cubicBezTo>
                      <a:pt x="1165" y="0"/>
                      <a:pt x="1065" y="17"/>
                      <a:pt x="974" y="47"/>
                    </a:cubicBezTo>
                    <a:cubicBezTo>
                      <a:pt x="885" y="76"/>
                      <a:pt x="801" y="119"/>
                      <a:pt x="713" y="152"/>
                    </a:cubicBezTo>
                    <a:cubicBezTo>
                      <a:pt x="658" y="173"/>
                      <a:pt x="600" y="191"/>
                      <a:pt x="541" y="208"/>
                    </a:cubicBezTo>
                    <a:cubicBezTo>
                      <a:pt x="461" y="231"/>
                      <a:pt x="379" y="253"/>
                      <a:pt x="301" y="276"/>
                    </a:cubicBezTo>
                    <a:cubicBezTo>
                      <a:pt x="188" y="310"/>
                      <a:pt x="82" y="346"/>
                      <a:pt x="0" y="405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11"/>
              <p:cNvSpPr/>
              <p:nvPr/>
            </p:nvSpPr>
            <p:spPr>
              <a:xfrm>
                <a:off x="3322638" y="1227138"/>
                <a:ext cx="6362703" cy="2254251"/>
              </a:xfrm>
              <a:custGeom>
                <a:rect b="b" l="l" r="r" t="t"/>
                <a:pathLst>
                  <a:path extrusionOk="0" h="1047" w="2957">
                    <a:moveTo>
                      <a:pt x="2957" y="55"/>
                    </a:moveTo>
                    <a:cubicBezTo>
                      <a:pt x="2881" y="288"/>
                      <a:pt x="2748" y="505"/>
                      <a:pt x="2588" y="702"/>
                    </a:cubicBezTo>
                    <a:cubicBezTo>
                      <a:pt x="2568" y="727"/>
                      <a:pt x="2546" y="750"/>
                      <a:pt x="2522" y="778"/>
                    </a:cubicBezTo>
                    <a:cubicBezTo>
                      <a:pt x="2504" y="798"/>
                      <a:pt x="2487" y="821"/>
                      <a:pt x="2470" y="842"/>
                    </a:cubicBezTo>
                    <a:cubicBezTo>
                      <a:pt x="2397" y="929"/>
                      <a:pt x="2304" y="998"/>
                      <a:pt x="2203" y="1028"/>
                    </a:cubicBezTo>
                    <a:cubicBezTo>
                      <a:pt x="2161" y="1041"/>
                      <a:pt x="2119" y="1047"/>
                      <a:pt x="2075" y="1047"/>
                    </a:cubicBezTo>
                    <a:cubicBezTo>
                      <a:pt x="2031" y="1047"/>
                      <a:pt x="1985" y="1040"/>
                      <a:pt x="1943" y="1022"/>
                    </a:cubicBezTo>
                    <a:cubicBezTo>
                      <a:pt x="1921" y="1013"/>
                      <a:pt x="1901" y="1001"/>
                      <a:pt x="1882" y="986"/>
                    </a:cubicBezTo>
                    <a:cubicBezTo>
                      <a:pt x="1828" y="943"/>
                      <a:pt x="1795" y="879"/>
                      <a:pt x="1764" y="817"/>
                    </a:cubicBezTo>
                    <a:cubicBezTo>
                      <a:pt x="1700" y="690"/>
                      <a:pt x="1636" y="563"/>
                      <a:pt x="1572" y="436"/>
                    </a:cubicBezTo>
                    <a:cubicBezTo>
                      <a:pt x="1544" y="381"/>
                      <a:pt x="1516" y="324"/>
                      <a:pt x="1484" y="270"/>
                    </a:cubicBezTo>
                    <a:cubicBezTo>
                      <a:pt x="1441" y="195"/>
                      <a:pt x="1388" y="120"/>
                      <a:pt x="1321" y="72"/>
                    </a:cubicBezTo>
                    <a:cubicBezTo>
                      <a:pt x="1292" y="52"/>
                      <a:pt x="1262" y="36"/>
                      <a:pt x="1227" y="25"/>
                    </a:cubicBezTo>
                    <a:cubicBezTo>
                      <a:pt x="1139" y="0"/>
                      <a:pt x="1040" y="15"/>
                      <a:pt x="951" y="43"/>
                    </a:cubicBezTo>
                    <a:cubicBezTo>
                      <a:pt x="863" y="72"/>
                      <a:pt x="782" y="114"/>
                      <a:pt x="696" y="147"/>
                    </a:cubicBezTo>
                    <a:cubicBezTo>
                      <a:pt x="642" y="168"/>
                      <a:pt x="585" y="186"/>
                      <a:pt x="528" y="203"/>
                    </a:cubicBezTo>
                    <a:cubicBezTo>
                      <a:pt x="449" y="226"/>
                      <a:pt x="369" y="248"/>
                      <a:pt x="292" y="272"/>
                    </a:cubicBezTo>
                    <a:cubicBezTo>
                      <a:pt x="182" y="307"/>
                      <a:pt x="79" y="347"/>
                      <a:pt x="0" y="413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11"/>
              <p:cNvSpPr/>
              <p:nvPr/>
            </p:nvSpPr>
            <p:spPr>
              <a:xfrm>
                <a:off x="3379788" y="1177925"/>
                <a:ext cx="6335716" cy="2366963"/>
              </a:xfrm>
              <a:custGeom>
                <a:rect b="b" l="l" r="r" t="t"/>
                <a:pathLst>
                  <a:path extrusionOk="0" h="1100" w="2944">
                    <a:moveTo>
                      <a:pt x="2944" y="0"/>
                    </a:moveTo>
                    <a:cubicBezTo>
                      <a:pt x="2872" y="261"/>
                      <a:pt x="2740" y="504"/>
                      <a:pt x="2580" y="727"/>
                    </a:cubicBezTo>
                    <a:cubicBezTo>
                      <a:pt x="2560" y="754"/>
                      <a:pt x="2539" y="781"/>
                      <a:pt x="2516" y="810"/>
                    </a:cubicBezTo>
                    <a:cubicBezTo>
                      <a:pt x="2499" y="831"/>
                      <a:pt x="2482" y="854"/>
                      <a:pt x="2464" y="875"/>
                    </a:cubicBezTo>
                    <a:cubicBezTo>
                      <a:pt x="2392" y="961"/>
                      <a:pt x="2302" y="1033"/>
                      <a:pt x="2201" y="1070"/>
                    </a:cubicBezTo>
                    <a:cubicBezTo>
                      <a:pt x="2160" y="1085"/>
                      <a:pt x="2116" y="1094"/>
                      <a:pt x="2070" y="1097"/>
                    </a:cubicBezTo>
                    <a:cubicBezTo>
                      <a:pt x="2025" y="1100"/>
                      <a:pt x="1976" y="1095"/>
                      <a:pt x="1932" y="1080"/>
                    </a:cubicBezTo>
                    <a:cubicBezTo>
                      <a:pt x="1909" y="1071"/>
                      <a:pt x="1887" y="1060"/>
                      <a:pt x="1867" y="1046"/>
                    </a:cubicBezTo>
                    <a:cubicBezTo>
                      <a:pt x="1811" y="1005"/>
                      <a:pt x="1776" y="942"/>
                      <a:pt x="1744" y="881"/>
                    </a:cubicBezTo>
                    <a:cubicBezTo>
                      <a:pt x="1677" y="756"/>
                      <a:pt x="1609" y="630"/>
                      <a:pt x="1542" y="505"/>
                    </a:cubicBezTo>
                    <a:cubicBezTo>
                      <a:pt x="1513" y="450"/>
                      <a:pt x="1483" y="395"/>
                      <a:pt x="1452" y="340"/>
                    </a:cubicBezTo>
                    <a:cubicBezTo>
                      <a:pt x="1409" y="266"/>
                      <a:pt x="1359" y="190"/>
                      <a:pt x="1294" y="138"/>
                    </a:cubicBezTo>
                    <a:cubicBezTo>
                      <a:pt x="1266" y="115"/>
                      <a:pt x="1235" y="97"/>
                      <a:pt x="1200" y="85"/>
                    </a:cubicBezTo>
                    <a:cubicBezTo>
                      <a:pt x="1113" y="55"/>
                      <a:pt x="1015" y="67"/>
                      <a:pt x="929" y="95"/>
                    </a:cubicBezTo>
                    <a:cubicBezTo>
                      <a:pt x="842" y="122"/>
                      <a:pt x="763" y="165"/>
                      <a:pt x="679" y="198"/>
                    </a:cubicBezTo>
                    <a:cubicBezTo>
                      <a:pt x="626" y="219"/>
                      <a:pt x="570" y="237"/>
                      <a:pt x="514" y="253"/>
                    </a:cubicBezTo>
                    <a:cubicBezTo>
                      <a:pt x="437" y="276"/>
                      <a:pt x="359" y="297"/>
                      <a:pt x="284" y="322"/>
                    </a:cubicBezTo>
                    <a:cubicBezTo>
                      <a:pt x="176" y="359"/>
                      <a:pt x="75" y="404"/>
                      <a:pt x="0" y="47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11"/>
              <p:cNvSpPr/>
              <p:nvPr/>
            </p:nvSpPr>
            <p:spPr>
              <a:xfrm>
                <a:off x="3438525" y="1011238"/>
                <a:ext cx="6307138" cy="2605088"/>
              </a:xfrm>
              <a:custGeom>
                <a:rect b="b" l="l" r="r" t="t"/>
                <a:pathLst>
                  <a:path extrusionOk="0" h="1210" w="2931">
                    <a:moveTo>
                      <a:pt x="2931" y="0"/>
                    </a:moveTo>
                    <a:cubicBezTo>
                      <a:pt x="2863" y="288"/>
                      <a:pt x="2733" y="557"/>
                      <a:pt x="2572" y="806"/>
                    </a:cubicBezTo>
                    <a:cubicBezTo>
                      <a:pt x="2454" y="988"/>
                      <a:pt x="2296" y="1174"/>
                      <a:pt x="2066" y="1201"/>
                    </a:cubicBezTo>
                    <a:cubicBezTo>
                      <a:pt x="1994" y="1210"/>
                      <a:pt x="1915" y="1200"/>
                      <a:pt x="1853" y="1160"/>
                    </a:cubicBezTo>
                    <a:cubicBezTo>
                      <a:pt x="1794" y="1120"/>
                      <a:pt x="1758" y="1058"/>
                      <a:pt x="1724" y="998"/>
                    </a:cubicBezTo>
                    <a:cubicBezTo>
                      <a:pt x="1622" y="821"/>
                      <a:pt x="1521" y="643"/>
                      <a:pt x="1420" y="465"/>
                    </a:cubicBezTo>
                    <a:cubicBezTo>
                      <a:pt x="1359" y="360"/>
                      <a:pt x="1290" y="246"/>
                      <a:pt x="1174" y="199"/>
                    </a:cubicBezTo>
                    <a:cubicBezTo>
                      <a:pt x="1088" y="164"/>
                      <a:pt x="991" y="174"/>
                      <a:pt x="906" y="200"/>
                    </a:cubicBezTo>
                    <a:cubicBezTo>
                      <a:pt x="821" y="227"/>
                      <a:pt x="744" y="270"/>
                      <a:pt x="662" y="303"/>
                    </a:cubicBezTo>
                    <a:cubicBezTo>
                      <a:pt x="435" y="394"/>
                      <a:pt x="158" y="419"/>
                      <a:pt x="0" y="59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11"/>
              <p:cNvSpPr/>
              <p:nvPr/>
            </p:nvSpPr>
            <p:spPr>
              <a:xfrm>
                <a:off x="3422650" y="1179513"/>
                <a:ext cx="6313488" cy="2478089"/>
              </a:xfrm>
              <a:custGeom>
                <a:rect b="b" l="l" r="r" t="t"/>
                <a:pathLst>
                  <a:path extrusionOk="0" h="1151" w="2933">
                    <a:moveTo>
                      <a:pt x="2933" y="0"/>
                    </a:moveTo>
                    <a:cubicBezTo>
                      <a:pt x="2882" y="193"/>
                      <a:pt x="2802" y="376"/>
                      <a:pt x="2704" y="551"/>
                    </a:cubicBezTo>
                    <a:cubicBezTo>
                      <a:pt x="2661" y="627"/>
                      <a:pt x="2615" y="701"/>
                      <a:pt x="2566" y="773"/>
                    </a:cubicBezTo>
                    <a:cubicBezTo>
                      <a:pt x="2539" y="812"/>
                      <a:pt x="2511" y="851"/>
                      <a:pt x="2480" y="889"/>
                    </a:cubicBezTo>
                    <a:cubicBezTo>
                      <a:pt x="2412" y="971"/>
                      <a:pt x="2332" y="1045"/>
                      <a:pt x="2238" y="1093"/>
                    </a:cubicBezTo>
                    <a:cubicBezTo>
                      <a:pt x="2186" y="1120"/>
                      <a:pt x="2128" y="1138"/>
                      <a:pt x="2065" y="1144"/>
                    </a:cubicBezTo>
                    <a:cubicBezTo>
                      <a:pt x="1995" y="1151"/>
                      <a:pt x="1918" y="1141"/>
                      <a:pt x="1857" y="1101"/>
                    </a:cubicBezTo>
                    <a:cubicBezTo>
                      <a:pt x="1799" y="1063"/>
                      <a:pt x="1763" y="1003"/>
                      <a:pt x="1728" y="944"/>
                    </a:cubicBezTo>
                    <a:cubicBezTo>
                      <a:pt x="1658" y="825"/>
                      <a:pt x="1587" y="705"/>
                      <a:pt x="1517" y="585"/>
                    </a:cubicBezTo>
                    <a:cubicBezTo>
                      <a:pt x="1484" y="528"/>
                      <a:pt x="1451" y="472"/>
                      <a:pt x="1418" y="416"/>
                    </a:cubicBezTo>
                    <a:cubicBezTo>
                      <a:pt x="1356" y="311"/>
                      <a:pt x="1285" y="199"/>
                      <a:pt x="1170" y="150"/>
                    </a:cubicBezTo>
                    <a:cubicBezTo>
                      <a:pt x="1085" y="114"/>
                      <a:pt x="989" y="119"/>
                      <a:pt x="905" y="142"/>
                    </a:cubicBezTo>
                    <a:cubicBezTo>
                      <a:pt x="821" y="165"/>
                      <a:pt x="744" y="203"/>
                      <a:pt x="663" y="232"/>
                    </a:cubicBezTo>
                    <a:cubicBezTo>
                      <a:pt x="581" y="261"/>
                      <a:pt x="493" y="281"/>
                      <a:pt x="406" y="304"/>
                    </a:cubicBezTo>
                    <a:cubicBezTo>
                      <a:pt x="253" y="344"/>
                      <a:pt x="103" y="390"/>
                      <a:pt x="0" y="498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11"/>
              <p:cNvSpPr/>
              <p:nvPr/>
            </p:nvSpPr>
            <p:spPr>
              <a:xfrm>
                <a:off x="3408363" y="1347788"/>
                <a:ext cx="6316663" cy="2352674"/>
              </a:xfrm>
              <a:custGeom>
                <a:rect b="b" l="l" r="r" t="t"/>
                <a:pathLst>
                  <a:path extrusionOk="0" h="1093" w="2935">
                    <a:moveTo>
                      <a:pt x="2935" y="0"/>
                    </a:moveTo>
                    <a:cubicBezTo>
                      <a:pt x="2880" y="185"/>
                      <a:pt x="2798" y="361"/>
                      <a:pt x="2699" y="528"/>
                    </a:cubicBezTo>
                    <a:cubicBezTo>
                      <a:pt x="2655" y="601"/>
                      <a:pt x="2609" y="672"/>
                      <a:pt x="2559" y="741"/>
                    </a:cubicBezTo>
                    <a:cubicBezTo>
                      <a:pt x="2532" y="778"/>
                      <a:pt x="2504" y="815"/>
                      <a:pt x="2473" y="851"/>
                    </a:cubicBezTo>
                    <a:cubicBezTo>
                      <a:pt x="2405" y="929"/>
                      <a:pt x="2327" y="998"/>
                      <a:pt x="2234" y="1041"/>
                    </a:cubicBezTo>
                    <a:cubicBezTo>
                      <a:pt x="2182" y="1066"/>
                      <a:pt x="2126" y="1082"/>
                      <a:pt x="2064" y="1087"/>
                    </a:cubicBezTo>
                    <a:cubicBezTo>
                      <a:pt x="1995" y="1093"/>
                      <a:pt x="1920" y="1082"/>
                      <a:pt x="1861" y="1043"/>
                    </a:cubicBezTo>
                    <a:cubicBezTo>
                      <a:pt x="1804" y="1006"/>
                      <a:pt x="1768" y="947"/>
                      <a:pt x="1733" y="891"/>
                    </a:cubicBezTo>
                    <a:cubicBezTo>
                      <a:pt x="1661" y="772"/>
                      <a:pt x="1589" y="653"/>
                      <a:pt x="1517" y="534"/>
                    </a:cubicBezTo>
                    <a:cubicBezTo>
                      <a:pt x="1484" y="478"/>
                      <a:pt x="1450" y="422"/>
                      <a:pt x="1416" y="366"/>
                    </a:cubicBezTo>
                    <a:cubicBezTo>
                      <a:pt x="1353" y="262"/>
                      <a:pt x="1281" y="151"/>
                      <a:pt x="1167" y="100"/>
                    </a:cubicBezTo>
                    <a:cubicBezTo>
                      <a:pt x="1082" y="63"/>
                      <a:pt x="988" y="65"/>
                      <a:pt x="905" y="84"/>
                    </a:cubicBezTo>
                    <a:cubicBezTo>
                      <a:pt x="821" y="102"/>
                      <a:pt x="745" y="136"/>
                      <a:pt x="664" y="161"/>
                    </a:cubicBezTo>
                    <a:cubicBezTo>
                      <a:pt x="582" y="185"/>
                      <a:pt x="495" y="203"/>
                      <a:pt x="408" y="222"/>
                    </a:cubicBezTo>
                    <a:cubicBezTo>
                      <a:pt x="256" y="256"/>
                      <a:pt x="105" y="297"/>
                      <a:pt x="0" y="40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42" name="Google Shape;542;p11"/>
          <p:cNvGrpSpPr/>
          <p:nvPr/>
        </p:nvGrpSpPr>
        <p:grpSpPr>
          <a:xfrm flipH="1">
            <a:off x="4926087" y="4472225"/>
            <a:ext cx="746125" cy="263525"/>
            <a:chOff x="4449763" y="4024313"/>
            <a:chExt cx="746125" cy="263525"/>
          </a:xfrm>
        </p:grpSpPr>
        <p:sp>
          <p:nvSpPr>
            <p:cNvPr id="543" name="Google Shape;543;p11"/>
            <p:cNvSpPr/>
            <p:nvPr/>
          </p:nvSpPr>
          <p:spPr>
            <a:xfrm>
              <a:off x="4449763" y="4024313"/>
              <a:ext cx="161925" cy="263525"/>
            </a:xfrm>
            <a:custGeom>
              <a:rect b="b" l="l" r="r" t="t"/>
              <a:pathLst>
                <a:path extrusionOk="0" h="166" w="102">
                  <a:moveTo>
                    <a:pt x="1" y="166"/>
                  </a:moveTo>
                  <a:lnTo>
                    <a:pt x="23" y="166"/>
                  </a:lnTo>
                  <a:lnTo>
                    <a:pt x="102" y="84"/>
                  </a:lnTo>
                  <a:lnTo>
                    <a:pt x="22" y="0"/>
                  </a:lnTo>
                  <a:lnTo>
                    <a:pt x="0" y="0"/>
                  </a:lnTo>
                  <a:lnTo>
                    <a:pt x="81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11"/>
            <p:cNvSpPr/>
            <p:nvPr/>
          </p:nvSpPr>
          <p:spPr>
            <a:xfrm>
              <a:off x="4619625" y="4024313"/>
              <a:ext cx="169863" cy="263525"/>
            </a:xfrm>
            <a:custGeom>
              <a:rect b="b" l="l" r="r" t="t"/>
              <a:pathLst>
                <a:path extrusionOk="0" h="166" w="107">
                  <a:moveTo>
                    <a:pt x="1" y="166"/>
                  </a:moveTo>
                  <a:lnTo>
                    <a:pt x="28" y="166"/>
                  </a:lnTo>
                  <a:lnTo>
                    <a:pt x="107" y="84"/>
                  </a:lnTo>
                  <a:lnTo>
                    <a:pt x="26" y="0"/>
                  </a:lnTo>
                  <a:lnTo>
                    <a:pt x="0" y="0"/>
                  </a:lnTo>
                  <a:lnTo>
                    <a:pt x="80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11"/>
            <p:cNvSpPr/>
            <p:nvPr/>
          </p:nvSpPr>
          <p:spPr>
            <a:xfrm>
              <a:off x="4795838" y="4024313"/>
              <a:ext cx="192088" cy="263525"/>
            </a:xfrm>
            <a:custGeom>
              <a:rect b="b" l="l" r="r" t="t"/>
              <a:pathLst>
                <a:path extrusionOk="0" h="166" w="121">
                  <a:moveTo>
                    <a:pt x="1" y="166"/>
                  </a:moveTo>
                  <a:lnTo>
                    <a:pt x="42" y="166"/>
                  </a:lnTo>
                  <a:lnTo>
                    <a:pt x="121" y="84"/>
                  </a:lnTo>
                  <a:lnTo>
                    <a:pt x="40" y="0"/>
                  </a:lnTo>
                  <a:lnTo>
                    <a:pt x="0" y="0"/>
                  </a:lnTo>
                  <a:lnTo>
                    <a:pt x="81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11"/>
            <p:cNvSpPr/>
            <p:nvPr/>
          </p:nvSpPr>
          <p:spPr>
            <a:xfrm>
              <a:off x="4994275" y="4024313"/>
              <a:ext cx="201613" cy="263525"/>
            </a:xfrm>
            <a:custGeom>
              <a:rect b="b" l="l" r="r" t="t"/>
              <a:pathLst>
                <a:path extrusionOk="0" h="166" w="127">
                  <a:moveTo>
                    <a:pt x="1" y="166"/>
                  </a:moveTo>
                  <a:lnTo>
                    <a:pt x="47" y="166"/>
                  </a:lnTo>
                  <a:lnTo>
                    <a:pt x="127" y="84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1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7" name="Google Shape;547;p11"/>
          <p:cNvGrpSpPr/>
          <p:nvPr/>
        </p:nvGrpSpPr>
        <p:grpSpPr>
          <a:xfrm>
            <a:off x="-398938" y="539505"/>
            <a:ext cx="9193719" cy="3289196"/>
            <a:chOff x="-398938" y="539505"/>
            <a:chExt cx="9193719" cy="3289196"/>
          </a:xfrm>
        </p:grpSpPr>
        <p:sp>
          <p:nvSpPr>
            <p:cNvPr id="548" name="Google Shape;548;p11"/>
            <p:cNvSpPr/>
            <p:nvPr/>
          </p:nvSpPr>
          <p:spPr>
            <a:xfrm>
              <a:off x="-398938" y="539505"/>
              <a:ext cx="1076850" cy="1407550"/>
            </a:xfrm>
            <a:custGeom>
              <a:rect b="b" l="l" r="r" t="t"/>
              <a:pathLst>
                <a:path extrusionOk="0" h="166" w="127">
                  <a:moveTo>
                    <a:pt x="1" y="166"/>
                  </a:moveTo>
                  <a:lnTo>
                    <a:pt x="47" y="166"/>
                  </a:lnTo>
                  <a:lnTo>
                    <a:pt x="127" y="84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1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1"/>
            <p:cNvSpPr/>
            <p:nvPr/>
          </p:nvSpPr>
          <p:spPr>
            <a:xfrm flipH="1">
              <a:off x="8430768" y="3352901"/>
              <a:ext cx="364013" cy="475800"/>
            </a:xfrm>
            <a:custGeom>
              <a:rect b="b" l="l" r="r" t="t"/>
              <a:pathLst>
                <a:path extrusionOk="0" h="166" w="127">
                  <a:moveTo>
                    <a:pt x="1" y="166"/>
                  </a:moveTo>
                  <a:lnTo>
                    <a:pt x="47" y="166"/>
                  </a:lnTo>
                  <a:lnTo>
                    <a:pt x="127" y="84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1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53" name="Google Shape;553;p13"/>
          <p:cNvSpPr txBox="1"/>
          <p:nvPr>
            <p:ph hasCustomPrompt="1" idx="2" type="title"/>
          </p:nvPr>
        </p:nvSpPr>
        <p:spPr>
          <a:xfrm>
            <a:off x="720000" y="1531300"/>
            <a:ext cx="899100" cy="447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4" name="Google Shape;554;p13"/>
          <p:cNvSpPr txBox="1"/>
          <p:nvPr>
            <p:ph hasCustomPrompt="1" idx="3" type="title"/>
          </p:nvPr>
        </p:nvSpPr>
        <p:spPr>
          <a:xfrm>
            <a:off x="720000" y="3173971"/>
            <a:ext cx="899100" cy="447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5" name="Google Shape;555;p13"/>
          <p:cNvSpPr txBox="1"/>
          <p:nvPr>
            <p:ph hasCustomPrompt="1" idx="4" type="title"/>
          </p:nvPr>
        </p:nvSpPr>
        <p:spPr>
          <a:xfrm>
            <a:off x="3457225" y="1531300"/>
            <a:ext cx="899100" cy="447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6" name="Google Shape;556;p13"/>
          <p:cNvSpPr txBox="1"/>
          <p:nvPr>
            <p:ph hasCustomPrompt="1" idx="5" type="title"/>
          </p:nvPr>
        </p:nvSpPr>
        <p:spPr>
          <a:xfrm>
            <a:off x="3457225" y="3173971"/>
            <a:ext cx="899100" cy="447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7" name="Google Shape;557;p13"/>
          <p:cNvSpPr txBox="1"/>
          <p:nvPr>
            <p:ph hasCustomPrompt="1" idx="6" type="title"/>
          </p:nvPr>
        </p:nvSpPr>
        <p:spPr>
          <a:xfrm>
            <a:off x="6118550" y="1531300"/>
            <a:ext cx="899100" cy="447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8" name="Google Shape;558;p13"/>
          <p:cNvSpPr txBox="1"/>
          <p:nvPr>
            <p:ph hasCustomPrompt="1" idx="7" type="title"/>
          </p:nvPr>
        </p:nvSpPr>
        <p:spPr>
          <a:xfrm>
            <a:off x="6118550" y="3173971"/>
            <a:ext cx="899100" cy="447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9" name="Google Shape;559;p13"/>
          <p:cNvSpPr txBox="1"/>
          <p:nvPr>
            <p:ph idx="1" type="subTitle"/>
          </p:nvPr>
        </p:nvSpPr>
        <p:spPr>
          <a:xfrm>
            <a:off x="720000" y="1928475"/>
            <a:ext cx="2305500" cy="7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60" name="Google Shape;560;p13"/>
          <p:cNvSpPr txBox="1"/>
          <p:nvPr>
            <p:ph idx="8" type="subTitle"/>
          </p:nvPr>
        </p:nvSpPr>
        <p:spPr>
          <a:xfrm>
            <a:off x="3457225" y="1928475"/>
            <a:ext cx="2305500" cy="7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61" name="Google Shape;561;p13"/>
          <p:cNvSpPr txBox="1"/>
          <p:nvPr>
            <p:ph idx="9" type="subTitle"/>
          </p:nvPr>
        </p:nvSpPr>
        <p:spPr>
          <a:xfrm>
            <a:off x="6118550" y="1928475"/>
            <a:ext cx="2305500" cy="7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62" name="Google Shape;562;p13"/>
          <p:cNvSpPr txBox="1"/>
          <p:nvPr>
            <p:ph idx="13" type="subTitle"/>
          </p:nvPr>
        </p:nvSpPr>
        <p:spPr>
          <a:xfrm>
            <a:off x="720000" y="3571100"/>
            <a:ext cx="2381400" cy="7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63" name="Google Shape;563;p13"/>
          <p:cNvSpPr txBox="1"/>
          <p:nvPr>
            <p:ph idx="14" type="subTitle"/>
          </p:nvPr>
        </p:nvSpPr>
        <p:spPr>
          <a:xfrm>
            <a:off x="3457225" y="3571100"/>
            <a:ext cx="2305500" cy="7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64" name="Google Shape;564;p13"/>
          <p:cNvSpPr txBox="1"/>
          <p:nvPr>
            <p:ph idx="15" type="subTitle"/>
          </p:nvPr>
        </p:nvSpPr>
        <p:spPr>
          <a:xfrm>
            <a:off x="6118550" y="3571100"/>
            <a:ext cx="2305500" cy="7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grpSp>
        <p:nvGrpSpPr>
          <p:cNvPr id="565" name="Google Shape;565;p13"/>
          <p:cNvGrpSpPr/>
          <p:nvPr/>
        </p:nvGrpSpPr>
        <p:grpSpPr>
          <a:xfrm>
            <a:off x="-1123179" y="-3374633"/>
            <a:ext cx="12388559" cy="10308788"/>
            <a:chOff x="-1123179" y="-3374633"/>
            <a:chExt cx="12388559" cy="10308788"/>
          </a:xfrm>
        </p:grpSpPr>
        <p:grpSp>
          <p:nvGrpSpPr>
            <p:cNvPr id="566" name="Google Shape;566;p13"/>
            <p:cNvGrpSpPr/>
            <p:nvPr/>
          </p:nvGrpSpPr>
          <p:grpSpPr>
            <a:xfrm flipH="1" rot="-5400000">
              <a:off x="-2369178" y="3174467"/>
              <a:ext cx="5005687" cy="2513689"/>
              <a:chOff x="871538" y="3179763"/>
              <a:chExt cx="7327898" cy="3679826"/>
            </a:xfrm>
          </p:grpSpPr>
          <p:sp>
            <p:nvSpPr>
              <p:cNvPr id="567" name="Google Shape;567;p13"/>
              <p:cNvSpPr/>
              <p:nvPr/>
            </p:nvSpPr>
            <p:spPr>
              <a:xfrm>
                <a:off x="1165225" y="3278188"/>
                <a:ext cx="7034210" cy="2479676"/>
              </a:xfrm>
              <a:custGeom>
                <a:rect b="b" l="l" r="r" t="t"/>
                <a:pathLst>
                  <a:path extrusionOk="0" h="1035" w="2937">
                    <a:moveTo>
                      <a:pt x="2937" y="0"/>
                    </a:moveTo>
                    <a:cubicBezTo>
                      <a:pt x="2879" y="177"/>
                      <a:pt x="2795" y="345"/>
                      <a:pt x="2694" y="505"/>
                    </a:cubicBezTo>
                    <a:cubicBezTo>
                      <a:pt x="2650" y="575"/>
                      <a:pt x="2603" y="644"/>
                      <a:pt x="2553" y="709"/>
                    </a:cubicBezTo>
                    <a:cubicBezTo>
                      <a:pt x="2526" y="744"/>
                      <a:pt x="2497" y="780"/>
                      <a:pt x="2467" y="813"/>
                    </a:cubicBezTo>
                    <a:cubicBezTo>
                      <a:pt x="2399" y="886"/>
                      <a:pt x="2321" y="950"/>
                      <a:pt x="2230" y="989"/>
                    </a:cubicBezTo>
                    <a:cubicBezTo>
                      <a:pt x="2179" y="1012"/>
                      <a:pt x="2124" y="1027"/>
                      <a:pt x="2064" y="1031"/>
                    </a:cubicBezTo>
                    <a:cubicBezTo>
                      <a:pt x="1997" y="1035"/>
                      <a:pt x="1923" y="1024"/>
                      <a:pt x="1865" y="985"/>
                    </a:cubicBezTo>
                    <a:cubicBezTo>
                      <a:pt x="1809" y="948"/>
                      <a:pt x="1773" y="891"/>
                      <a:pt x="1739" y="837"/>
                    </a:cubicBezTo>
                    <a:cubicBezTo>
                      <a:pt x="1664" y="720"/>
                      <a:pt x="1591" y="601"/>
                      <a:pt x="1518" y="483"/>
                    </a:cubicBezTo>
                    <a:cubicBezTo>
                      <a:pt x="1484" y="427"/>
                      <a:pt x="1449" y="372"/>
                      <a:pt x="1415" y="316"/>
                    </a:cubicBezTo>
                    <a:cubicBezTo>
                      <a:pt x="1350" y="213"/>
                      <a:pt x="1277" y="104"/>
                      <a:pt x="1164" y="51"/>
                    </a:cubicBezTo>
                    <a:cubicBezTo>
                      <a:pt x="1080" y="12"/>
                      <a:pt x="987" y="11"/>
                      <a:pt x="904" y="25"/>
                    </a:cubicBezTo>
                    <a:cubicBezTo>
                      <a:pt x="822" y="40"/>
                      <a:pt x="746" y="69"/>
                      <a:pt x="665" y="90"/>
                    </a:cubicBezTo>
                    <a:cubicBezTo>
                      <a:pt x="584" y="110"/>
                      <a:pt x="497" y="124"/>
                      <a:pt x="411" y="140"/>
                    </a:cubicBezTo>
                    <a:cubicBezTo>
                      <a:pt x="259" y="169"/>
                      <a:pt x="107" y="205"/>
                      <a:pt x="0" y="30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13"/>
              <p:cNvSpPr/>
              <p:nvPr/>
            </p:nvSpPr>
            <p:spPr>
              <a:xfrm>
                <a:off x="1146175" y="3362325"/>
                <a:ext cx="7042153" cy="2441575"/>
              </a:xfrm>
              <a:custGeom>
                <a:rect b="b" l="l" r="r" t="t"/>
                <a:pathLst>
                  <a:path extrusionOk="0" h="1019" w="2940">
                    <a:moveTo>
                      <a:pt x="2940" y="43"/>
                    </a:moveTo>
                    <a:cubicBezTo>
                      <a:pt x="2878" y="211"/>
                      <a:pt x="2792" y="373"/>
                      <a:pt x="2690" y="526"/>
                    </a:cubicBezTo>
                    <a:cubicBezTo>
                      <a:pt x="2645" y="593"/>
                      <a:pt x="2598" y="658"/>
                      <a:pt x="2548" y="720"/>
                    </a:cubicBezTo>
                    <a:cubicBezTo>
                      <a:pt x="2520" y="754"/>
                      <a:pt x="2492" y="787"/>
                      <a:pt x="2461" y="818"/>
                    </a:cubicBezTo>
                    <a:cubicBezTo>
                      <a:pt x="2393" y="886"/>
                      <a:pt x="2316" y="945"/>
                      <a:pt x="2227" y="981"/>
                    </a:cubicBezTo>
                    <a:cubicBezTo>
                      <a:pt x="2177" y="1001"/>
                      <a:pt x="2123" y="1014"/>
                      <a:pt x="2064" y="1017"/>
                    </a:cubicBezTo>
                    <a:cubicBezTo>
                      <a:pt x="1998" y="1019"/>
                      <a:pt x="1927" y="1008"/>
                      <a:pt x="1870" y="970"/>
                    </a:cubicBezTo>
                    <a:cubicBezTo>
                      <a:pt x="1815" y="934"/>
                      <a:pt x="1779" y="879"/>
                      <a:pt x="1744" y="826"/>
                    </a:cubicBezTo>
                    <a:cubicBezTo>
                      <a:pt x="1668" y="710"/>
                      <a:pt x="1594" y="593"/>
                      <a:pt x="1519" y="475"/>
                    </a:cubicBezTo>
                    <a:cubicBezTo>
                      <a:pt x="1485" y="420"/>
                      <a:pt x="1449" y="365"/>
                      <a:pt x="1414" y="310"/>
                    </a:cubicBezTo>
                    <a:cubicBezTo>
                      <a:pt x="1348" y="207"/>
                      <a:pt x="1273" y="99"/>
                      <a:pt x="1161" y="45"/>
                    </a:cubicBezTo>
                    <a:cubicBezTo>
                      <a:pt x="1079" y="5"/>
                      <a:pt x="987" y="0"/>
                      <a:pt x="905" y="10"/>
                    </a:cubicBezTo>
                    <a:cubicBezTo>
                      <a:pt x="823" y="20"/>
                      <a:pt x="747" y="45"/>
                      <a:pt x="667" y="61"/>
                    </a:cubicBezTo>
                    <a:cubicBezTo>
                      <a:pt x="586" y="78"/>
                      <a:pt x="500" y="88"/>
                      <a:pt x="414" y="101"/>
                    </a:cubicBezTo>
                    <a:cubicBezTo>
                      <a:pt x="262" y="124"/>
                      <a:pt x="110" y="155"/>
                      <a:pt x="0" y="25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13"/>
              <p:cNvSpPr/>
              <p:nvPr/>
            </p:nvSpPr>
            <p:spPr>
              <a:xfrm>
                <a:off x="1128713" y="3419475"/>
                <a:ext cx="7045327" cy="2432049"/>
              </a:xfrm>
              <a:custGeom>
                <a:rect b="b" l="l" r="r" t="t"/>
                <a:pathLst>
                  <a:path extrusionOk="0" h="1015" w="2941">
                    <a:moveTo>
                      <a:pt x="2941" y="97"/>
                    </a:moveTo>
                    <a:cubicBezTo>
                      <a:pt x="2876" y="257"/>
                      <a:pt x="2787" y="411"/>
                      <a:pt x="2684" y="557"/>
                    </a:cubicBezTo>
                    <a:cubicBezTo>
                      <a:pt x="2639" y="621"/>
                      <a:pt x="2591" y="683"/>
                      <a:pt x="2541" y="742"/>
                    </a:cubicBezTo>
                    <a:cubicBezTo>
                      <a:pt x="2514" y="774"/>
                      <a:pt x="2485" y="805"/>
                      <a:pt x="2454" y="834"/>
                    </a:cubicBezTo>
                    <a:cubicBezTo>
                      <a:pt x="2386" y="898"/>
                      <a:pt x="2310" y="951"/>
                      <a:pt x="2223" y="983"/>
                    </a:cubicBezTo>
                    <a:cubicBezTo>
                      <a:pt x="2174" y="1001"/>
                      <a:pt x="2121" y="1012"/>
                      <a:pt x="2064" y="1014"/>
                    </a:cubicBezTo>
                    <a:cubicBezTo>
                      <a:pt x="1999" y="1015"/>
                      <a:pt x="1930" y="1003"/>
                      <a:pt x="1873" y="966"/>
                    </a:cubicBezTo>
                    <a:cubicBezTo>
                      <a:pt x="1820" y="931"/>
                      <a:pt x="1784" y="877"/>
                      <a:pt x="1749" y="826"/>
                    </a:cubicBezTo>
                    <a:cubicBezTo>
                      <a:pt x="1671" y="712"/>
                      <a:pt x="1595" y="595"/>
                      <a:pt x="1520" y="478"/>
                    </a:cubicBezTo>
                    <a:cubicBezTo>
                      <a:pt x="1484" y="423"/>
                      <a:pt x="1448" y="368"/>
                      <a:pt x="1412" y="314"/>
                    </a:cubicBezTo>
                    <a:cubicBezTo>
                      <a:pt x="1345" y="212"/>
                      <a:pt x="1269" y="105"/>
                      <a:pt x="1158" y="49"/>
                    </a:cubicBezTo>
                    <a:cubicBezTo>
                      <a:pt x="1076" y="8"/>
                      <a:pt x="986" y="0"/>
                      <a:pt x="904" y="6"/>
                    </a:cubicBezTo>
                    <a:cubicBezTo>
                      <a:pt x="823" y="12"/>
                      <a:pt x="748" y="32"/>
                      <a:pt x="668" y="44"/>
                    </a:cubicBezTo>
                    <a:cubicBezTo>
                      <a:pt x="588" y="57"/>
                      <a:pt x="502" y="63"/>
                      <a:pt x="416" y="73"/>
                    </a:cubicBezTo>
                    <a:cubicBezTo>
                      <a:pt x="265" y="90"/>
                      <a:pt x="112" y="117"/>
                      <a:pt x="0" y="21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13"/>
              <p:cNvSpPr/>
              <p:nvPr/>
            </p:nvSpPr>
            <p:spPr>
              <a:xfrm>
                <a:off x="1112838" y="3476625"/>
                <a:ext cx="7048500" cy="2422525"/>
              </a:xfrm>
              <a:custGeom>
                <a:rect b="b" l="l" r="r" t="t"/>
                <a:pathLst>
                  <a:path extrusionOk="0" h="1011" w="2943">
                    <a:moveTo>
                      <a:pt x="2943" y="151"/>
                    </a:moveTo>
                    <a:cubicBezTo>
                      <a:pt x="2874" y="303"/>
                      <a:pt x="2783" y="449"/>
                      <a:pt x="2679" y="588"/>
                    </a:cubicBezTo>
                    <a:cubicBezTo>
                      <a:pt x="2634" y="649"/>
                      <a:pt x="2585" y="708"/>
                      <a:pt x="2535" y="764"/>
                    </a:cubicBezTo>
                    <a:cubicBezTo>
                      <a:pt x="2507" y="794"/>
                      <a:pt x="2478" y="823"/>
                      <a:pt x="2447" y="850"/>
                    </a:cubicBezTo>
                    <a:cubicBezTo>
                      <a:pt x="2379" y="909"/>
                      <a:pt x="2304" y="957"/>
                      <a:pt x="2219" y="985"/>
                    </a:cubicBezTo>
                    <a:cubicBezTo>
                      <a:pt x="2171" y="1001"/>
                      <a:pt x="2119" y="1010"/>
                      <a:pt x="2063" y="1011"/>
                    </a:cubicBezTo>
                    <a:cubicBezTo>
                      <a:pt x="2000" y="1011"/>
                      <a:pt x="1932" y="998"/>
                      <a:pt x="1877" y="962"/>
                    </a:cubicBezTo>
                    <a:cubicBezTo>
                      <a:pt x="1824" y="927"/>
                      <a:pt x="1789" y="875"/>
                      <a:pt x="1754" y="826"/>
                    </a:cubicBezTo>
                    <a:cubicBezTo>
                      <a:pt x="1674" y="713"/>
                      <a:pt x="1597" y="597"/>
                      <a:pt x="1520" y="481"/>
                    </a:cubicBezTo>
                    <a:cubicBezTo>
                      <a:pt x="1484" y="426"/>
                      <a:pt x="1447" y="372"/>
                      <a:pt x="1410" y="318"/>
                    </a:cubicBezTo>
                    <a:cubicBezTo>
                      <a:pt x="1341" y="218"/>
                      <a:pt x="1265" y="112"/>
                      <a:pt x="1154" y="54"/>
                    </a:cubicBezTo>
                    <a:cubicBezTo>
                      <a:pt x="1073" y="11"/>
                      <a:pt x="984" y="0"/>
                      <a:pt x="904" y="2"/>
                    </a:cubicBezTo>
                    <a:cubicBezTo>
                      <a:pt x="823" y="4"/>
                      <a:pt x="748" y="19"/>
                      <a:pt x="669" y="27"/>
                    </a:cubicBezTo>
                    <a:cubicBezTo>
                      <a:pt x="589" y="36"/>
                      <a:pt x="503" y="39"/>
                      <a:pt x="418" y="45"/>
                    </a:cubicBezTo>
                    <a:cubicBezTo>
                      <a:pt x="268" y="57"/>
                      <a:pt x="114" y="78"/>
                      <a:pt x="0" y="17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13"/>
              <p:cNvSpPr/>
              <p:nvPr/>
            </p:nvSpPr>
            <p:spPr>
              <a:xfrm>
                <a:off x="1095375" y="3522663"/>
                <a:ext cx="7054851" cy="2428875"/>
              </a:xfrm>
              <a:custGeom>
                <a:rect b="b" l="l" r="r" t="t"/>
                <a:pathLst>
                  <a:path extrusionOk="0" h="1014" w="2945">
                    <a:moveTo>
                      <a:pt x="2945" y="210"/>
                    </a:moveTo>
                    <a:cubicBezTo>
                      <a:pt x="2872" y="354"/>
                      <a:pt x="2779" y="493"/>
                      <a:pt x="2674" y="625"/>
                    </a:cubicBezTo>
                    <a:cubicBezTo>
                      <a:pt x="2628" y="682"/>
                      <a:pt x="2579" y="739"/>
                      <a:pt x="2528" y="791"/>
                    </a:cubicBezTo>
                    <a:cubicBezTo>
                      <a:pt x="2500" y="819"/>
                      <a:pt x="2471" y="846"/>
                      <a:pt x="2441" y="870"/>
                    </a:cubicBezTo>
                    <a:cubicBezTo>
                      <a:pt x="2373" y="925"/>
                      <a:pt x="2299" y="968"/>
                      <a:pt x="2215" y="992"/>
                    </a:cubicBezTo>
                    <a:cubicBezTo>
                      <a:pt x="2167" y="1006"/>
                      <a:pt x="2117" y="1014"/>
                      <a:pt x="2062" y="1013"/>
                    </a:cubicBezTo>
                    <a:cubicBezTo>
                      <a:pt x="2001" y="1011"/>
                      <a:pt x="1935" y="998"/>
                      <a:pt x="1881" y="963"/>
                    </a:cubicBezTo>
                    <a:cubicBezTo>
                      <a:pt x="1829" y="929"/>
                      <a:pt x="1794" y="879"/>
                      <a:pt x="1759" y="831"/>
                    </a:cubicBezTo>
                    <a:cubicBezTo>
                      <a:pt x="1677" y="720"/>
                      <a:pt x="1599" y="604"/>
                      <a:pt x="1520" y="489"/>
                    </a:cubicBezTo>
                    <a:cubicBezTo>
                      <a:pt x="1484" y="435"/>
                      <a:pt x="1446" y="381"/>
                      <a:pt x="1409" y="327"/>
                    </a:cubicBezTo>
                    <a:cubicBezTo>
                      <a:pt x="1338" y="228"/>
                      <a:pt x="1260" y="123"/>
                      <a:pt x="1151" y="63"/>
                    </a:cubicBezTo>
                    <a:cubicBezTo>
                      <a:pt x="1071" y="19"/>
                      <a:pt x="983" y="4"/>
                      <a:pt x="903" y="2"/>
                    </a:cubicBezTo>
                    <a:cubicBezTo>
                      <a:pt x="824" y="0"/>
                      <a:pt x="749" y="11"/>
                      <a:pt x="670" y="15"/>
                    </a:cubicBezTo>
                    <a:cubicBezTo>
                      <a:pt x="590" y="20"/>
                      <a:pt x="505" y="19"/>
                      <a:pt x="420" y="22"/>
                    </a:cubicBezTo>
                    <a:cubicBezTo>
                      <a:pt x="270" y="28"/>
                      <a:pt x="116" y="45"/>
                      <a:pt x="0" y="13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13"/>
              <p:cNvSpPr/>
              <p:nvPr/>
            </p:nvSpPr>
            <p:spPr>
              <a:xfrm>
                <a:off x="1079500" y="3560763"/>
                <a:ext cx="7056436" cy="2444749"/>
              </a:xfrm>
              <a:custGeom>
                <a:rect b="b" l="l" r="r" t="t"/>
                <a:pathLst>
                  <a:path extrusionOk="0" h="1020" w="2946">
                    <a:moveTo>
                      <a:pt x="2946" y="271"/>
                    </a:moveTo>
                    <a:cubicBezTo>
                      <a:pt x="2870" y="408"/>
                      <a:pt x="2775" y="539"/>
                      <a:pt x="2669" y="664"/>
                    </a:cubicBezTo>
                    <a:cubicBezTo>
                      <a:pt x="2622" y="719"/>
                      <a:pt x="2573" y="772"/>
                      <a:pt x="2522" y="820"/>
                    </a:cubicBezTo>
                    <a:cubicBezTo>
                      <a:pt x="2494" y="847"/>
                      <a:pt x="2464" y="872"/>
                      <a:pt x="2434" y="894"/>
                    </a:cubicBezTo>
                    <a:cubicBezTo>
                      <a:pt x="2366" y="945"/>
                      <a:pt x="2293" y="982"/>
                      <a:pt x="2210" y="1002"/>
                    </a:cubicBezTo>
                    <a:cubicBezTo>
                      <a:pt x="2164" y="1014"/>
                      <a:pt x="2114" y="1020"/>
                      <a:pt x="2061" y="1018"/>
                    </a:cubicBezTo>
                    <a:cubicBezTo>
                      <a:pt x="2002" y="1015"/>
                      <a:pt x="1938" y="1001"/>
                      <a:pt x="1885" y="966"/>
                    </a:cubicBezTo>
                    <a:cubicBezTo>
                      <a:pt x="1834" y="934"/>
                      <a:pt x="1799" y="885"/>
                      <a:pt x="1764" y="839"/>
                    </a:cubicBezTo>
                    <a:cubicBezTo>
                      <a:pt x="1680" y="729"/>
                      <a:pt x="1600" y="614"/>
                      <a:pt x="1521" y="500"/>
                    </a:cubicBezTo>
                    <a:cubicBezTo>
                      <a:pt x="1483" y="446"/>
                      <a:pt x="1445" y="393"/>
                      <a:pt x="1407" y="340"/>
                    </a:cubicBezTo>
                    <a:cubicBezTo>
                      <a:pt x="1335" y="241"/>
                      <a:pt x="1256" y="138"/>
                      <a:pt x="1147" y="76"/>
                    </a:cubicBezTo>
                    <a:cubicBezTo>
                      <a:pt x="1068" y="31"/>
                      <a:pt x="982" y="12"/>
                      <a:pt x="902" y="6"/>
                    </a:cubicBezTo>
                    <a:cubicBezTo>
                      <a:pt x="824" y="0"/>
                      <a:pt x="749" y="6"/>
                      <a:pt x="671" y="6"/>
                    </a:cubicBezTo>
                    <a:cubicBezTo>
                      <a:pt x="591" y="6"/>
                      <a:pt x="507" y="2"/>
                      <a:pt x="422" y="2"/>
                    </a:cubicBezTo>
                    <a:cubicBezTo>
                      <a:pt x="273" y="3"/>
                      <a:pt x="118" y="14"/>
                      <a:pt x="0" y="10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13"/>
              <p:cNvSpPr/>
              <p:nvPr/>
            </p:nvSpPr>
            <p:spPr>
              <a:xfrm>
                <a:off x="1060450" y="3543300"/>
                <a:ext cx="7062789" cy="2514600"/>
              </a:xfrm>
              <a:custGeom>
                <a:rect b="b" l="l" r="r" t="t"/>
                <a:pathLst>
                  <a:path extrusionOk="0" h="1049" w="2949">
                    <a:moveTo>
                      <a:pt x="2949" y="356"/>
                    </a:moveTo>
                    <a:cubicBezTo>
                      <a:pt x="2869" y="485"/>
                      <a:pt x="2772" y="608"/>
                      <a:pt x="2664" y="726"/>
                    </a:cubicBezTo>
                    <a:cubicBezTo>
                      <a:pt x="2617" y="778"/>
                      <a:pt x="2568" y="828"/>
                      <a:pt x="2516" y="873"/>
                    </a:cubicBezTo>
                    <a:cubicBezTo>
                      <a:pt x="2488" y="898"/>
                      <a:pt x="2459" y="921"/>
                      <a:pt x="2428" y="941"/>
                    </a:cubicBezTo>
                    <a:cubicBezTo>
                      <a:pt x="2360" y="987"/>
                      <a:pt x="2288" y="1019"/>
                      <a:pt x="2207" y="1036"/>
                    </a:cubicBezTo>
                    <a:cubicBezTo>
                      <a:pt x="2162" y="1045"/>
                      <a:pt x="2113" y="1049"/>
                      <a:pt x="2062" y="1046"/>
                    </a:cubicBezTo>
                    <a:cubicBezTo>
                      <a:pt x="2003" y="1042"/>
                      <a:pt x="1941" y="1027"/>
                      <a:pt x="1890" y="993"/>
                    </a:cubicBezTo>
                    <a:cubicBezTo>
                      <a:pt x="1840" y="961"/>
                      <a:pt x="1805" y="915"/>
                      <a:pt x="1770" y="870"/>
                    </a:cubicBezTo>
                    <a:cubicBezTo>
                      <a:pt x="1684" y="762"/>
                      <a:pt x="1603" y="647"/>
                      <a:pt x="1522" y="534"/>
                    </a:cubicBezTo>
                    <a:cubicBezTo>
                      <a:pt x="1484" y="480"/>
                      <a:pt x="1445" y="428"/>
                      <a:pt x="1406" y="375"/>
                    </a:cubicBezTo>
                    <a:cubicBezTo>
                      <a:pt x="1333" y="277"/>
                      <a:pt x="1252" y="175"/>
                      <a:pt x="1145" y="111"/>
                    </a:cubicBezTo>
                    <a:cubicBezTo>
                      <a:pt x="1066" y="65"/>
                      <a:pt x="982" y="43"/>
                      <a:pt x="903" y="33"/>
                    </a:cubicBezTo>
                    <a:cubicBezTo>
                      <a:pt x="825" y="23"/>
                      <a:pt x="751" y="24"/>
                      <a:pt x="673" y="20"/>
                    </a:cubicBezTo>
                    <a:cubicBezTo>
                      <a:pt x="594" y="16"/>
                      <a:pt x="510" y="9"/>
                      <a:pt x="425" y="5"/>
                    </a:cubicBezTo>
                    <a:cubicBezTo>
                      <a:pt x="277" y="0"/>
                      <a:pt x="121" y="7"/>
                      <a:pt x="0" y="8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13"/>
              <p:cNvSpPr/>
              <p:nvPr/>
            </p:nvSpPr>
            <p:spPr>
              <a:xfrm>
                <a:off x="1042988" y="3519488"/>
                <a:ext cx="7069135" cy="2590800"/>
              </a:xfrm>
              <a:custGeom>
                <a:rect b="b" l="l" r="r" t="t"/>
                <a:pathLst>
                  <a:path extrusionOk="0" h="1081" w="2951">
                    <a:moveTo>
                      <a:pt x="2951" y="444"/>
                    </a:moveTo>
                    <a:cubicBezTo>
                      <a:pt x="2867" y="565"/>
                      <a:pt x="2768" y="681"/>
                      <a:pt x="2659" y="792"/>
                    </a:cubicBezTo>
                    <a:cubicBezTo>
                      <a:pt x="2612" y="840"/>
                      <a:pt x="2561" y="887"/>
                      <a:pt x="2510" y="929"/>
                    </a:cubicBezTo>
                    <a:cubicBezTo>
                      <a:pt x="2481" y="952"/>
                      <a:pt x="2452" y="973"/>
                      <a:pt x="2421" y="991"/>
                    </a:cubicBezTo>
                    <a:cubicBezTo>
                      <a:pt x="2354" y="1032"/>
                      <a:pt x="2282" y="1059"/>
                      <a:pt x="2203" y="1072"/>
                    </a:cubicBezTo>
                    <a:cubicBezTo>
                      <a:pt x="2158" y="1079"/>
                      <a:pt x="2111" y="1081"/>
                      <a:pt x="2061" y="1077"/>
                    </a:cubicBezTo>
                    <a:cubicBezTo>
                      <a:pt x="2004" y="1071"/>
                      <a:pt x="1944" y="1056"/>
                      <a:pt x="1893" y="1023"/>
                    </a:cubicBezTo>
                    <a:cubicBezTo>
                      <a:pt x="1845" y="992"/>
                      <a:pt x="1810" y="947"/>
                      <a:pt x="1774" y="904"/>
                    </a:cubicBezTo>
                    <a:cubicBezTo>
                      <a:pt x="1687" y="797"/>
                      <a:pt x="1605" y="684"/>
                      <a:pt x="1522" y="571"/>
                    </a:cubicBezTo>
                    <a:cubicBezTo>
                      <a:pt x="1484" y="518"/>
                      <a:pt x="1444" y="465"/>
                      <a:pt x="1404" y="413"/>
                    </a:cubicBezTo>
                    <a:cubicBezTo>
                      <a:pt x="1329" y="316"/>
                      <a:pt x="1248" y="215"/>
                      <a:pt x="1142" y="150"/>
                    </a:cubicBezTo>
                    <a:cubicBezTo>
                      <a:pt x="1064" y="102"/>
                      <a:pt x="980" y="77"/>
                      <a:pt x="902" y="62"/>
                    </a:cubicBezTo>
                    <a:cubicBezTo>
                      <a:pt x="825" y="48"/>
                      <a:pt x="751" y="45"/>
                      <a:pt x="674" y="37"/>
                    </a:cubicBezTo>
                    <a:cubicBezTo>
                      <a:pt x="595" y="29"/>
                      <a:pt x="511" y="18"/>
                      <a:pt x="427" y="11"/>
                    </a:cubicBezTo>
                    <a:cubicBezTo>
                      <a:pt x="279" y="0"/>
                      <a:pt x="123" y="3"/>
                      <a:pt x="0" y="81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13"/>
              <p:cNvSpPr/>
              <p:nvPr/>
            </p:nvSpPr>
            <p:spPr>
              <a:xfrm>
                <a:off x="1027113" y="3490913"/>
                <a:ext cx="7070726" cy="2674938"/>
              </a:xfrm>
              <a:custGeom>
                <a:rect b="b" l="l" r="r" t="t"/>
                <a:pathLst>
                  <a:path extrusionOk="0" h="1116" w="2952">
                    <a:moveTo>
                      <a:pt x="2952" y="534"/>
                    </a:moveTo>
                    <a:cubicBezTo>
                      <a:pt x="2865" y="647"/>
                      <a:pt x="2764" y="755"/>
                      <a:pt x="2654" y="859"/>
                    </a:cubicBezTo>
                    <a:cubicBezTo>
                      <a:pt x="2606" y="904"/>
                      <a:pt x="2555" y="949"/>
                      <a:pt x="2503" y="987"/>
                    </a:cubicBezTo>
                    <a:cubicBezTo>
                      <a:pt x="2475" y="1008"/>
                      <a:pt x="2445" y="1027"/>
                      <a:pt x="2414" y="1043"/>
                    </a:cubicBezTo>
                    <a:cubicBezTo>
                      <a:pt x="2347" y="1079"/>
                      <a:pt x="2276" y="1101"/>
                      <a:pt x="2199" y="1110"/>
                    </a:cubicBezTo>
                    <a:cubicBezTo>
                      <a:pt x="2155" y="1115"/>
                      <a:pt x="2109" y="1116"/>
                      <a:pt x="2060" y="1110"/>
                    </a:cubicBezTo>
                    <a:cubicBezTo>
                      <a:pt x="2005" y="1103"/>
                      <a:pt x="1947" y="1087"/>
                      <a:pt x="1897" y="1055"/>
                    </a:cubicBezTo>
                    <a:cubicBezTo>
                      <a:pt x="1849" y="1025"/>
                      <a:pt x="1814" y="982"/>
                      <a:pt x="1779" y="940"/>
                    </a:cubicBezTo>
                    <a:cubicBezTo>
                      <a:pt x="1690" y="835"/>
                      <a:pt x="1606" y="722"/>
                      <a:pt x="1523" y="610"/>
                    </a:cubicBezTo>
                    <a:cubicBezTo>
                      <a:pt x="1483" y="557"/>
                      <a:pt x="1443" y="505"/>
                      <a:pt x="1403" y="454"/>
                    </a:cubicBezTo>
                    <a:cubicBezTo>
                      <a:pt x="1326" y="357"/>
                      <a:pt x="1243" y="258"/>
                      <a:pt x="1138" y="190"/>
                    </a:cubicBezTo>
                    <a:cubicBezTo>
                      <a:pt x="1061" y="141"/>
                      <a:pt x="979" y="113"/>
                      <a:pt x="902" y="94"/>
                    </a:cubicBezTo>
                    <a:cubicBezTo>
                      <a:pt x="825" y="76"/>
                      <a:pt x="752" y="67"/>
                      <a:pt x="675" y="56"/>
                    </a:cubicBezTo>
                    <a:cubicBezTo>
                      <a:pt x="596" y="44"/>
                      <a:pt x="513" y="29"/>
                      <a:pt x="429" y="19"/>
                    </a:cubicBezTo>
                    <a:cubicBezTo>
                      <a:pt x="282" y="3"/>
                      <a:pt x="124" y="0"/>
                      <a:pt x="0" y="7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13"/>
              <p:cNvSpPr/>
              <p:nvPr/>
            </p:nvSpPr>
            <p:spPr>
              <a:xfrm>
                <a:off x="1009650" y="3457575"/>
                <a:ext cx="7075487" cy="2762251"/>
              </a:xfrm>
              <a:custGeom>
                <a:rect b="b" l="l" r="r" t="t"/>
                <a:pathLst>
                  <a:path extrusionOk="0" h="1153" w="2954">
                    <a:moveTo>
                      <a:pt x="2954" y="626"/>
                    </a:moveTo>
                    <a:cubicBezTo>
                      <a:pt x="2863" y="731"/>
                      <a:pt x="2760" y="832"/>
                      <a:pt x="2648" y="928"/>
                    </a:cubicBezTo>
                    <a:cubicBezTo>
                      <a:pt x="2600" y="970"/>
                      <a:pt x="2549" y="1012"/>
                      <a:pt x="2497" y="1047"/>
                    </a:cubicBezTo>
                    <a:cubicBezTo>
                      <a:pt x="2468" y="1066"/>
                      <a:pt x="2438" y="1083"/>
                      <a:pt x="2408" y="1097"/>
                    </a:cubicBezTo>
                    <a:cubicBezTo>
                      <a:pt x="2340" y="1129"/>
                      <a:pt x="2270" y="1145"/>
                      <a:pt x="2195" y="1150"/>
                    </a:cubicBezTo>
                    <a:cubicBezTo>
                      <a:pt x="2152" y="1153"/>
                      <a:pt x="2107" y="1152"/>
                      <a:pt x="2060" y="1145"/>
                    </a:cubicBezTo>
                    <a:cubicBezTo>
                      <a:pt x="2006" y="1137"/>
                      <a:pt x="1949" y="1120"/>
                      <a:pt x="1901" y="1089"/>
                    </a:cubicBezTo>
                    <a:cubicBezTo>
                      <a:pt x="1854" y="1059"/>
                      <a:pt x="1819" y="1018"/>
                      <a:pt x="1784" y="978"/>
                    </a:cubicBezTo>
                    <a:cubicBezTo>
                      <a:pt x="1692" y="874"/>
                      <a:pt x="1608" y="762"/>
                      <a:pt x="1523" y="651"/>
                    </a:cubicBezTo>
                    <a:cubicBezTo>
                      <a:pt x="1483" y="599"/>
                      <a:pt x="1442" y="547"/>
                      <a:pt x="1401" y="496"/>
                    </a:cubicBezTo>
                    <a:cubicBezTo>
                      <a:pt x="1323" y="400"/>
                      <a:pt x="1239" y="302"/>
                      <a:pt x="1135" y="233"/>
                    </a:cubicBezTo>
                    <a:cubicBezTo>
                      <a:pt x="1059" y="183"/>
                      <a:pt x="978" y="151"/>
                      <a:pt x="901" y="128"/>
                    </a:cubicBezTo>
                    <a:cubicBezTo>
                      <a:pt x="826" y="106"/>
                      <a:pt x="752" y="92"/>
                      <a:pt x="675" y="77"/>
                    </a:cubicBezTo>
                    <a:cubicBezTo>
                      <a:pt x="597" y="60"/>
                      <a:pt x="515" y="42"/>
                      <a:pt x="431" y="30"/>
                    </a:cubicBezTo>
                    <a:cubicBezTo>
                      <a:pt x="285" y="7"/>
                      <a:pt x="126" y="0"/>
                      <a:pt x="0" y="7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13"/>
              <p:cNvSpPr/>
              <p:nvPr/>
            </p:nvSpPr>
            <p:spPr>
              <a:xfrm>
                <a:off x="990600" y="3421063"/>
                <a:ext cx="7083427" cy="2857501"/>
              </a:xfrm>
              <a:custGeom>
                <a:rect b="b" l="l" r="r" t="t"/>
                <a:pathLst>
                  <a:path extrusionOk="0" h="1192" w="2957">
                    <a:moveTo>
                      <a:pt x="2957" y="719"/>
                    </a:moveTo>
                    <a:cubicBezTo>
                      <a:pt x="2863" y="816"/>
                      <a:pt x="2757" y="909"/>
                      <a:pt x="2644" y="999"/>
                    </a:cubicBezTo>
                    <a:cubicBezTo>
                      <a:pt x="2595" y="1038"/>
                      <a:pt x="2544" y="1076"/>
                      <a:pt x="2491" y="1108"/>
                    </a:cubicBezTo>
                    <a:cubicBezTo>
                      <a:pt x="2462" y="1125"/>
                      <a:pt x="2433" y="1140"/>
                      <a:pt x="2402" y="1152"/>
                    </a:cubicBezTo>
                    <a:cubicBezTo>
                      <a:pt x="2334" y="1179"/>
                      <a:pt x="2266" y="1190"/>
                      <a:pt x="2191" y="1191"/>
                    </a:cubicBezTo>
                    <a:cubicBezTo>
                      <a:pt x="2150" y="1192"/>
                      <a:pt x="2106" y="1189"/>
                      <a:pt x="2060" y="1181"/>
                    </a:cubicBezTo>
                    <a:cubicBezTo>
                      <a:pt x="2008" y="1171"/>
                      <a:pt x="1953" y="1154"/>
                      <a:pt x="1906" y="1124"/>
                    </a:cubicBezTo>
                    <a:cubicBezTo>
                      <a:pt x="1860" y="1095"/>
                      <a:pt x="1825" y="1056"/>
                      <a:pt x="1790" y="1017"/>
                    </a:cubicBezTo>
                    <a:cubicBezTo>
                      <a:pt x="1696" y="915"/>
                      <a:pt x="1611" y="803"/>
                      <a:pt x="1524" y="693"/>
                    </a:cubicBezTo>
                    <a:cubicBezTo>
                      <a:pt x="1484" y="641"/>
                      <a:pt x="1442" y="590"/>
                      <a:pt x="1400" y="539"/>
                    </a:cubicBezTo>
                    <a:cubicBezTo>
                      <a:pt x="1321" y="444"/>
                      <a:pt x="1235" y="347"/>
                      <a:pt x="1132" y="276"/>
                    </a:cubicBezTo>
                    <a:cubicBezTo>
                      <a:pt x="1057" y="225"/>
                      <a:pt x="978" y="189"/>
                      <a:pt x="901" y="163"/>
                    </a:cubicBezTo>
                    <a:cubicBezTo>
                      <a:pt x="827" y="136"/>
                      <a:pt x="754" y="118"/>
                      <a:pt x="677" y="98"/>
                    </a:cubicBezTo>
                    <a:cubicBezTo>
                      <a:pt x="600" y="78"/>
                      <a:pt x="518" y="57"/>
                      <a:pt x="434" y="41"/>
                    </a:cubicBezTo>
                    <a:cubicBezTo>
                      <a:pt x="288" y="13"/>
                      <a:pt x="129" y="0"/>
                      <a:pt x="0" y="6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13"/>
              <p:cNvSpPr/>
              <p:nvPr/>
            </p:nvSpPr>
            <p:spPr>
              <a:xfrm>
                <a:off x="973138" y="3387725"/>
                <a:ext cx="7085009" cy="2959100"/>
              </a:xfrm>
              <a:custGeom>
                <a:rect b="b" l="l" r="r" t="t"/>
                <a:pathLst>
                  <a:path extrusionOk="0" h="1235" w="2958">
                    <a:moveTo>
                      <a:pt x="2958" y="811"/>
                    </a:moveTo>
                    <a:cubicBezTo>
                      <a:pt x="2861" y="900"/>
                      <a:pt x="2753" y="985"/>
                      <a:pt x="2639" y="1068"/>
                    </a:cubicBezTo>
                    <a:cubicBezTo>
                      <a:pt x="2589" y="1104"/>
                      <a:pt x="2538" y="1139"/>
                      <a:pt x="2485" y="1168"/>
                    </a:cubicBezTo>
                    <a:cubicBezTo>
                      <a:pt x="2456" y="1183"/>
                      <a:pt x="2426" y="1196"/>
                      <a:pt x="2395" y="1206"/>
                    </a:cubicBezTo>
                    <a:cubicBezTo>
                      <a:pt x="2328" y="1228"/>
                      <a:pt x="2260" y="1235"/>
                      <a:pt x="2187" y="1232"/>
                    </a:cubicBezTo>
                    <a:cubicBezTo>
                      <a:pt x="2146" y="1230"/>
                      <a:pt x="2104" y="1225"/>
                      <a:pt x="2059" y="1216"/>
                    </a:cubicBezTo>
                    <a:cubicBezTo>
                      <a:pt x="2008" y="1205"/>
                      <a:pt x="1956" y="1187"/>
                      <a:pt x="1909" y="1157"/>
                    </a:cubicBezTo>
                    <a:cubicBezTo>
                      <a:pt x="1865" y="1130"/>
                      <a:pt x="1830" y="1092"/>
                      <a:pt x="1795" y="1055"/>
                    </a:cubicBezTo>
                    <a:cubicBezTo>
                      <a:pt x="1698" y="955"/>
                      <a:pt x="1612" y="843"/>
                      <a:pt x="1525" y="734"/>
                    </a:cubicBezTo>
                    <a:cubicBezTo>
                      <a:pt x="1483" y="682"/>
                      <a:pt x="1441" y="632"/>
                      <a:pt x="1398" y="581"/>
                    </a:cubicBezTo>
                    <a:cubicBezTo>
                      <a:pt x="1317" y="487"/>
                      <a:pt x="1231" y="392"/>
                      <a:pt x="1129" y="319"/>
                    </a:cubicBezTo>
                    <a:cubicBezTo>
                      <a:pt x="1054" y="266"/>
                      <a:pt x="976" y="227"/>
                      <a:pt x="901" y="196"/>
                    </a:cubicBezTo>
                    <a:cubicBezTo>
                      <a:pt x="827" y="166"/>
                      <a:pt x="754" y="143"/>
                      <a:pt x="678" y="119"/>
                    </a:cubicBezTo>
                    <a:cubicBezTo>
                      <a:pt x="601" y="95"/>
                      <a:pt x="520" y="70"/>
                      <a:pt x="436" y="51"/>
                    </a:cubicBezTo>
                    <a:cubicBezTo>
                      <a:pt x="291" y="17"/>
                      <a:pt x="131" y="0"/>
                      <a:pt x="0" y="65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13"/>
              <p:cNvSpPr/>
              <p:nvPr/>
            </p:nvSpPr>
            <p:spPr>
              <a:xfrm>
                <a:off x="957263" y="3352800"/>
                <a:ext cx="7089777" cy="3067050"/>
              </a:xfrm>
              <a:custGeom>
                <a:rect b="b" l="l" r="r" t="t"/>
                <a:pathLst>
                  <a:path extrusionOk="0" h="1280" w="2960">
                    <a:moveTo>
                      <a:pt x="2960" y="904"/>
                    </a:moveTo>
                    <a:cubicBezTo>
                      <a:pt x="2859" y="984"/>
                      <a:pt x="2749" y="1063"/>
                      <a:pt x="2634" y="1138"/>
                    </a:cubicBezTo>
                    <a:cubicBezTo>
                      <a:pt x="2584" y="1171"/>
                      <a:pt x="2532" y="1203"/>
                      <a:pt x="2478" y="1228"/>
                    </a:cubicBezTo>
                    <a:cubicBezTo>
                      <a:pt x="2449" y="1242"/>
                      <a:pt x="2419" y="1253"/>
                      <a:pt x="2388" y="1261"/>
                    </a:cubicBezTo>
                    <a:cubicBezTo>
                      <a:pt x="2321" y="1279"/>
                      <a:pt x="2254" y="1280"/>
                      <a:pt x="2183" y="1273"/>
                    </a:cubicBezTo>
                    <a:cubicBezTo>
                      <a:pt x="2143" y="1269"/>
                      <a:pt x="2102" y="1262"/>
                      <a:pt x="2059" y="1252"/>
                    </a:cubicBezTo>
                    <a:cubicBezTo>
                      <a:pt x="2009" y="1239"/>
                      <a:pt x="1958" y="1221"/>
                      <a:pt x="1913" y="1192"/>
                    </a:cubicBezTo>
                    <a:cubicBezTo>
                      <a:pt x="1870" y="1165"/>
                      <a:pt x="1835" y="1130"/>
                      <a:pt x="1800" y="1094"/>
                    </a:cubicBezTo>
                    <a:cubicBezTo>
                      <a:pt x="1701" y="995"/>
                      <a:pt x="1614" y="884"/>
                      <a:pt x="1525" y="776"/>
                    </a:cubicBezTo>
                    <a:cubicBezTo>
                      <a:pt x="1483" y="725"/>
                      <a:pt x="1440" y="674"/>
                      <a:pt x="1397" y="625"/>
                    </a:cubicBezTo>
                    <a:cubicBezTo>
                      <a:pt x="1314" y="531"/>
                      <a:pt x="1226" y="437"/>
                      <a:pt x="1125" y="362"/>
                    </a:cubicBezTo>
                    <a:cubicBezTo>
                      <a:pt x="1052" y="308"/>
                      <a:pt x="975" y="266"/>
                      <a:pt x="900" y="231"/>
                    </a:cubicBezTo>
                    <a:cubicBezTo>
                      <a:pt x="827" y="197"/>
                      <a:pt x="755" y="169"/>
                      <a:pt x="679" y="141"/>
                    </a:cubicBezTo>
                    <a:cubicBezTo>
                      <a:pt x="602" y="113"/>
                      <a:pt x="521" y="84"/>
                      <a:pt x="438" y="62"/>
                    </a:cubicBezTo>
                    <a:cubicBezTo>
                      <a:pt x="294" y="23"/>
                      <a:pt x="133" y="0"/>
                      <a:pt x="0" y="6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13"/>
              <p:cNvSpPr/>
              <p:nvPr/>
            </p:nvSpPr>
            <p:spPr>
              <a:xfrm>
                <a:off x="939800" y="3319463"/>
                <a:ext cx="7094538" cy="3181350"/>
              </a:xfrm>
              <a:custGeom>
                <a:rect b="b" l="l" r="r" t="t"/>
                <a:pathLst>
                  <a:path extrusionOk="0" h="1328" w="2962">
                    <a:moveTo>
                      <a:pt x="2962" y="995"/>
                    </a:moveTo>
                    <a:cubicBezTo>
                      <a:pt x="2857" y="1068"/>
                      <a:pt x="2745" y="1139"/>
                      <a:pt x="2628" y="1207"/>
                    </a:cubicBezTo>
                    <a:cubicBezTo>
                      <a:pt x="2578" y="1237"/>
                      <a:pt x="2525" y="1267"/>
                      <a:pt x="2472" y="1288"/>
                    </a:cubicBezTo>
                    <a:cubicBezTo>
                      <a:pt x="2442" y="1300"/>
                      <a:pt x="2412" y="1309"/>
                      <a:pt x="2382" y="1315"/>
                    </a:cubicBezTo>
                    <a:cubicBezTo>
                      <a:pt x="2314" y="1328"/>
                      <a:pt x="2248" y="1324"/>
                      <a:pt x="2179" y="1313"/>
                    </a:cubicBezTo>
                    <a:cubicBezTo>
                      <a:pt x="2140" y="1307"/>
                      <a:pt x="2099" y="1299"/>
                      <a:pt x="2058" y="1287"/>
                    </a:cubicBezTo>
                    <a:cubicBezTo>
                      <a:pt x="2010" y="1273"/>
                      <a:pt x="1961" y="1254"/>
                      <a:pt x="1917" y="1226"/>
                    </a:cubicBezTo>
                    <a:cubicBezTo>
                      <a:pt x="1875" y="1200"/>
                      <a:pt x="1839" y="1166"/>
                      <a:pt x="1805" y="1133"/>
                    </a:cubicBezTo>
                    <a:cubicBezTo>
                      <a:pt x="1704" y="1035"/>
                      <a:pt x="1616" y="925"/>
                      <a:pt x="1525" y="817"/>
                    </a:cubicBezTo>
                    <a:cubicBezTo>
                      <a:pt x="1483" y="766"/>
                      <a:pt x="1439" y="716"/>
                      <a:pt x="1395" y="667"/>
                    </a:cubicBezTo>
                    <a:cubicBezTo>
                      <a:pt x="1311" y="574"/>
                      <a:pt x="1222" y="482"/>
                      <a:pt x="1122" y="405"/>
                    </a:cubicBezTo>
                    <a:cubicBezTo>
                      <a:pt x="1049" y="350"/>
                      <a:pt x="974" y="304"/>
                      <a:pt x="900" y="265"/>
                    </a:cubicBezTo>
                    <a:cubicBezTo>
                      <a:pt x="827" y="227"/>
                      <a:pt x="755" y="194"/>
                      <a:pt x="680" y="162"/>
                    </a:cubicBezTo>
                    <a:cubicBezTo>
                      <a:pt x="604" y="129"/>
                      <a:pt x="523" y="98"/>
                      <a:pt x="440" y="72"/>
                    </a:cubicBezTo>
                    <a:cubicBezTo>
                      <a:pt x="296" y="27"/>
                      <a:pt x="135" y="0"/>
                      <a:pt x="0" y="5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13"/>
              <p:cNvSpPr/>
              <p:nvPr/>
            </p:nvSpPr>
            <p:spPr>
              <a:xfrm>
                <a:off x="923925" y="3282950"/>
                <a:ext cx="7096126" cy="3302001"/>
              </a:xfrm>
              <a:custGeom>
                <a:rect b="b" l="l" r="r" t="t"/>
                <a:pathLst>
                  <a:path extrusionOk="0" h="1378" w="2963">
                    <a:moveTo>
                      <a:pt x="2963" y="1088"/>
                    </a:moveTo>
                    <a:cubicBezTo>
                      <a:pt x="2855" y="1153"/>
                      <a:pt x="2741" y="1216"/>
                      <a:pt x="2623" y="1278"/>
                    </a:cubicBezTo>
                    <a:cubicBezTo>
                      <a:pt x="2572" y="1304"/>
                      <a:pt x="2519" y="1331"/>
                      <a:pt x="2465" y="1349"/>
                    </a:cubicBezTo>
                    <a:cubicBezTo>
                      <a:pt x="2436" y="1359"/>
                      <a:pt x="2405" y="1366"/>
                      <a:pt x="2375" y="1370"/>
                    </a:cubicBezTo>
                    <a:cubicBezTo>
                      <a:pt x="2308" y="1378"/>
                      <a:pt x="2242" y="1369"/>
                      <a:pt x="2175" y="1354"/>
                    </a:cubicBezTo>
                    <a:cubicBezTo>
                      <a:pt x="2136" y="1346"/>
                      <a:pt x="2097" y="1336"/>
                      <a:pt x="2057" y="1323"/>
                    </a:cubicBezTo>
                    <a:cubicBezTo>
                      <a:pt x="2011" y="1307"/>
                      <a:pt x="1964" y="1288"/>
                      <a:pt x="1921" y="1261"/>
                    </a:cubicBezTo>
                    <a:cubicBezTo>
                      <a:pt x="1879" y="1235"/>
                      <a:pt x="1844" y="1204"/>
                      <a:pt x="1809" y="1172"/>
                    </a:cubicBezTo>
                    <a:cubicBezTo>
                      <a:pt x="1706" y="1076"/>
                      <a:pt x="1617" y="966"/>
                      <a:pt x="1526" y="859"/>
                    </a:cubicBezTo>
                    <a:cubicBezTo>
                      <a:pt x="1483" y="808"/>
                      <a:pt x="1438" y="759"/>
                      <a:pt x="1393" y="710"/>
                    </a:cubicBezTo>
                    <a:cubicBezTo>
                      <a:pt x="1308" y="618"/>
                      <a:pt x="1217" y="527"/>
                      <a:pt x="1118" y="449"/>
                    </a:cubicBezTo>
                    <a:cubicBezTo>
                      <a:pt x="1047" y="392"/>
                      <a:pt x="973" y="343"/>
                      <a:pt x="899" y="300"/>
                    </a:cubicBezTo>
                    <a:cubicBezTo>
                      <a:pt x="827" y="257"/>
                      <a:pt x="756" y="220"/>
                      <a:pt x="681" y="184"/>
                    </a:cubicBezTo>
                    <a:cubicBezTo>
                      <a:pt x="605" y="147"/>
                      <a:pt x="525" y="112"/>
                      <a:pt x="442" y="83"/>
                    </a:cubicBezTo>
                    <a:cubicBezTo>
                      <a:pt x="299" y="33"/>
                      <a:pt x="137" y="0"/>
                      <a:pt x="0" y="5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13"/>
              <p:cNvSpPr/>
              <p:nvPr/>
            </p:nvSpPr>
            <p:spPr>
              <a:xfrm>
                <a:off x="904875" y="3249613"/>
                <a:ext cx="7104059" cy="3421063"/>
              </a:xfrm>
              <a:custGeom>
                <a:rect b="b" l="l" r="r" t="t"/>
                <a:pathLst>
                  <a:path extrusionOk="0" h="1428" w="2966">
                    <a:moveTo>
                      <a:pt x="2966" y="1180"/>
                    </a:moveTo>
                    <a:cubicBezTo>
                      <a:pt x="2854" y="1237"/>
                      <a:pt x="2738" y="1293"/>
                      <a:pt x="2619" y="1347"/>
                    </a:cubicBezTo>
                    <a:cubicBezTo>
                      <a:pt x="2567" y="1371"/>
                      <a:pt x="2514" y="1394"/>
                      <a:pt x="2460" y="1409"/>
                    </a:cubicBezTo>
                    <a:cubicBezTo>
                      <a:pt x="2430" y="1417"/>
                      <a:pt x="2400" y="1423"/>
                      <a:pt x="2369" y="1424"/>
                    </a:cubicBezTo>
                    <a:cubicBezTo>
                      <a:pt x="2302" y="1428"/>
                      <a:pt x="2237" y="1413"/>
                      <a:pt x="2171" y="1394"/>
                    </a:cubicBezTo>
                    <a:cubicBezTo>
                      <a:pt x="2134" y="1384"/>
                      <a:pt x="2096" y="1372"/>
                      <a:pt x="2058" y="1358"/>
                    </a:cubicBezTo>
                    <a:cubicBezTo>
                      <a:pt x="2013" y="1341"/>
                      <a:pt x="1967" y="1321"/>
                      <a:pt x="1925" y="1295"/>
                    </a:cubicBezTo>
                    <a:cubicBezTo>
                      <a:pt x="1885" y="1270"/>
                      <a:pt x="1850" y="1240"/>
                      <a:pt x="1815" y="1210"/>
                    </a:cubicBezTo>
                    <a:cubicBezTo>
                      <a:pt x="1709" y="1116"/>
                      <a:pt x="1620" y="1006"/>
                      <a:pt x="1527" y="900"/>
                    </a:cubicBezTo>
                    <a:cubicBezTo>
                      <a:pt x="1483" y="850"/>
                      <a:pt x="1438" y="801"/>
                      <a:pt x="1392" y="753"/>
                    </a:cubicBezTo>
                    <a:cubicBezTo>
                      <a:pt x="1305" y="661"/>
                      <a:pt x="1214" y="571"/>
                      <a:pt x="1116" y="491"/>
                    </a:cubicBezTo>
                    <a:cubicBezTo>
                      <a:pt x="1045" y="433"/>
                      <a:pt x="972" y="381"/>
                      <a:pt x="899" y="333"/>
                    </a:cubicBezTo>
                    <a:cubicBezTo>
                      <a:pt x="829" y="287"/>
                      <a:pt x="757" y="245"/>
                      <a:pt x="683" y="205"/>
                    </a:cubicBezTo>
                    <a:cubicBezTo>
                      <a:pt x="607" y="164"/>
                      <a:pt x="528" y="125"/>
                      <a:pt x="445" y="93"/>
                    </a:cubicBezTo>
                    <a:cubicBezTo>
                      <a:pt x="302" y="37"/>
                      <a:pt x="140" y="0"/>
                      <a:pt x="0" y="5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13"/>
              <p:cNvSpPr/>
              <p:nvPr/>
            </p:nvSpPr>
            <p:spPr>
              <a:xfrm>
                <a:off x="887413" y="3213100"/>
                <a:ext cx="7108827" cy="3546476"/>
              </a:xfrm>
              <a:custGeom>
                <a:rect b="b" l="l" r="r" t="t"/>
                <a:pathLst>
                  <a:path extrusionOk="0" h="1480" w="2968">
                    <a:moveTo>
                      <a:pt x="2968" y="1273"/>
                    </a:moveTo>
                    <a:cubicBezTo>
                      <a:pt x="2852" y="1322"/>
                      <a:pt x="2734" y="1370"/>
                      <a:pt x="2614" y="1417"/>
                    </a:cubicBezTo>
                    <a:cubicBezTo>
                      <a:pt x="2562" y="1438"/>
                      <a:pt x="2508" y="1458"/>
                      <a:pt x="2453" y="1470"/>
                    </a:cubicBezTo>
                    <a:cubicBezTo>
                      <a:pt x="2423" y="1476"/>
                      <a:pt x="2393" y="1480"/>
                      <a:pt x="2362" y="1479"/>
                    </a:cubicBezTo>
                    <a:cubicBezTo>
                      <a:pt x="2295" y="1478"/>
                      <a:pt x="2231" y="1458"/>
                      <a:pt x="2167" y="1435"/>
                    </a:cubicBezTo>
                    <a:cubicBezTo>
                      <a:pt x="2131" y="1423"/>
                      <a:pt x="2094" y="1409"/>
                      <a:pt x="2057" y="1394"/>
                    </a:cubicBezTo>
                    <a:cubicBezTo>
                      <a:pt x="2014" y="1376"/>
                      <a:pt x="1970" y="1355"/>
                      <a:pt x="1929" y="1330"/>
                    </a:cubicBezTo>
                    <a:cubicBezTo>
                      <a:pt x="1890" y="1306"/>
                      <a:pt x="1855" y="1278"/>
                      <a:pt x="1820" y="1249"/>
                    </a:cubicBezTo>
                    <a:cubicBezTo>
                      <a:pt x="1712" y="1157"/>
                      <a:pt x="1622" y="1047"/>
                      <a:pt x="1527" y="942"/>
                    </a:cubicBezTo>
                    <a:cubicBezTo>
                      <a:pt x="1483" y="892"/>
                      <a:pt x="1437" y="844"/>
                      <a:pt x="1391" y="796"/>
                    </a:cubicBezTo>
                    <a:cubicBezTo>
                      <a:pt x="1302" y="705"/>
                      <a:pt x="1210" y="617"/>
                      <a:pt x="1113" y="535"/>
                    </a:cubicBezTo>
                    <a:cubicBezTo>
                      <a:pt x="1042" y="475"/>
                      <a:pt x="971" y="420"/>
                      <a:pt x="899" y="368"/>
                    </a:cubicBezTo>
                    <a:cubicBezTo>
                      <a:pt x="829" y="318"/>
                      <a:pt x="758" y="271"/>
                      <a:pt x="684" y="227"/>
                    </a:cubicBezTo>
                    <a:cubicBezTo>
                      <a:pt x="608" y="182"/>
                      <a:pt x="529" y="140"/>
                      <a:pt x="447" y="104"/>
                    </a:cubicBezTo>
                    <a:cubicBezTo>
                      <a:pt x="305" y="43"/>
                      <a:pt x="142" y="0"/>
                      <a:pt x="0" y="4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13"/>
              <p:cNvSpPr/>
              <p:nvPr/>
            </p:nvSpPr>
            <p:spPr>
              <a:xfrm>
                <a:off x="871538" y="3179763"/>
                <a:ext cx="7110414" cy="3679826"/>
              </a:xfrm>
              <a:custGeom>
                <a:rect b="b" l="l" r="r" t="t"/>
                <a:pathLst>
                  <a:path extrusionOk="0" h="1536" w="2969">
                    <a:moveTo>
                      <a:pt x="2969" y="1365"/>
                    </a:moveTo>
                    <a:cubicBezTo>
                      <a:pt x="2850" y="1406"/>
                      <a:pt x="2730" y="1447"/>
                      <a:pt x="2608" y="1487"/>
                    </a:cubicBezTo>
                    <a:cubicBezTo>
                      <a:pt x="2556" y="1504"/>
                      <a:pt x="2502" y="1521"/>
                      <a:pt x="2447" y="1530"/>
                    </a:cubicBezTo>
                    <a:cubicBezTo>
                      <a:pt x="2417" y="1534"/>
                      <a:pt x="2386" y="1536"/>
                      <a:pt x="2356" y="1533"/>
                    </a:cubicBezTo>
                    <a:cubicBezTo>
                      <a:pt x="2289" y="1527"/>
                      <a:pt x="2226" y="1502"/>
                      <a:pt x="2163" y="1476"/>
                    </a:cubicBezTo>
                    <a:cubicBezTo>
                      <a:pt x="2128" y="1461"/>
                      <a:pt x="2092" y="1445"/>
                      <a:pt x="2056" y="1429"/>
                    </a:cubicBezTo>
                    <a:cubicBezTo>
                      <a:pt x="2014" y="1409"/>
                      <a:pt x="1973" y="1388"/>
                      <a:pt x="1933" y="1364"/>
                    </a:cubicBezTo>
                    <a:cubicBezTo>
                      <a:pt x="1895" y="1340"/>
                      <a:pt x="1859" y="1314"/>
                      <a:pt x="1825" y="1287"/>
                    </a:cubicBezTo>
                    <a:cubicBezTo>
                      <a:pt x="1714" y="1197"/>
                      <a:pt x="1623" y="1087"/>
                      <a:pt x="1528" y="983"/>
                    </a:cubicBezTo>
                    <a:cubicBezTo>
                      <a:pt x="1483" y="933"/>
                      <a:pt x="1436" y="885"/>
                      <a:pt x="1389" y="838"/>
                    </a:cubicBezTo>
                    <a:cubicBezTo>
                      <a:pt x="1299" y="748"/>
                      <a:pt x="1205" y="661"/>
                      <a:pt x="1109" y="577"/>
                    </a:cubicBezTo>
                    <a:cubicBezTo>
                      <a:pt x="1040" y="517"/>
                      <a:pt x="970" y="458"/>
                      <a:pt x="898" y="402"/>
                    </a:cubicBezTo>
                    <a:cubicBezTo>
                      <a:pt x="829" y="347"/>
                      <a:pt x="758" y="296"/>
                      <a:pt x="685" y="248"/>
                    </a:cubicBezTo>
                    <a:cubicBezTo>
                      <a:pt x="610" y="198"/>
                      <a:pt x="531" y="153"/>
                      <a:pt x="449" y="114"/>
                    </a:cubicBezTo>
                    <a:cubicBezTo>
                      <a:pt x="308" y="47"/>
                      <a:pt x="144" y="0"/>
                      <a:pt x="0" y="4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5" name="Google Shape;585;p13"/>
            <p:cNvGrpSpPr/>
            <p:nvPr/>
          </p:nvGrpSpPr>
          <p:grpSpPr>
            <a:xfrm rot="-7505582">
              <a:off x="6295493" y="-1861104"/>
              <a:ext cx="5005456" cy="2513573"/>
              <a:chOff x="871538" y="3179763"/>
              <a:chExt cx="7327898" cy="3679826"/>
            </a:xfrm>
          </p:grpSpPr>
          <p:sp>
            <p:nvSpPr>
              <p:cNvPr id="586" name="Google Shape;586;p13"/>
              <p:cNvSpPr/>
              <p:nvPr/>
            </p:nvSpPr>
            <p:spPr>
              <a:xfrm>
                <a:off x="1165225" y="3278188"/>
                <a:ext cx="7034210" cy="2479676"/>
              </a:xfrm>
              <a:custGeom>
                <a:rect b="b" l="l" r="r" t="t"/>
                <a:pathLst>
                  <a:path extrusionOk="0" h="1035" w="2937">
                    <a:moveTo>
                      <a:pt x="2937" y="0"/>
                    </a:moveTo>
                    <a:cubicBezTo>
                      <a:pt x="2879" y="177"/>
                      <a:pt x="2795" y="345"/>
                      <a:pt x="2694" y="505"/>
                    </a:cubicBezTo>
                    <a:cubicBezTo>
                      <a:pt x="2650" y="575"/>
                      <a:pt x="2603" y="644"/>
                      <a:pt x="2553" y="709"/>
                    </a:cubicBezTo>
                    <a:cubicBezTo>
                      <a:pt x="2526" y="744"/>
                      <a:pt x="2497" y="780"/>
                      <a:pt x="2467" y="813"/>
                    </a:cubicBezTo>
                    <a:cubicBezTo>
                      <a:pt x="2399" y="886"/>
                      <a:pt x="2321" y="950"/>
                      <a:pt x="2230" y="989"/>
                    </a:cubicBezTo>
                    <a:cubicBezTo>
                      <a:pt x="2179" y="1012"/>
                      <a:pt x="2124" y="1027"/>
                      <a:pt x="2064" y="1031"/>
                    </a:cubicBezTo>
                    <a:cubicBezTo>
                      <a:pt x="1997" y="1035"/>
                      <a:pt x="1923" y="1024"/>
                      <a:pt x="1865" y="985"/>
                    </a:cubicBezTo>
                    <a:cubicBezTo>
                      <a:pt x="1809" y="948"/>
                      <a:pt x="1773" y="891"/>
                      <a:pt x="1739" y="837"/>
                    </a:cubicBezTo>
                    <a:cubicBezTo>
                      <a:pt x="1664" y="720"/>
                      <a:pt x="1591" y="601"/>
                      <a:pt x="1518" y="483"/>
                    </a:cubicBezTo>
                    <a:cubicBezTo>
                      <a:pt x="1484" y="427"/>
                      <a:pt x="1449" y="372"/>
                      <a:pt x="1415" y="316"/>
                    </a:cubicBezTo>
                    <a:cubicBezTo>
                      <a:pt x="1350" y="213"/>
                      <a:pt x="1277" y="104"/>
                      <a:pt x="1164" y="51"/>
                    </a:cubicBezTo>
                    <a:cubicBezTo>
                      <a:pt x="1080" y="12"/>
                      <a:pt x="987" y="11"/>
                      <a:pt x="904" y="25"/>
                    </a:cubicBezTo>
                    <a:cubicBezTo>
                      <a:pt x="822" y="40"/>
                      <a:pt x="746" y="69"/>
                      <a:pt x="665" y="90"/>
                    </a:cubicBezTo>
                    <a:cubicBezTo>
                      <a:pt x="584" y="110"/>
                      <a:pt x="497" y="124"/>
                      <a:pt x="411" y="140"/>
                    </a:cubicBezTo>
                    <a:cubicBezTo>
                      <a:pt x="259" y="169"/>
                      <a:pt x="107" y="205"/>
                      <a:pt x="0" y="30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13"/>
              <p:cNvSpPr/>
              <p:nvPr/>
            </p:nvSpPr>
            <p:spPr>
              <a:xfrm>
                <a:off x="1146175" y="3362325"/>
                <a:ext cx="7042153" cy="2441575"/>
              </a:xfrm>
              <a:custGeom>
                <a:rect b="b" l="l" r="r" t="t"/>
                <a:pathLst>
                  <a:path extrusionOk="0" h="1019" w="2940">
                    <a:moveTo>
                      <a:pt x="2940" y="43"/>
                    </a:moveTo>
                    <a:cubicBezTo>
                      <a:pt x="2878" y="211"/>
                      <a:pt x="2792" y="373"/>
                      <a:pt x="2690" y="526"/>
                    </a:cubicBezTo>
                    <a:cubicBezTo>
                      <a:pt x="2645" y="593"/>
                      <a:pt x="2598" y="658"/>
                      <a:pt x="2548" y="720"/>
                    </a:cubicBezTo>
                    <a:cubicBezTo>
                      <a:pt x="2520" y="754"/>
                      <a:pt x="2492" y="787"/>
                      <a:pt x="2461" y="818"/>
                    </a:cubicBezTo>
                    <a:cubicBezTo>
                      <a:pt x="2393" y="886"/>
                      <a:pt x="2316" y="945"/>
                      <a:pt x="2227" y="981"/>
                    </a:cubicBezTo>
                    <a:cubicBezTo>
                      <a:pt x="2177" y="1001"/>
                      <a:pt x="2123" y="1014"/>
                      <a:pt x="2064" y="1017"/>
                    </a:cubicBezTo>
                    <a:cubicBezTo>
                      <a:pt x="1998" y="1019"/>
                      <a:pt x="1927" y="1008"/>
                      <a:pt x="1870" y="970"/>
                    </a:cubicBezTo>
                    <a:cubicBezTo>
                      <a:pt x="1815" y="934"/>
                      <a:pt x="1779" y="879"/>
                      <a:pt x="1744" y="826"/>
                    </a:cubicBezTo>
                    <a:cubicBezTo>
                      <a:pt x="1668" y="710"/>
                      <a:pt x="1594" y="593"/>
                      <a:pt x="1519" y="475"/>
                    </a:cubicBezTo>
                    <a:cubicBezTo>
                      <a:pt x="1485" y="420"/>
                      <a:pt x="1449" y="365"/>
                      <a:pt x="1414" y="310"/>
                    </a:cubicBezTo>
                    <a:cubicBezTo>
                      <a:pt x="1348" y="207"/>
                      <a:pt x="1273" y="99"/>
                      <a:pt x="1161" y="45"/>
                    </a:cubicBezTo>
                    <a:cubicBezTo>
                      <a:pt x="1079" y="5"/>
                      <a:pt x="987" y="0"/>
                      <a:pt x="905" y="10"/>
                    </a:cubicBezTo>
                    <a:cubicBezTo>
                      <a:pt x="823" y="20"/>
                      <a:pt x="747" y="45"/>
                      <a:pt x="667" y="61"/>
                    </a:cubicBezTo>
                    <a:cubicBezTo>
                      <a:pt x="586" y="78"/>
                      <a:pt x="500" y="88"/>
                      <a:pt x="414" y="101"/>
                    </a:cubicBezTo>
                    <a:cubicBezTo>
                      <a:pt x="262" y="124"/>
                      <a:pt x="110" y="155"/>
                      <a:pt x="0" y="25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13"/>
              <p:cNvSpPr/>
              <p:nvPr/>
            </p:nvSpPr>
            <p:spPr>
              <a:xfrm>
                <a:off x="1128713" y="3419475"/>
                <a:ext cx="7045327" cy="2432049"/>
              </a:xfrm>
              <a:custGeom>
                <a:rect b="b" l="l" r="r" t="t"/>
                <a:pathLst>
                  <a:path extrusionOk="0" h="1015" w="2941">
                    <a:moveTo>
                      <a:pt x="2941" y="97"/>
                    </a:moveTo>
                    <a:cubicBezTo>
                      <a:pt x="2876" y="257"/>
                      <a:pt x="2787" y="411"/>
                      <a:pt x="2684" y="557"/>
                    </a:cubicBezTo>
                    <a:cubicBezTo>
                      <a:pt x="2639" y="621"/>
                      <a:pt x="2591" y="683"/>
                      <a:pt x="2541" y="742"/>
                    </a:cubicBezTo>
                    <a:cubicBezTo>
                      <a:pt x="2514" y="774"/>
                      <a:pt x="2485" y="805"/>
                      <a:pt x="2454" y="834"/>
                    </a:cubicBezTo>
                    <a:cubicBezTo>
                      <a:pt x="2386" y="898"/>
                      <a:pt x="2310" y="951"/>
                      <a:pt x="2223" y="983"/>
                    </a:cubicBezTo>
                    <a:cubicBezTo>
                      <a:pt x="2174" y="1001"/>
                      <a:pt x="2121" y="1012"/>
                      <a:pt x="2064" y="1014"/>
                    </a:cubicBezTo>
                    <a:cubicBezTo>
                      <a:pt x="1999" y="1015"/>
                      <a:pt x="1930" y="1003"/>
                      <a:pt x="1873" y="966"/>
                    </a:cubicBezTo>
                    <a:cubicBezTo>
                      <a:pt x="1820" y="931"/>
                      <a:pt x="1784" y="877"/>
                      <a:pt x="1749" y="826"/>
                    </a:cubicBezTo>
                    <a:cubicBezTo>
                      <a:pt x="1671" y="712"/>
                      <a:pt x="1595" y="595"/>
                      <a:pt x="1520" y="478"/>
                    </a:cubicBezTo>
                    <a:cubicBezTo>
                      <a:pt x="1484" y="423"/>
                      <a:pt x="1448" y="368"/>
                      <a:pt x="1412" y="314"/>
                    </a:cubicBezTo>
                    <a:cubicBezTo>
                      <a:pt x="1345" y="212"/>
                      <a:pt x="1269" y="105"/>
                      <a:pt x="1158" y="49"/>
                    </a:cubicBezTo>
                    <a:cubicBezTo>
                      <a:pt x="1076" y="8"/>
                      <a:pt x="986" y="0"/>
                      <a:pt x="904" y="6"/>
                    </a:cubicBezTo>
                    <a:cubicBezTo>
                      <a:pt x="823" y="12"/>
                      <a:pt x="748" y="32"/>
                      <a:pt x="668" y="44"/>
                    </a:cubicBezTo>
                    <a:cubicBezTo>
                      <a:pt x="588" y="57"/>
                      <a:pt x="502" y="63"/>
                      <a:pt x="416" y="73"/>
                    </a:cubicBezTo>
                    <a:cubicBezTo>
                      <a:pt x="265" y="90"/>
                      <a:pt x="112" y="117"/>
                      <a:pt x="0" y="21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13"/>
              <p:cNvSpPr/>
              <p:nvPr/>
            </p:nvSpPr>
            <p:spPr>
              <a:xfrm>
                <a:off x="1112838" y="3476625"/>
                <a:ext cx="7048500" cy="2422525"/>
              </a:xfrm>
              <a:custGeom>
                <a:rect b="b" l="l" r="r" t="t"/>
                <a:pathLst>
                  <a:path extrusionOk="0" h="1011" w="2943">
                    <a:moveTo>
                      <a:pt x="2943" y="151"/>
                    </a:moveTo>
                    <a:cubicBezTo>
                      <a:pt x="2874" y="303"/>
                      <a:pt x="2783" y="449"/>
                      <a:pt x="2679" y="588"/>
                    </a:cubicBezTo>
                    <a:cubicBezTo>
                      <a:pt x="2634" y="649"/>
                      <a:pt x="2585" y="708"/>
                      <a:pt x="2535" y="764"/>
                    </a:cubicBezTo>
                    <a:cubicBezTo>
                      <a:pt x="2507" y="794"/>
                      <a:pt x="2478" y="823"/>
                      <a:pt x="2447" y="850"/>
                    </a:cubicBezTo>
                    <a:cubicBezTo>
                      <a:pt x="2379" y="909"/>
                      <a:pt x="2304" y="957"/>
                      <a:pt x="2219" y="985"/>
                    </a:cubicBezTo>
                    <a:cubicBezTo>
                      <a:pt x="2171" y="1001"/>
                      <a:pt x="2119" y="1010"/>
                      <a:pt x="2063" y="1011"/>
                    </a:cubicBezTo>
                    <a:cubicBezTo>
                      <a:pt x="2000" y="1011"/>
                      <a:pt x="1932" y="998"/>
                      <a:pt x="1877" y="962"/>
                    </a:cubicBezTo>
                    <a:cubicBezTo>
                      <a:pt x="1824" y="927"/>
                      <a:pt x="1789" y="875"/>
                      <a:pt x="1754" y="826"/>
                    </a:cubicBezTo>
                    <a:cubicBezTo>
                      <a:pt x="1674" y="713"/>
                      <a:pt x="1597" y="597"/>
                      <a:pt x="1520" y="481"/>
                    </a:cubicBezTo>
                    <a:cubicBezTo>
                      <a:pt x="1484" y="426"/>
                      <a:pt x="1447" y="372"/>
                      <a:pt x="1410" y="318"/>
                    </a:cubicBezTo>
                    <a:cubicBezTo>
                      <a:pt x="1341" y="218"/>
                      <a:pt x="1265" y="112"/>
                      <a:pt x="1154" y="54"/>
                    </a:cubicBezTo>
                    <a:cubicBezTo>
                      <a:pt x="1073" y="11"/>
                      <a:pt x="984" y="0"/>
                      <a:pt x="904" y="2"/>
                    </a:cubicBezTo>
                    <a:cubicBezTo>
                      <a:pt x="823" y="4"/>
                      <a:pt x="748" y="19"/>
                      <a:pt x="669" y="27"/>
                    </a:cubicBezTo>
                    <a:cubicBezTo>
                      <a:pt x="589" y="36"/>
                      <a:pt x="503" y="39"/>
                      <a:pt x="418" y="45"/>
                    </a:cubicBezTo>
                    <a:cubicBezTo>
                      <a:pt x="268" y="57"/>
                      <a:pt x="114" y="78"/>
                      <a:pt x="0" y="17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13"/>
              <p:cNvSpPr/>
              <p:nvPr/>
            </p:nvSpPr>
            <p:spPr>
              <a:xfrm>
                <a:off x="1095375" y="3522663"/>
                <a:ext cx="7054851" cy="2428875"/>
              </a:xfrm>
              <a:custGeom>
                <a:rect b="b" l="l" r="r" t="t"/>
                <a:pathLst>
                  <a:path extrusionOk="0" h="1014" w="2945">
                    <a:moveTo>
                      <a:pt x="2945" y="210"/>
                    </a:moveTo>
                    <a:cubicBezTo>
                      <a:pt x="2872" y="354"/>
                      <a:pt x="2779" y="493"/>
                      <a:pt x="2674" y="625"/>
                    </a:cubicBezTo>
                    <a:cubicBezTo>
                      <a:pt x="2628" y="682"/>
                      <a:pt x="2579" y="739"/>
                      <a:pt x="2528" y="791"/>
                    </a:cubicBezTo>
                    <a:cubicBezTo>
                      <a:pt x="2500" y="819"/>
                      <a:pt x="2471" y="846"/>
                      <a:pt x="2441" y="870"/>
                    </a:cubicBezTo>
                    <a:cubicBezTo>
                      <a:pt x="2373" y="925"/>
                      <a:pt x="2299" y="968"/>
                      <a:pt x="2215" y="992"/>
                    </a:cubicBezTo>
                    <a:cubicBezTo>
                      <a:pt x="2167" y="1006"/>
                      <a:pt x="2117" y="1014"/>
                      <a:pt x="2062" y="1013"/>
                    </a:cubicBezTo>
                    <a:cubicBezTo>
                      <a:pt x="2001" y="1011"/>
                      <a:pt x="1935" y="998"/>
                      <a:pt x="1881" y="963"/>
                    </a:cubicBezTo>
                    <a:cubicBezTo>
                      <a:pt x="1829" y="929"/>
                      <a:pt x="1794" y="879"/>
                      <a:pt x="1759" y="831"/>
                    </a:cubicBezTo>
                    <a:cubicBezTo>
                      <a:pt x="1677" y="720"/>
                      <a:pt x="1599" y="604"/>
                      <a:pt x="1520" y="489"/>
                    </a:cubicBezTo>
                    <a:cubicBezTo>
                      <a:pt x="1484" y="435"/>
                      <a:pt x="1446" y="381"/>
                      <a:pt x="1409" y="327"/>
                    </a:cubicBezTo>
                    <a:cubicBezTo>
                      <a:pt x="1338" y="228"/>
                      <a:pt x="1260" y="123"/>
                      <a:pt x="1151" y="63"/>
                    </a:cubicBezTo>
                    <a:cubicBezTo>
                      <a:pt x="1071" y="19"/>
                      <a:pt x="983" y="4"/>
                      <a:pt x="903" y="2"/>
                    </a:cubicBezTo>
                    <a:cubicBezTo>
                      <a:pt x="824" y="0"/>
                      <a:pt x="749" y="11"/>
                      <a:pt x="670" y="15"/>
                    </a:cubicBezTo>
                    <a:cubicBezTo>
                      <a:pt x="590" y="20"/>
                      <a:pt x="505" y="19"/>
                      <a:pt x="420" y="22"/>
                    </a:cubicBezTo>
                    <a:cubicBezTo>
                      <a:pt x="270" y="28"/>
                      <a:pt x="116" y="45"/>
                      <a:pt x="0" y="13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13"/>
              <p:cNvSpPr/>
              <p:nvPr/>
            </p:nvSpPr>
            <p:spPr>
              <a:xfrm>
                <a:off x="1079500" y="3560763"/>
                <a:ext cx="7056436" cy="2444749"/>
              </a:xfrm>
              <a:custGeom>
                <a:rect b="b" l="l" r="r" t="t"/>
                <a:pathLst>
                  <a:path extrusionOk="0" h="1020" w="2946">
                    <a:moveTo>
                      <a:pt x="2946" y="271"/>
                    </a:moveTo>
                    <a:cubicBezTo>
                      <a:pt x="2870" y="408"/>
                      <a:pt x="2775" y="539"/>
                      <a:pt x="2669" y="664"/>
                    </a:cubicBezTo>
                    <a:cubicBezTo>
                      <a:pt x="2622" y="719"/>
                      <a:pt x="2573" y="772"/>
                      <a:pt x="2522" y="820"/>
                    </a:cubicBezTo>
                    <a:cubicBezTo>
                      <a:pt x="2494" y="847"/>
                      <a:pt x="2464" y="872"/>
                      <a:pt x="2434" y="894"/>
                    </a:cubicBezTo>
                    <a:cubicBezTo>
                      <a:pt x="2366" y="945"/>
                      <a:pt x="2293" y="982"/>
                      <a:pt x="2210" y="1002"/>
                    </a:cubicBezTo>
                    <a:cubicBezTo>
                      <a:pt x="2164" y="1014"/>
                      <a:pt x="2114" y="1020"/>
                      <a:pt x="2061" y="1018"/>
                    </a:cubicBezTo>
                    <a:cubicBezTo>
                      <a:pt x="2002" y="1015"/>
                      <a:pt x="1938" y="1001"/>
                      <a:pt x="1885" y="966"/>
                    </a:cubicBezTo>
                    <a:cubicBezTo>
                      <a:pt x="1834" y="934"/>
                      <a:pt x="1799" y="885"/>
                      <a:pt x="1764" y="839"/>
                    </a:cubicBezTo>
                    <a:cubicBezTo>
                      <a:pt x="1680" y="729"/>
                      <a:pt x="1600" y="614"/>
                      <a:pt x="1521" y="500"/>
                    </a:cubicBezTo>
                    <a:cubicBezTo>
                      <a:pt x="1483" y="446"/>
                      <a:pt x="1445" y="393"/>
                      <a:pt x="1407" y="340"/>
                    </a:cubicBezTo>
                    <a:cubicBezTo>
                      <a:pt x="1335" y="241"/>
                      <a:pt x="1256" y="138"/>
                      <a:pt x="1147" y="76"/>
                    </a:cubicBezTo>
                    <a:cubicBezTo>
                      <a:pt x="1068" y="31"/>
                      <a:pt x="982" y="12"/>
                      <a:pt x="902" y="6"/>
                    </a:cubicBezTo>
                    <a:cubicBezTo>
                      <a:pt x="824" y="0"/>
                      <a:pt x="749" y="6"/>
                      <a:pt x="671" y="6"/>
                    </a:cubicBezTo>
                    <a:cubicBezTo>
                      <a:pt x="591" y="6"/>
                      <a:pt x="507" y="2"/>
                      <a:pt x="422" y="2"/>
                    </a:cubicBezTo>
                    <a:cubicBezTo>
                      <a:pt x="273" y="3"/>
                      <a:pt x="118" y="14"/>
                      <a:pt x="0" y="10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13"/>
              <p:cNvSpPr/>
              <p:nvPr/>
            </p:nvSpPr>
            <p:spPr>
              <a:xfrm>
                <a:off x="1060450" y="3543300"/>
                <a:ext cx="7062789" cy="2514600"/>
              </a:xfrm>
              <a:custGeom>
                <a:rect b="b" l="l" r="r" t="t"/>
                <a:pathLst>
                  <a:path extrusionOk="0" h="1049" w="2949">
                    <a:moveTo>
                      <a:pt x="2949" y="356"/>
                    </a:moveTo>
                    <a:cubicBezTo>
                      <a:pt x="2869" y="485"/>
                      <a:pt x="2772" y="608"/>
                      <a:pt x="2664" y="726"/>
                    </a:cubicBezTo>
                    <a:cubicBezTo>
                      <a:pt x="2617" y="778"/>
                      <a:pt x="2568" y="828"/>
                      <a:pt x="2516" y="873"/>
                    </a:cubicBezTo>
                    <a:cubicBezTo>
                      <a:pt x="2488" y="898"/>
                      <a:pt x="2459" y="921"/>
                      <a:pt x="2428" y="941"/>
                    </a:cubicBezTo>
                    <a:cubicBezTo>
                      <a:pt x="2360" y="987"/>
                      <a:pt x="2288" y="1019"/>
                      <a:pt x="2207" y="1036"/>
                    </a:cubicBezTo>
                    <a:cubicBezTo>
                      <a:pt x="2162" y="1045"/>
                      <a:pt x="2113" y="1049"/>
                      <a:pt x="2062" y="1046"/>
                    </a:cubicBezTo>
                    <a:cubicBezTo>
                      <a:pt x="2003" y="1042"/>
                      <a:pt x="1941" y="1027"/>
                      <a:pt x="1890" y="993"/>
                    </a:cubicBezTo>
                    <a:cubicBezTo>
                      <a:pt x="1840" y="961"/>
                      <a:pt x="1805" y="915"/>
                      <a:pt x="1770" y="870"/>
                    </a:cubicBezTo>
                    <a:cubicBezTo>
                      <a:pt x="1684" y="762"/>
                      <a:pt x="1603" y="647"/>
                      <a:pt x="1522" y="534"/>
                    </a:cubicBezTo>
                    <a:cubicBezTo>
                      <a:pt x="1484" y="480"/>
                      <a:pt x="1445" y="428"/>
                      <a:pt x="1406" y="375"/>
                    </a:cubicBezTo>
                    <a:cubicBezTo>
                      <a:pt x="1333" y="277"/>
                      <a:pt x="1252" y="175"/>
                      <a:pt x="1145" y="111"/>
                    </a:cubicBezTo>
                    <a:cubicBezTo>
                      <a:pt x="1066" y="65"/>
                      <a:pt x="982" y="43"/>
                      <a:pt x="903" y="33"/>
                    </a:cubicBezTo>
                    <a:cubicBezTo>
                      <a:pt x="825" y="23"/>
                      <a:pt x="751" y="24"/>
                      <a:pt x="673" y="20"/>
                    </a:cubicBezTo>
                    <a:cubicBezTo>
                      <a:pt x="594" y="16"/>
                      <a:pt x="510" y="9"/>
                      <a:pt x="425" y="5"/>
                    </a:cubicBezTo>
                    <a:cubicBezTo>
                      <a:pt x="277" y="0"/>
                      <a:pt x="121" y="7"/>
                      <a:pt x="0" y="8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13"/>
              <p:cNvSpPr/>
              <p:nvPr/>
            </p:nvSpPr>
            <p:spPr>
              <a:xfrm>
                <a:off x="1042988" y="3519488"/>
                <a:ext cx="7069135" cy="2590800"/>
              </a:xfrm>
              <a:custGeom>
                <a:rect b="b" l="l" r="r" t="t"/>
                <a:pathLst>
                  <a:path extrusionOk="0" h="1081" w="2951">
                    <a:moveTo>
                      <a:pt x="2951" y="444"/>
                    </a:moveTo>
                    <a:cubicBezTo>
                      <a:pt x="2867" y="565"/>
                      <a:pt x="2768" y="681"/>
                      <a:pt x="2659" y="792"/>
                    </a:cubicBezTo>
                    <a:cubicBezTo>
                      <a:pt x="2612" y="840"/>
                      <a:pt x="2561" y="887"/>
                      <a:pt x="2510" y="929"/>
                    </a:cubicBezTo>
                    <a:cubicBezTo>
                      <a:pt x="2481" y="952"/>
                      <a:pt x="2452" y="973"/>
                      <a:pt x="2421" y="991"/>
                    </a:cubicBezTo>
                    <a:cubicBezTo>
                      <a:pt x="2354" y="1032"/>
                      <a:pt x="2282" y="1059"/>
                      <a:pt x="2203" y="1072"/>
                    </a:cubicBezTo>
                    <a:cubicBezTo>
                      <a:pt x="2158" y="1079"/>
                      <a:pt x="2111" y="1081"/>
                      <a:pt x="2061" y="1077"/>
                    </a:cubicBezTo>
                    <a:cubicBezTo>
                      <a:pt x="2004" y="1071"/>
                      <a:pt x="1944" y="1056"/>
                      <a:pt x="1893" y="1023"/>
                    </a:cubicBezTo>
                    <a:cubicBezTo>
                      <a:pt x="1845" y="992"/>
                      <a:pt x="1810" y="947"/>
                      <a:pt x="1774" y="904"/>
                    </a:cubicBezTo>
                    <a:cubicBezTo>
                      <a:pt x="1687" y="797"/>
                      <a:pt x="1605" y="684"/>
                      <a:pt x="1522" y="571"/>
                    </a:cubicBezTo>
                    <a:cubicBezTo>
                      <a:pt x="1484" y="518"/>
                      <a:pt x="1444" y="465"/>
                      <a:pt x="1404" y="413"/>
                    </a:cubicBezTo>
                    <a:cubicBezTo>
                      <a:pt x="1329" y="316"/>
                      <a:pt x="1248" y="215"/>
                      <a:pt x="1142" y="150"/>
                    </a:cubicBezTo>
                    <a:cubicBezTo>
                      <a:pt x="1064" y="102"/>
                      <a:pt x="980" y="77"/>
                      <a:pt x="902" y="62"/>
                    </a:cubicBezTo>
                    <a:cubicBezTo>
                      <a:pt x="825" y="48"/>
                      <a:pt x="751" y="45"/>
                      <a:pt x="674" y="37"/>
                    </a:cubicBezTo>
                    <a:cubicBezTo>
                      <a:pt x="595" y="29"/>
                      <a:pt x="511" y="18"/>
                      <a:pt x="427" y="11"/>
                    </a:cubicBezTo>
                    <a:cubicBezTo>
                      <a:pt x="279" y="0"/>
                      <a:pt x="123" y="3"/>
                      <a:pt x="0" y="81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13"/>
              <p:cNvSpPr/>
              <p:nvPr/>
            </p:nvSpPr>
            <p:spPr>
              <a:xfrm>
                <a:off x="1027113" y="3490913"/>
                <a:ext cx="7070726" cy="2674938"/>
              </a:xfrm>
              <a:custGeom>
                <a:rect b="b" l="l" r="r" t="t"/>
                <a:pathLst>
                  <a:path extrusionOk="0" h="1116" w="2952">
                    <a:moveTo>
                      <a:pt x="2952" y="534"/>
                    </a:moveTo>
                    <a:cubicBezTo>
                      <a:pt x="2865" y="647"/>
                      <a:pt x="2764" y="755"/>
                      <a:pt x="2654" y="859"/>
                    </a:cubicBezTo>
                    <a:cubicBezTo>
                      <a:pt x="2606" y="904"/>
                      <a:pt x="2555" y="949"/>
                      <a:pt x="2503" y="987"/>
                    </a:cubicBezTo>
                    <a:cubicBezTo>
                      <a:pt x="2475" y="1008"/>
                      <a:pt x="2445" y="1027"/>
                      <a:pt x="2414" y="1043"/>
                    </a:cubicBezTo>
                    <a:cubicBezTo>
                      <a:pt x="2347" y="1079"/>
                      <a:pt x="2276" y="1101"/>
                      <a:pt x="2199" y="1110"/>
                    </a:cubicBezTo>
                    <a:cubicBezTo>
                      <a:pt x="2155" y="1115"/>
                      <a:pt x="2109" y="1116"/>
                      <a:pt x="2060" y="1110"/>
                    </a:cubicBezTo>
                    <a:cubicBezTo>
                      <a:pt x="2005" y="1103"/>
                      <a:pt x="1947" y="1087"/>
                      <a:pt x="1897" y="1055"/>
                    </a:cubicBezTo>
                    <a:cubicBezTo>
                      <a:pt x="1849" y="1025"/>
                      <a:pt x="1814" y="982"/>
                      <a:pt x="1779" y="940"/>
                    </a:cubicBezTo>
                    <a:cubicBezTo>
                      <a:pt x="1690" y="835"/>
                      <a:pt x="1606" y="722"/>
                      <a:pt x="1523" y="610"/>
                    </a:cubicBezTo>
                    <a:cubicBezTo>
                      <a:pt x="1483" y="557"/>
                      <a:pt x="1443" y="505"/>
                      <a:pt x="1403" y="454"/>
                    </a:cubicBezTo>
                    <a:cubicBezTo>
                      <a:pt x="1326" y="357"/>
                      <a:pt x="1243" y="258"/>
                      <a:pt x="1138" y="190"/>
                    </a:cubicBezTo>
                    <a:cubicBezTo>
                      <a:pt x="1061" y="141"/>
                      <a:pt x="979" y="113"/>
                      <a:pt x="902" y="94"/>
                    </a:cubicBezTo>
                    <a:cubicBezTo>
                      <a:pt x="825" y="76"/>
                      <a:pt x="752" y="67"/>
                      <a:pt x="675" y="56"/>
                    </a:cubicBezTo>
                    <a:cubicBezTo>
                      <a:pt x="596" y="44"/>
                      <a:pt x="513" y="29"/>
                      <a:pt x="429" y="19"/>
                    </a:cubicBezTo>
                    <a:cubicBezTo>
                      <a:pt x="282" y="3"/>
                      <a:pt x="124" y="0"/>
                      <a:pt x="0" y="7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13"/>
              <p:cNvSpPr/>
              <p:nvPr/>
            </p:nvSpPr>
            <p:spPr>
              <a:xfrm>
                <a:off x="1009650" y="3457575"/>
                <a:ext cx="7075487" cy="2762251"/>
              </a:xfrm>
              <a:custGeom>
                <a:rect b="b" l="l" r="r" t="t"/>
                <a:pathLst>
                  <a:path extrusionOk="0" h="1153" w="2954">
                    <a:moveTo>
                      <a:pt x="2954" y="626"/>
                    </a:moveTo>
                    <a:cubicBezTo>
                      <a:pt x="2863" y="731"/>
                      <a:pt x="2760" y="832"/>
                      <a:pt x="2648" y="928"/>
                    </a:cubicBezTo>
                    <a:cubicBezTo>
                      <a:pt x="2600" y="970"/>
                      <a:pt x="2549" y="1012"/>
                      <a:pt x="2497" y="1047"/>
                    </a:cubicBezTo>
                    <a:cubicBezTo>
                      <a:pt x="2468" y="1066"/>
                      <a:pt x="2438" y="1083"/>
                      <a:pt x="2408" y="1097"/>
                    </a:cubicBezTo>
                    <a:cubicBezTo>
                      <a:pt x="2340" y="1129"/>
                      <a:pt x="2270" y="1145"/>
                      <a:pt x="2195" y="1150"/>
                    </a:cubicBezTo>
                    <a:cubicBezTo>
                      <a:pt x="2152" y="1153"/>
                      <a:pt x="2107" y="1152"/>
                      <a:pt x="2060" y="1145"/>
                    </a:cubicBezTo>
                    <a:cubicBezTo>
                      <a:pt x="2006" y="1137"/>
                      <a:pt x="1949" y="1120"/>
                      <a:pt x="1901" y="1089"/>
                    </a:cubicBezTo>
                    <a:cubicBezTo>
                      <a:pt x="1854" y="1059"/>
                      <a:pt x="1819" y="1018"/>
                      <a:pt x="1784" y="978"/>
                    </a:cubicBezTo>
                    <a:cubicBezTo>
                      <a:pt x="1692" y="874"/>
                      <a:pt x="1608" y="762"/>
                      <a:pt x="1523" y="651"/>
                    </a:cubicBezTo>
                    <a:cubicBezTo>
                      <a:pt x="1483" y="599"/>
                      <a:pt x="1442" y="547"/>
                      <a:pt x="1401" y="496"/>
                    </a:cubicBezTo>
                    <a:cubicBezTo>
                      <a:pt x="1323" y="400"/>
                      <a:pt x="1239" y="302"/>
                      <a:pt x="1135" y="233"/>
                    </a:cubicBezTo>
                    <a:cubicBezTo>
                      <a:pt x="1059" y="183"/>
                      <a:pt x="978" y="151"/>
                      <a:pt x="901" y="128"/>
                    </a:cubicBezTo>
                    <a:cubicBezTo>
                      <a:pt x="826" y="106"/>
                      <a:pt x="752" y="92"/>
                      <a:pt x="675" y="77"/>
                    </a:cubicBezTo>
                    <a:cubicBezTo>
                      <a:pt x="597" y="60"/>
                      <a:pt x="515" y="42"/>
                      <a:pt x="431" y="30"/>
                    </a:cubicBezTo>
                    <a:cubicBezTo>
                      <a:pt x="285" y="7"/>
                      <a:pt x="126" y="0"/>
                      <a:pt x="0" y="7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13"/>
              <p:cNvSpPr/>
              <p:nvPr/>
            </p:nvSpPr>
            <p:spPr>
              <a:xfrm>
                <a:off x="990600" y="3421063"/>
                <a:ext cx="7083427" cy="2857501"/>
              </a:xfrm>
              <a:custGeom>
                <a:rect b="b" l="l" r="r" t="t"/>
                <a:pathLst>
                  <a:path extrusionOk="0" h="1192" w="2957">
                    <a:moveTo>
                      <a:pt x="2957" y="719"/>
                    </a:moveTo>
                    <a:cubicBezTo>
                      <a:pt x="2863" y="816"/>
                      <a:pt x="2757" y="909"/>
                      <a:pt x="2644" y="999"/>
                    </a:cubicBezTo>
                    <a:cubicBezTo>
                      <a:pt x="2595" y="1038"/>
                      <a:pt x="2544" y="1076"/>
                      <a:pt x="2491" y="1108"/>
                    </a:cubicBezTo>
                    <a:cubicBezTo>
                      <a:pt x="2462" y="1125"/>
                      <a:pt x="2433" y="1140"/>
                      <a:pt x="2402" y="1152"/>
                    </a:cubicBezTo>
                    <a:cubicBezTo>
                      <a:pt x="2334" y="1179"/>
                      <a:pt x="2266" y="1190"/>
                      <a:pt x="2191" y="1191"/>
                    </a:cubicBezTo>
                    <a:cubicBezTo>
                      <a:pt x="2150" y="1192"/>
                      <a:pt x="2106" y="1189"/>
                      <a:pt x="2060" y="1181"/>
                    </a:cubicBezTo>
                    <a:cubicBezTo>
                      <a:pt x="2008" y="1171"/>
                      <a:pt x="1953" y="1154"/>
                      <a:pt x="1906" y="1124"/>
                    </a:cubicBezTo>
                    <a:cubicBezTo>
                      <a:pt x="1860" y="1095"/>
                      <a:pt x="1825" y="1056"/>
                      <a:pt x="1790" y="1017"/>
                    </a:cubicBezTo>
                    <a:cubicBezTo>
                      <a:pt x="1696" y="915"/>
                      <a:pt x="1611" y="803"/>
                      <a:pt x="1524" y="693"/>
                    </a:cubicBezTo>
                    <a:cubicBezTo>
                      <a:pt x="1484" y="641"/>
                      <a:pt x="1442" y="590"/>
                      <a:pt x="1400" y="539"/>
                    </a:cubicBezTo>
                    <a:cubicBezTo>
                      <a:pt x="1321" y="444"/>
                      <a:pt x="1235" y="347"/>
                      <a:pt x="1132" y="276"/>
                    </a:cubicBezTo>
                    <a:cubicBezTo>
                      <a:pt x="1057" y="225"/>
                      <a:pt x="978" y="189"/>
                      <a:pt x="901" y="163"/>
                    </a:cubicBezTo>
                    <a:cubicBezTo>
                      <a:pt x="827" y="136"/>
                      <a:pt x="754" y="118"/>
                      <a:pt x="677" y="98"/>
                    </a:cubicBezTo>
                    <a:cubicBezTo>
                      <a:pt x="600" y="78"/>
                      <a:pt x="518" y="57"/>
                      <a:pt x="434" y="41"/>
                    </a:cubicBezTo>
                    <a:cubicBezTo>
                      <a:pt x="288" y="13"/>
                      <a:pt x="129" y="0"/>
                      <a:pt x="0" y="6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13"/>
              <p:cNvSpPr/>
              <p:nvPr/>
            </p:nvSpPr>
            <p:spPr>
              <a:xfrm>
                <a:off x="973138" y="3387725"/>
                <a:ext cx="7085009" cy="2959100"/>
              </a:xfrm>
              <a:custGeom>
                <a:rect b="b" l="l" r="r" t="t"/>
                <a:pathLst>
                  <a:path extrusionOk="0" h="1235" w="2958">
                    <a:moveTo>
                      <a:pt x="2958" y="811"/>
                    </a:moveTo>
                    <a:cubicBezTo>
                      <a:pt x="2861" y="900"/>
                      <a:pt x="2753" y="985"/>
                      <a:pt x="2639" y="1068"/>
                    </a:cubicBezTo>
                    <a:cubicBezTo>
                      <a:pt x="2589" y="1104"/>
                      <a:pt x="2538" y="1139"/>
                      <a:pt x="2485" y="1168"/>
                    </a:cubicBezTo>
                    <a:cubicBezTo>
                      <a:pt x="2456" y="1183"/>
                      <a:pt x="2426" y="1196"/>
                      <a:pt x="2395" y="1206"/>
                    </a:cubicBezTo>
                    <a:cubicBezTo>
                      <a:pt x="2328" y="1228"/>
                      <a:pt x="2260" y="1235"/>
                      <a:pt x="2187" y="1232"/>
                    </a:cubicBezTo>
                    <a:cubicBezTo>
                      <a:pt x="2146" y="1230"/>
                      <a:pt x="2104" y="1225"/>
                      <a:pt x="2059" y="1216"/>
                    </a:cubicBezTo>
                    <a:cubicBezTo>
                      <a:pt x="2008" y="1205"/>
                      <a:pt x="1956" y="1187"/>
                      <a:pt x="1909" y="1157"/>
                    </a:cubicBezTo>
                    <a:cubicBezTo>
                      <a:pt x="1865" y="1130"/>
                      <a:pt x="1830" y="1092"/>
                      <a:pt x="1795" y="1055"/>
                    </a:cubicBezTo>
                    <a:cubicBezTo>
                      <a:pt x="1698" y="955"/>
                      <a:pt x="1612" y="843"/>
                      <a:pt x="1525" y="734"/>
                    </a:cubicBezTo>
                    <a:cubicBezTo>
                      <a:pt x="1483" y="682"/>
                      <a:pt x="1441" y="632"/>
                      <a:pt x="1398" y="581"/>
                    </a:cubicBezTo>
                    <a:cubicBezTo>
                      <a:pt x="1317" y="487"/>
                      <a:pt x="1231" y="392"/>
                      <a:pt x="1129" y="319"/>
                    </a:cubicBezTo>
                    <a:cubicBezTo>
                      <a:pt x="1054" y="266"/>
                      <a:pt x="976" y="227"/>
                      <a:pt x="901" y="196"/>
                    </a:cubicBezTo>
                    <a:cubicBezTo>
                      <a:pt x="827" y="166"/>
                      <a:pt x="754" y="143"/>
                      <a:pt x="678" y="119"/>
                    </a:cubicBezTo>
                    <a:cubicBezTo>
                      <a:pt x="601" y="95"/>
                      <a:pt x="520" y="70"/>
                      <a:pt x="436" y="51"/>
                    </a:cubicBezTo>
                    <a:cubicBezTo>
                      <a:pt x="291" y="17"/>
                      <a:pt x="131" y="0"/>
                      <a:pt x="0" y="65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13"/>
              <p:cNvSpPr/>
              <p:nvPr/>
            </p:nvSpPr>
            <p:spPr>
              <a:xfrm>
                <a:off x="957263" y="3352800"/>
                <a:ext cx="7089777" cy="3067050"/>
              </a:xfrm>
              <a:custGeom>
                <a:rect b="b" l="l" r="r" t="t"/>
                <a:pathLst>
                  <a:path extrusionOk="0" h="1280" w="2960">
                    <a:moveTo>
                      <a:pt x="2960" y="904"/>
                    </a:moveTo>
                    <a:cubicBezTo>
                      <a:pt x="2859" y="984"/>
                      <a:pt x="2749" y="1063"/>
                      <a:pt x="2634" y="1138"/>
                    </a:cubicBezTo>
                    <a:cubicBezTo>
                      <a:pt x="2584" y="1171"/>
                      <a:pt x="2532" y="1203"/>
                      <a:pt x="2478" y="1228"/>
                    </a:cubicBezTo>
                    <a:cubicBezTo>
                      <a:pt x="2449" y="1242"/>
                      <a:pt x="2419" y="1253"/>
                      <a:pt x="2388" y="1261"/>
                    </a:cubicBezTo>
                    <a:cubicBezTo>
                      <a:pt x="2321" y="1279"/>
                      <a:pt x="2254" y="1280"/>
                      <a:pt x="2183" y="1273"/>
                    </a:cubicBezTo>
                    <a:cubicBezTo>
                      <a:pt x="2143" y="1269"/>
                      <a:pt x="2102" y="1262"/>
                      <a:pt x="2059" y="1252"/>
                    </a:cubicBezTo>
                    <a:cubicBezTo>
                      <a:pt x="2009" y="1239"/>
                      <a:pt x="1958" y="1221"/>
                      <a:pt x="1913" y="1192"/>
                    </a:cubicBezTo>
                    <a:cubicBezTo>
                      <a:pt x="1870" y="1165"/>
                      <a:pt x="1835" y="1130"/>
                      <a:pt x="1800" y="1094"/>
                    </a:cubicBezTo>
                    <a:cubicBezTo>
                      <a:pt x="1701" y="995"/>
                      <a:pt x="1614" y="884"/>
                      <a:pt x="1525" y="776"/>
                    </a:cubicBezTo>
                    <a:cubicBezTo>
                      <a:pt x="1483" y="725"/>
                      <a:pt x="1440" y="674"/>
                      <a:pt x="1397" y="625"/>
                    </a:cubicBezTo>
                    <a:cubicBezTo>
                      <a:pt x="1314" y="531"/>
                      <a:pt x="1226" y="437"/>
                      <a:pt x="1125" y="362"/>
                    </a:cubicBezTo>
                    <a:cubicBezTo>
                      <a:pt x="1052" y="308"/>
                      <a:pt x="975" y="266"/>
                      <a:pt x="900" y="231"/>
                    </a:cubicBezTo>
                    <a:cubicBezTo>
                      <a:pt x="827" y="197"/>
                      <a:pt x="755" y="169"/>
                      <a:pt x="679" y="141"/>
                    </a:cubicBezTo>
                    <a:cubicBezTo>
                      <a:pt x="602" y="113"/>
                      <a:pt x="521" y="84"/>
                      <a:pt x="438" y="62"/>
                    </a:cubicBezTo>
                    <a:cubicBezTo>
                      <a:pt x="294" y="23"/>
                      <a:pt x="133" y="0"/>
                      <a:pt x="0" y="6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13"/>
              <p:cNvSpPr/>
              <p:nvPr/>
            </p:nvSpPr>
            <p:spPr>
              <a:xfrm>
                <a:off x="939800" y="3319463"/>
                <a:ext cx="7094538" cy="3181350"/>
              </a:xfrm>
              <a:custGeom>
                <a:rect b="b" l="l" r="r" t="t"/>
                <a:pathLst>
                  <a:path extrusionOk="0" h="1328" w="2962">
                    <a:moveTo>
                      <a:pt x="2962" y="995"/>
                    </a:moveTo>
                    <a:cubicBezTo>
                      <a:pt x="2857" y="1068"/>
                      <a:pt x="2745" y="1139"/>
                      <a:pt x="2628" y="1207"/>
                    </a:cubicBezTo>
                    <a:cubicBezTo>
                      <a:pt x="2578" y="1237"/>
                      <a:pt x="2525" y="1267"/>
                      <a:pt x="2472" y="1288"/>
                    </a:cubicBezTo>
                    <a:cubicBezTo>
                      <a:pt x="2442" y="1300"/>
                      <a:pt x="2412" y="1309"/>
                      <a:pt x="2382" y="1315"/>
                    </a:cubicBezTo>
                    <a:cubicBezTo>
                      <a:pt x="2314" y="1328"/>
                      <a:pt x="2248" y="1324"/>
                      <a:pt x="2179" y="1313"/>
                    </a:cubicBezTo>
                    <a:cubicBezTo>
                      <a:pt x="2140" y="1307"/>
                      <a:pt x="2099" y="1299"/>
                      <a:pt x="2058" y="1287"/>
                    </a:cubicBezTo>
                    <a:cubicBezTo>
                      <a:pt x="2010" y="1273"/>
                      <a:pt x="1961" y="1254"/>
                      <a:pt x="1917" y="1226"/>
                    </a:cubicBezTo>
                    <a:cubicBezTo>
                      <a:pt x="1875" y="1200"/>
                      <a:pt x="1839" y="1166"/>
                      <a:pt x="1805" y="1133"/>
                    </a:cubicBezTo>
                    <a:cubicBezTo>
                      <a:pt x="1704" y="1035"/>
                      <a:pt x="1616" y="925"/>
                      <a:pt x="1525" y="817"/>
                    </a:cubicBezTo>
                    <a:cubicBezTo>
                      <a:pt x="1483" y="766"/>
                      <a:pt x="1439" y="716"/>
                      <a:pt x="1395" y="667"/>
                    </a:cubicBezTo>
                    <a:cubicBezTo>
                      <a:pt x="1311" y="574"/>
                      <a:pt x="1222" y="482"/>
                      <a:pt x="1122" y="405"/>
                    </a:cubicBezTo>
                    <a:cubicBezTo>
                      <a:pt x="1049" y="350"/>
                      <a:pt x="974" y="304"/>
                      <a:pt x="900" y="265"/>
                    </a:cubicBezTo>
                    <a:cubicBezTo>
                      <a:pt x="827" y="227"/>
                      <a:pt x="755" y="194"/>
                      <a:pt x="680" y="162"/>
                    </a:cubicBezTo>
                    <a:cubicBezTo>
                      <a:pt x="604" y="129"/>
                      <a:pt x="523" y="98"/>
                      <a:pt x="440" y="72"/>
                    </a:cubicBezTo>
                    <a:cubicBezTo>
                      <a:pt x="296" y="27"/>
                      <a:pt x="135" y="0"/>
                      <a:pt x="0" y="5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13"/>
              <p:cNvSpPr/>
              <p:nvPr/>
            </p:nvSpPr>
            <p:spPr>
              <a:xfrm>
                <a:off x="923925" y="3282950"/>
                <a:ext cx="7096126" cy="3302001"/>
              </a:xfrm>
              <a:custGeom>
                <a:rect b="b" l="l" r="r" t="t"/>
                <a:pathLst>
                  <a:path extrusionOk="0" h="1378" w="2963">
                    <a:moveTo>
                      <a:pt x="2963" y="1088"/>
                    </a:moveTo>
                    <a:cubicBezTo>
                      <a:pt x="2855" y="1153"/>
                      <a:pt x="2741" y="1216"/>
                      <a:pt x="2623" y="1278"/>
                    </a:cubicBezTo>
                    <a:cubicBezTo>
                      <a:pt x="2572" y="1304"/>
                      <a:pt x="2519" y="1331"/>
                      <a:pt x="2465" y="1349"/>
                    </a:cubicBezTo>
                    <a:cubicBezTo>
                      <a:pt x="2436" y="1359"/>
                      <a:pt x="2405" y="1366"/>
                      <a:pt x="2375" y="1370"/>
                    </a:cubicBezTo>
                    <a:cubicBezTo>
                      <a:pt x="2308" y="1378"/>
                      <a:pt x="2242" y="1369"/>
                      <a:pt x="2175" y="1354"/>
                    </a:cubicBezTo>
                    <a:cubicBezTo>
                      <a:pt x="2136" y="1346"/>
                      <a:pt x="2097" y="1336"/>
                      <a:pt x="2057" y="1323"/>
                    </a:cubicBezTo>
                    <a:cubicBezTo>
                      <a:pt x="2011" y="1307"/>
                      <a:pt x="1964" y="1288"/>
                      <a:pt x="1921" y="1261"/>
                    </a:cubicBezTo>
                    <a:cubicBezTo>
                      <a:pt x="1879" y="1235"/>
                      <a:pt x="1844" y="1204"/>
                      <a:pt x="1809" y="1172"/>
                    </a:cubicBezTo>
                    <a:cubicBezTo>
                      <a:pt x="1706" y="1076"/>
                      <a:pt x="1617" y="966"/>
                      <a:pt x="1526" y="859"/>
                    </a:cubicBezTo>
                    <a:cubicBezTo>
                      <a:pt x="1483" y="808"/>
                      <a:pt x="1438" y="759"/>
                      <a:pt x="1393" y="710"/>
                    </a:cubicBezTo>
                    <a:cubicBezTo>
                      <a:pt x="1308" y="618"/>
                      <a:pt x="1217" y="527"/>
                      <a:pt x="1118" y="449"/>
                    </a:cubicBezTo>
                    <a:cubicBezTo>
                      <a:pt x="1047" y="392"/>
                      <a:pt x="973" y="343"/>
                      <a:pt x="899" y="300"/>
                    </a:cubicBezTo>
                    <a:cubicBezTo>
                      <a:pt x="827" y="257"/>
                      <a:pt x="756" y="220"/>
                      <a:pt x="681" y="184"/>
                    </a:cubicBezTo>
                    <a:cubicBezTo>
                      <a:pt x="605" y="147"/>
                      <a:pt x="525" y="112"/>
                      <a:pt x="442" y="83"/>
                    </a:cubicBezTo>
                    <a:cubicBezTo>
                      <a:pt x="299" y="33"/>
                      <a:pt x="137" y="0"/>
                      <a:pt x="0" y="5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13"/>
              <p:cNvSpPr/>
              <p:nvPr/>
            </p:nvSpPr>
            <p:spPr>
              <a:xfrm>
                <a:off x="904875" y="3249613"/>
                <a:ext cx="7104059" cy="3421063"/>
              </a:xfrm>
              <a:custGeom>
                <a:rect b="b" l="l" r="r" t="t"/>
                <a:pathLst>
                  <a:path extrusionOk="0" h="1428" w="2966">
                    <a:moveTo>
                      <a:pt x="2966" y="1180"/>
                    </a:moveTo>
                    <a:cubicBezTo>
                      <a:pt x="2854" y="1237"/>
                      <a:pt x="2738" y="1293"/>
                      <a:pt x="2619" y="1347"/>
                    </a:cubicBezTo>
                    <a:cubicBezTo>
                      <a:pt x="2567" y="1371"/>
                      <a:pt x="2514" y="1394"/>
                      <a:pt x="2460" y="1409"/>
                    </a:cubicBezTo>
                    <a:cubicBezTo>
                      <a:pt x="2430" y="1417"/>
                      <a:pt x="2400" y="1423"/>
                      <a:pt x="2369" y="1424"/>
                    </a:cubicBezTo>
                    <a:cubicBezTo>
                      <a:pt x="2302" y="1428"/>
                      <a:pt x="2237" y="1413"/>
                      <a:pt x="2171" y="1394"/>
                    </a:cubicBezTo>
                    <a:cubicBezTo>
                      <a:pt x="2134" y="1384"/>
                      <a:pt x="2096" y="1372"/>
                      <a:pt x="2058" y="1358"/>
                    </a:cubicBezTo>
                    <a:cubicBezTo>
                      <a:pt x="2013" y="1341"/>
                      <a:pt x="1967" y="1321"/>
                      <a:pt x="1925" y="1295"/>
                    </a:cubicBezTo>
                    <a:cubicBezTo>
                      <a:pt x="1885" y="1270"/>
                      <a:pt x="1850" y="1240"/>
                      <a:pt x="1815" y="1210"/>
                    </a:cubicBezTo>
                    <a:cubicBezTo>
                      <a:pt x="1709" y="1116"/>
                      <a:pt x="1620" y="1006"/>
                      <a:pt x="1527" y="900"/>
                    </a:cubicBezTo>
                    <a:cubicBezTo>
                      <a:pt x="1483" y="850"/>
                      <a:pt x="1438" y="801"/>
                      <a:pt x="1392" y="753"/>
                    </a:cubicBezTo>
                    <a:cubicBezTo>
                      <a:pt x="1305" y="661"/>
                      <a:pt x="1214" y="571"/>
                      <a:pt x="1116" y="491"/>
                    </a:cubicBezTo>
                    <a:cubicBezTo>
                      <a:pt x="1045" y="433"/>
                      <a:pt x="972" y="381"/>
                      <a:pt x="899" y="333"/>
                    </a:cubicBezTo>
                    <a:cubicBezTo>
                      <a:pt x="829" y="287"/>
                      <a:pt x="757" y="245"/>
                      <a:pt x="683" y="205"/>
                    </a:cubicBezTo>
                    <a:cubicBezTo>
                      <a:pt x="607" y="164"/>
                      <a:pt x="528" y="125"/>
                      <a:pt x="445" y="93"/>
                    </a:cubicBezTo>
                    <a:cubicBezTo>
                      <a:pt x="302" y="37"/>
                      <a:pt x="140" y="0"/>
                      <a:pt x="0" y="5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13"/>
              <p:cNvSpPr/>
              <p:nvPr/>
            </p:nvSpPr>
            <p:spPr>
              <a:xfrm>
                <a:off x="887413" y="3213100"/>
                <a:ext cx="7108827" cy="3546476"/>
              </a:xfrm>
              <a:custGeom>
                <a:rect b="b" l="l" r="r" t="t"/>
                <a:pathLst>
                  <a:path extrusionOk="0" h="1480" w="2968">
                    <a:moveTo>
                      <a:pt x="2968" y="1273"/>
                    </a:moveTo>
                    <a:cubicBezTo>
                      <a:pt x="2852" y="1322"/>
                      <a:pt x="2734" y="1370"/>
                      <a:pt x="2614" y="1417"/>
                    </a:cubicBezTo>
                    <a:cubicBezTo>
                      <a:pt x="2562" y="1438"/>
                      <a:pt x="2508" y="1458"/>
                      <a:pt x="2453" y="1470"/>
                    </a:cubicBezTo>
                    <a:cubicBezTo>
                      <a:pt x="2423" y="1476"/>
                      <a:pt x="2393" y="1480"/>
                      <a:pt x="2362" y="1479"/>
                    </a:cubicBezTo>
                    <a:cubicBezTo>
                      <a:pt x="2295" y="1478"/>
                      <a:pt x="2231" y="1458"/>
                      <a:pt x="2167" y="1435"/>
                    </a:cubicBezTo>
                    <a:cubicBezTo>
                      <a:pt x="2131" y="1423"/>
                      <a:pt x="2094" y="1409"/>
                      <a:pt x="2057" y="1394"/>
                    </a:cubicBezTo>
                    <a:cubicBezTo>
                      <a:pt x="2014" y="1376"/>
                      <a:pt x="1970" y="1355"/>
                      <a:pt x="1929" y="1330"/>
                    </a:cubicBezTo>
                    <a:cubicBezTo>
                      <a:pt x="1890" y="1306"/>
                      <a:pt x="1855" y="1278"/>
                      <a:pt x="1820" y="1249"/>
                    </a:cubicBezTo>
                    <a:cubicBezTo>
                      <a:pt x="1712" y="1157"/>
                      <a:pt x="1622" y="1047"/>
                      <a:pt x="1527" y="942"/>
                    </a:cubicBezTo>
                    <a:cubicBezTo>
                      <a:pt x="1483" y="892"/>
                      <a:pt x="1437" y="844"/>
                      <a:pt x="1391" y="796"/>
                    </a:cubicBezTo>
                    <a:cubicBezTo>
                      <a:pt x="1302" y="705"/>
                      <a:pt x="1210" y="617"/>
                      <a:pt x="1113" y="535"/>
                    </a:cubicBezTo>
                    <a:cubicBezTo>
                      <a:pt x="1042" y="475"/>
                      <a:pt x="971" y="420"/>
                      <a:pt x="899" y="368"/>
                    </a:cubicBezTo>
                    <a:cubicBezTo>
                      <a:pt x="829" y="318"/>
                      <a:pt x="758" y="271"/>
                      <a:pt x="684" y="227"/>
                    </a:cubicBezTo>
                    <a:cubicBezTo>
                      <a:pt x="608" y="182"/>
                      <a:pt x="529" y="140"/>
                      <a:pt x="447" y="104"/>
                    </a:cubicBezTo>
                    <a:cubicBezTo>
                      <a:pt x="305" y="43"/>
                      <a:pt x="142" y="0"/>
                      <a:pt x="0" y="4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13"/>
              <p:cNvSpPr/>
              <p:nvPr/>
            </p:nvSpPr>
            <p:spPr>
              <a:xfrm>
                <a:off x="871538" y="3179763"/>
                <a:ext cx="7110414" cy="3679826"/>
              </a:xfrm>
              <a:custGeom>
                <a:rect b="b" l="l" r="r" t="t"/>
                <a:pathLst>
                  <a:path extrusionOk="0" h="1536" w="2969">
                    <a:moveTo>
                      <a:pt x="2969" y="1365"/>
                    </a:moveTo>
                    <a:cubicBezTo>
                      <a:pt x="2850" y="1406"/>
                      <a:pt x="2730" y="1447"/>
                      <a:pt x="2608" y="1487"/>
                    </a:cubicBezTo>
                    <a:cubicBezTo>
                      <a:pt x="2556" y="1504"/>
                      <a:pt x="2502" y="1521"/>
                      <a:pt x="2447" y="1530"/>
                    </a:cubicBezTo>
                    <a:cubicBezTo>
                      <a:pt x="2417" y="1534"/>
                      <a:pt x="2386" y="1536"/>
                      <a:pt x="2356" y="1533"/>
                    </a:cubicBezTo>
                    <a:cubicBezTo>
                      <a:pt x="2289" y="1527"/>
                      <a:pt x="2226" y="1502"/>
                      <a:pt x="2163" y="1476"/>
                    </a:cubicBezTo>
                    <a:cubicBezTo>
                      <a:pt x="2128" y="1461"/>
                      <a:pt x="2092" y="1445"/>
                      <a:pt x="2056" y="1429"/>
                    </a:cubicBezTo>
                    <a:cubicBezTo>
                      <a:pt x="2014" y="1409"/>
                      <a:pt x="1973" y="1388"/>
                      <a:pt x="1933" y="1364"/>
                    </a:cubicBezTo>
                    <a:cubicBezTo>
                      <a:pt x="1895" y="1340"/>
                      <a:pt x="1859" y="1314"/>
                      <a:pt x="1825" y="1287"/>
                    </a:cubicBezTo>
                    <a:cubicBezTo>
                      <a:pt x="1714" y="1197"/>
                      <a:pt x="1623" y="1087"/>
                      <a:pt x="1528" y="983"/>
                    </a:cubicBezTo>
                    <a:cubicBezTo>
                      <a:pt x="1483" y="933"/>
                      <a:pt x="1436" y="885"/>
                      <a:pt x="1389" y="838"/>
                    </a:cubicBezTo>
                    <a:cubicBezTo>
                      <a:pt x="1299" y="748"/>
                      <a:pt x="1205" y="661"/>
                      <a:pt x="1109" y="577"/>
                    </a:cubicBezTo>
                    <a:cubicBezTo>
                      <a:pt x="1040" y="517"/>
                      <a:pt x="970" y="458"/>
                      <a:pt x="898" y="402"/>
                    </a:cubicBezTo>
                    <a:cubicBezTo>
                      <a:pt x="829" y="347"/>
                      <a:pt x="758" y="296"/>
                      <a:pt x="685" y="248"/>
                    </a:cubicBezTo>
                    <a:cubicBezTo>
                      <a:pt x="610" y="198"/>
                      <a:pt x="531" y="153"/>
                      <a:pt x="449" y="114"/>
                    </a:cubicBezTo>
                    <a:cubicBezTo>
                      <a:pt x="308" y="47"/>
                      <a:pt x="144" y="0"/>
                      <a:pt x="0" y="4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4" name="Google Shape;604;p13"/>
          <p:cNvGrpSpPr/>
          <p:nvPr/>
        </p:nvGrpSpPr>
        <p:grpSpPr>
          <a:xfrm>
            <a:off x="6600248" y="184059"/>
            <a:ext cx="2134740" cy="4824921"/>
            <a:chOff x="6600248" y="184059"/>
            <a:chExt cx="2134740" cy="4824921"/>
          </a:xfrm>
        </p:grpSpPr>
        <p:grpSp>
          <p:nvGrpSpPr>
            <p:cNvPr id="605" name="Google Shape;605;p13"/>
            <p:cNvGrpSpPr/>
            <p:nvPr/>
          </p:nvGrpSpPr>
          <p:grpSpPr>
            <a:xfrm>
              <a:off x="6600248" y="184059"/>
              <a:ext cx="608440" cy="162121"/>
              <a:chOff x="4872038" y="3216275"/>
              <a:chExt cx="989013" cy="263525"/>
            </a:xfrm>
          </p:grpSpPr>
          <p:sp>
            <p:nvSpPr>
              <p:cNvPr id="606" name="Google Shape;606;p13"/>
              <p:cNvSpPr/>
              <p:nvPr/>
            </p:nvSpPr>
            <p:spPr>
              <a:xfrm>
                <a:off x="5249863" y="3216275"/>
                <a:ext cx="161925" cy="263525"/>
              </a:xfrm>
              <a:custGeom>
                <a:rect b="b" l="l" r="r" t="t"/>
                <a:pathLst>
                  <a:path extrusionOk="0" h="166" w="102">
                    <a:moveTo>
                      <a:pt x="101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102" y="0"/>
                    </a:lnTo>
                    <a:lnTo>
                      <a:pt x="22" y="84"/>
                    </a:lnTo>
                    <a:lnTo>
                      <a:pt x="10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13"/>
              <p:cNvSpPr/>
              <p:nvPr/>
            </p:nvSpPr>
            <p:spPr>
              <a:xfrm>
                <a:off x="5072063" y="3216275"/>
                <a:ext cx="169863" cy="263525"/>
              </a:xfrm>
              <a:custGeom>
                <a:rect b="b" l="l" r="r" t="t"/>
                <a:pathLst>
                  <a:path extrusionOk="0" h="166" w="107">
                    <a:moveTo>
                      <a:pt x="106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07" y="0"/>
                    </a:lnTo>
                    <a:lnTo>
                      <a:pt x="27" y="84"/>
                    </a:lnTo>
                    <a:lnTo>
                      <a:pt x="106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13"/>
              <p:cNvSpPr/>
              <p:nvPr/>
            </p:nvSpPr>
            <p:spPr>
              <a:xfrm>
                <a:off x="4872038" y="3216275"/>
                <a:ext cx="193675" cy="263525"/>
              </a:xfrm>
              <a:custGeom>
                <a:rect b="b" l="l" r="r" t="t"/>
                <a:pathLst>
                  <a:path extrusionOk="0" h="166" w="122">
                    <a:moveTo>
                      <a:pt x="121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22" y="0"/>
                    </a:lnTo>
                    <a:lnTo>
                      <a:pt x="41" y="84"/>
                    </a:lnTo>
                    <a:lnTo>
                      <a:pt x="12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13"/>
              <p:cNvSpPr/>
              <p:nvPr/>
            </p:nvSpPr>
            <p:spPr>
              <a:xfrm>
                <a:off x="5726113" y="3216275"/>
                <a:ext cx="134938" cy="263525"/>
              </a:xfrm>
              <a:custGeom>
                <a:rect b="b" l="l" r="r" t="t"/>
                <a:pathLst>
                  <a:path extrusionOk="0" h="166" w="85">
                    <a:moveTo>
                      <a:pt x="85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5" y="84"/>
                    </a:lnTo>
                    <a:lnTo>
                      <a:pt x="85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13"/>
              <p:cNvSpPr/>
              <p:nvPr/>
            </p:nvSpPr>
            <p:spPr>
              <a:xfrm>
                <a:off x="5419725" y="3216275"/>
                <a:ext cx="152400" cy="263525"/>
              </a:xfrm>
              <a:custGeom>
                <a:rect b="b" l="l" r="r" t="t"/>
                <a:pathLst>
                  <a:path extrusionOk="0" h="166" w="96">
                    <a:moveTo>
                      <a:pt x="95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96" y="0"/>
                    </a:lnTo>
                    <a:lnTo>
                      <a:pt x="16" y="84"/>
                    </a:lnTo>
                    <a:lnTo>
                      <a:pt x="95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13"/>
              <p:cNvSpPr/>
              <p:nvPr/>
            </p:nvSpPr>
            <p:spPr>
              <a:xfrm>
                <a:off x="5580063" y="3216275"/>
                <a:ext cx="139700" cy="263525"/>
              </a:xfrm>
              <a:custGeom>
                <a:rect b="b" l="l" r="r" t="t"/>
                <a:pathLst>
                  <a:path extrusionOk="0" h="166" w="88">
                    <a:moveTo>
                      <a:pt x="87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8" y="84"/>
                    </a:lnTo>
                    <a:lnTo>
                      <a:pt x="87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2" name="Google Shape;612;p13"/>
            <p:cNvGrpSpPr/>
            <p:nvPr/>
          </p:nvGrpSpPr>
          <p:grpSpPr>
            <a:xfrm flipH="1">
              <a:off x="8126548" y="4846859"/>
              <a:ext cx="608440" cy="162121"/>
              <a:chOff x="4872038" y="3216275"/>
              <a:chExt cx="989013" cy="263525"/>
            </a:xfrm>
          </p:grpSpPr>
          <p:sp>
            <p:nvSpPr>
              <p:cNvPr id="613" name="Google Shape;613;p13"/>
              <p:cNvSpPr/>
              <p:nvPr/>
            </p:nvSpPr>
            <p:spPr>
              <a:xfrm>
                <a:off x="5249863" y="3216275"/>
                <a:ext cx="161925" cy="263525"/>
              </a:xfrm>
              <a:custGeom>
                <a:rect b="b" l="l" r="r" t="t"/>
                <a:pathLst>
                  <a:path extrusionOk="0" h="166" w="102">
                    <a:moveTo>
                      <a:pt x="101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102" y="0"/>
                    </a:lnTo>
                    <a:lnTo>
                      <a:pt x="22" y="84"/>
                    </a:lnTo>
                    <a:lnTo>
                      <a:pt x="10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13"/>
              <p:cNvSpPr/>
              <p:nvPr/>
            </p:nvSpPr>
            <p:spPr>
              <a:xfrm>
                <a:off x="5072063" y="3216275"/>
                <a:ext cx="169863" cy="263525"/>
              </a:xfrm>
              <a:custGeom>
                <a:rect b="b" l="l" r="r" t="t"/>
                <a:pathLst>
                  <a:path extrusionOk="0" h="166" w="107">
                    <a:moveTo>
                      <a:pt x="106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07" y="0"/>
                    </a:lnTo>
                    <a:lnTo>
                      <a:pt x="27" y="84"/>
                    </a:lnTo>
                    <a:lnTo>
                      <a:pt x="106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13"/>
              <p:cNvSpPr/>
              <p:nvPr/>
            </p:nvSpPr>
            <p:spPr>
              <a:xfrm>
                <a:off x="4872038" y="3216275"/>
                <a:ext cx="193675" cy="263525"/>
              </a:xfrm>
              <a:custGeom>
                <a:rect b="b" l="l" r="r" t="t"/>
                <a:pathLst>
                  <a:path extrusionOk="0" h="166" w="122">
                    <a:moveTo>
                      <a:pt x="121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22" y="0"/>
                    </a:lnTo>
                    <a:lnTo>
                      <a:pt x="41" y="84"/>
                    </a:lnTo>
                    <a:lnTo>
                      <a:pt x="12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13"/>
              <p:cNvSpPr/>
              <p:nvPr/>
            </p:nvSpPr>
            <p:spPr>
              <a:xfrm>
                <a:off x="5726113" y="3216275"/>
                <a:ext cx="134938" cy="263525"/>
              </a:xfrm>
              <a:custGeom>
                <a:rect b="b" l="l" r="r" t="t"/>
                <a:pathLst>
                  <a:path extrusionOk="0" h="166" w="85">
                    <a:moveTo>
                      <a:pt x="85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5" y="84"/>
                    </a:lnTo>
                    <a:lnTo>
                      <a:pt x="85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13"/>
              <p:cNvSpPr/>
              <p:nvPr/>
            </p:nvSpPr>
            <p:spPr>
              <a:xfrm>
                <a:off x="5419725" y="3216275"/>
                <a:ext cx="152400" cy="263525"/>
              </a:xfrm>
              <a:custGeom>
                <a:rect b="b" l="l" r="r" t="t"/>
                <a:pathLst>
                  <a:path extrusionOk="0" h="166" w="96">
                    <a:moveTo>
                      <a:pt x="95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96" y="0"/>
                    </a:lnTo>
                    <a:lnTo>
                      <a:pt x="16" y="84"/>
                    </a:lnTo>
                    <a:lnTo>
                      <a:pt x="95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13"/>
              <p:cNvSpPr/>
              <p:nvPr/>
            </p:nvSpPr>
            <p:spPr>
              <a:xfrm>
                <a:off x="5580063" y="3216275"/>
                <a:ext cx="139700" cy="263525"/>
              </a:xfrm>
              <a:custGeom>
                <a:rect b="b" l="l" r="r" t="t"/>
                <a:pathLst>
                  <a:path extrusionOk="0" h="166" w="88">
                    <a:moveTo>
                      <a:pt x="87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8" y="84"/>
                    </a:lnTo>
                    <a:lnTo>
                      <a:pt x="87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9" name="Google Shape;619;p13"/>
          <p:cNvGrpSpPr/>
          <p:nvPr/>
        </p:nvGrpSpPr>
        <p:grpSpPr>
          <a:xfrm>
            <a:off x="-298150" y="-19402"/>
            <a:ext cx="9165981" cy="3319603"/>
            <a:chOff x="-298150" y="-19402"/>
            <a:chExt cx="9165981" cy="3319603"/>
          </a:xfrm>
        </p:grpSpPr>
        <p:sp>
          <p:nvSpPr>
            <p:cNvPr id="620" name="Google Shape;620;p13"/>
            <p:cNvSpPr/>
            <p:nvPr/>
          </p:nvSpPr>
          <p:spPr>
            <a:xfrm>
              <a:off x="-298150" y="-19402"/>
              <a:ext cx="793450" cy="1037125"/>
            </a:xfrm>
            <a:custGeom>
              <a:rect b="b" l="l" r="r" t="t"/>
              <a:pathLst>
                <a:path extrusionOk="0" h="166" w="127">
                  <a:moveTo>
                    <a:pt x="1" y="166"/>
                  </a:moveTo>
                  <a:lnTo>
                    <a:pt x="47" y="166"/>
                  </a:lnTo>
                  <a:lnTo>
                    <a:pt x="127" y="84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1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3"/>
            <p:cNvSpPr/>
            <p:nvPr/>
          </p:nvSpPr>
          <p:spPr>
            <a:xfrm>
              <a:off x="8503818" y="2824401"/>
              <a:ext cx="364013" cy="475800"/>
            </a:xfrm>
            <a:custGeom>
              <a:rect b="b" l="l" r="r" t="t"/>
              <a:pathLst>
                <a:path extrusionOk="0" h="166" w="127">
                  <a:moveTo>
                    <a:pt x="1" y="166"/>
                  </a:moveTo>
                  <a:lnTo>
                    <a:pt x="47" y="166"/>
                  </a:lnTo>
                  <a:lnTo>
                    <a:pt x="127" y="84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1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4"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4"/>
          <p:cNvSpPr txBox="1"/>
          <p:nvPr>
            <p:ph type="title"/>
          </p:nvPr>
        </p:nvSpPr>
        <p:spPr>
          <a:xfrm>
            <a:off x="5235475" y="1774550"/>
            <a:ext cx="31953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24" name="Google Shape;624;p14"/>
          <p:cNvSpPr txBox="1"/>
          <p:nvPr>
            <p:ph idx="1" type="subTitle"/>
          </p:nvPr>
        </p:nvSpPr>
        <p:spPr>
          <a:xfrm>
            <a:off x="5235475" y="2382575"/>
            <a:ext cx="3195300" cy="9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grpSp>
        <p:nvGrpSpPr>
          <p:cNvPr id="625" name="Google Shape;625;p14"/>
          <p:cNvGrpSpPr/>
          <p:nvPr/>
        </p:nvGrpSpPr>
        <p:grpSpPr>
          <a:xfrm>
            <a:off x="-3473187" y="-3619872"/>
            <a:ext cx="17664663" cy="12312024"/>
            <a:chOff x="-3473187" y="-3619872"/>
            <a:chExt cx="17664663" cy="12312024"/>
          </a:xfrm>
        </p:grpSpPr>
        <p:grpSp>
          <p:nvGrpSpPr>
            <p:cNvPr id="626" name="Google Shape;626;p14"/>
            <p:cNvGrpSpPr/>
            <p:nvPr/>
          </p:nvGrpSpPr>
          <p:grpSpPr>
            <a:xfrm rot="5400000">
              <a:off x="-6022825" y="-1070235"/>
              <a:ext cx="10242936" cy="5143661"/>
              <a:chOff x="871538" y="3179763"/>
              <a:chExt cx="7327898" cy="3679826"/>
            </a:xfrm>
          </p:grpSpPr>
          <p:sp>
            <p:nvSpPr>
              <p:cNvPr id="627" name="Google Shape;627;p14"/>
              <p:cNvSpPr/>
              <p:nvPr/>
            </p:nvSpPr>
            <p:spPr>
              <a:xfrm>
                <a:off x="1165225" y="3278188"/>
                <a:ext cx="7034210" cy="2479676"/>
              </a:xfrm>
              <a:custGeom>
                <a:rect b="b" l="l" r="r" t="t"/>
                <a:pathLst>
                  <a:path extrusionOk="0" h="1035" w="2937">
                    <a:moveTo>
                      <a:pt x="2937" y="0"/>
                    </a:moveTo>
                    <a:cubicBezTo>
                      <a:pt x="2879" y="177"/>
                      <a:pt x="2795" y="345"/>
                      <a:pt x="2694" y="505"/>
                    </a:cubicBezTo>
                    <a:cubicBezTo>
                      <a:pt x="2650" y="575"/>
                      <a:pt x="2603" y="644"/>
                      <a:pt x="2553" y="709"/>
                    </a:cubicBezTo>
                    <a:cubicBezTo>
                      <a:pt x="2526" y="744"/>
                      <a:pt x="2497" y="780"/>
                      <a:pt x="2467" y="813"/>
                    </a:cubicBezTo>
                    <a:cubicBezTo>
                      <a:pt x="2399" y="886"/>
                      <a:pt x="2321" y="950"/>
                      <a:pt x="2230" y="989"/>
                    </a:cubicBezTo>
                    <a:cubicBezTo>
                      <a:pt x="2179" y="1012"/>
                      <a:pt x="2124" y="1027"/>
                      <a:pt x="2064" y="1031"/>
                    </a:cubicBezTo>
                    <a:cubicBezTo>
                      <a:pt x="1997" y="1035"/>
                      <a:pt x="1923" y="1024"/>
                      <a:pt x="1865" y="985"/>
                    </a:cubicBezTo>
                    <a:cubicBezTo>
                      <a:pt x="1809" y="948"/>
                      <a:pt x="1773" y="891"/>
                      <a:pt x="1739" y="837"/>
                    </a:cubicBezTo>
                    <a:cubicBezTo>
                      <a:pt x="1664" y="720"/>
                      <a:pt x="1591" y="601"/>
                      <a:pt x="1518" y="483"/>
                    </a:cubicBezTo>
                    <a:cubicBezTo>
                      <a:pt x="1484" y="427"/>
                      <a:pt x="1449" y="372"/>
                      <a:pt x="1415" y="316"/>
                    </a:cubicBezTo>
                    <a:cubicBezTo>
                      <a:pt x="1350" y="213"/>
                      <a:pt x="1277" y="104"/>
                      <a:pt x="1164" y="51"/>
                    </a:cubicBezTo>
                    <a:cubicBezTo>
                      <a:pt x="1080" y="12"/>
                      <a:pt x="987" y="11"/>
                      <a:pt x="904" y="25"/>
                    </a:cubicBezTo>
                    <a:cubicBezTo>
                      <a:pt x="822" y="40"/>
                      <a:pt x="746" y="69"/>
                      <a:pt x="665" y="90"/>
                    </a:cubicBezTo>
                    <a:cubicBezTo>
                      <a:pt x="584" y="110"/>
                      <a:pt x="497" y="124"/>
                      <a:pt x="411" y="140"/>
                    </a:cubicBezTo>
                    <a:cubicBezTo>
                      <a:pt x="259" y="169"/>
                      <a:pt x="107" y="205"/>
                      <a:pt x="0" y="30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14"/>
              <p:cNvSpPr/>
              <p:nvPr/>
            </p:nvSpPr>
            <p:spPr>
              <a:xfrm>
                <a:off x="1146175" y="3362325"/>
                <a:ext cx="7042153" cy="2441575"/>
              </a:xfrm>
              <a:custGeom>
                <a:rect b="b" l="l" r="r" t="t"/>
                <a:pathLst>
                  <a:path extrusionOk="0" h="1019" w="2940">
                    <a:moveTo>
                      <a:pt x="2940" y="43"/>
                    </a:moveTo>
                    <a:cubicBezTo>
                      <a:pt x="2878" y="211"/>
                      <a:pt x="2792" y="373"/>
                      <a:pt x="2690" y="526"/>
                    </a:cubicBezTo>
                    <a:cubicBezTo>
                      <a:pt x="2645" y="593"/>
                      <a:pt x="2598" y="658"/>
                      <a:pt x="2548" y="720"/>
                    </a:cubicBezTo>
                    <a:cubicBezTo>
                      <a:pt x="2520" y="754"/>
                      <a:pt x="2492" y="787"/>
                      <a:pt x="2461" y="818"/>
                    </a:cubicBezTo>
                    <a:cubicBezTo>
                      <a:pt x="2393" y="886"/>
                      <a:pt x="2316" y="945"/>
                      <a:pt x="2227" y="981"/>
                    </a:cubicBezTo>
                    <a:cubicBezTo>
                      <a:pt x="2177" y="1001"/>
                      <a:pt x="2123" y="1014"/>
                      <a:pt x="2064" y="1017"/>
                    </a:cubicBezTo>
                    <a:cubicBezTo>
                      <a:pt x="1998" y="1019"/>
                      <a:pt x="1927" y="1008"/>
                      <a:pt x="1870" y="970"/>
                    </a:cubicBezTo>
                    <a:cubicBezTo>
                      <a:pt x="1815" y="934"/>
                      <a:pt x="1779" y="879"/>
                      <a:pt x="1744" y="826"/>
                    </a:cubicBezTo>
                    <a:cubicBezTo>
                      <a:pt x="1668" y="710"/>
                      <a:pt x="1594" y="593"/>
                      <a:pt x="1519" y="475"/>
                    </a:cubicBezTo>
                    <a:cubicBezTo>
                      <a:pt x="1485" y="420"/>
                      <a:pt x="1449" y="365"/>
                      <a:pt x="1414" y="310"/>
                    </a:cubicBezTo>
                    <a:cubicBezTo>
                      <a:pt x="1348" y="207"/>
                      <a:pt x="1273" y="99"/>
                      <a:pt x="1161" y="45"/>
                    </a:cubicBezTo>
                    <a:cubicBezTo>
                      <a:pt x="1079" y="5"/>
                      <a:pt x="987" y="0"/>
                      <a:pt x="905" y="10"/>
                    </a:cubicBezTo>
                    <a:cubicBezTo>
                      <a:pt x="823" y="20"/>
                      <a:pt x="747" y="45"/>
                      <a:pt x="667" y="61"/>
                    </a:cubicBezTo>
                    <a:cubicBezTo>
                      <a:pt x="586" y="78"/>
                      <a:pt x="500" y="88"/>
                      <a:pt x="414" y="101"/>
                    </a:cubicBezTo>
                    <a:cubicBezTo>
                      <a:pt x="262" y="124"/>
                      <a:pt x="110" y="155"/>
                      <a:pt x="0" y="25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14"/>
              <p:cNvSpPr/>
              <p:nvPr/>
            </p:nvSpPr>
            <p:spPr>
              <a:xfrm>
                <a:off x="1128713" y="3419475"/>
                <a:ext cx="7045327" cy="2432049"/>
              </a:xfrm>
              <a:custGeom>
                <a:rect b="b" l="l" r="r" t="t"/>
                <a:pathLst>
                  <a:path extrusionOk="0" h="1015" w="2941">
                    <a:moveTo>
                      <a:pt x="2941" y="97"/>
                    </a:moveTo>
                    <a:cubicBezTo>
                      <a:pt x="2876" y="257"/>
                      <a:pt x="2787" y="411"/>
                      <a:pt x="2684" y="557"/>
                    </a:cubicBezTo>
                    <a:cubicBezTo>
                      <a:pt x="2639" y="621"/>
                      <a:pt x="2591" y="683"/>
                      <a:pt x="2541" y="742"/>
                    </a:cubicBezTo>
                    <a:cubicBezTo>
                      <a:pt x="2514" y="774"/>
                      <a:pt x="2485" y="805"/>
                      <a:pt x="2454" y="834"/>
                    </a:cubicBezTo>
                    <a:cubicBezTo>
                      <a:pt x="2386" y="898"/>
                      <a:pt x="2310" y="951"/>
                      <a:pt x="2223" y="983"/>
                    </a:cubicBezTo>
                    <a:cubicBezTo>
                      <a:pt x="2174" y="1001"/>
                      <a:pt x="2121" y="1012"/>
                      <a:pt x="2064" y="1014"/>
                    </a:cubicBezTo>
                    <a:cubicBezTo>
                      <a:pt x="1999" y="1015"/>
                      <a:pt x="1930" y="1003"/>
                      <a:pt x="1873" y="966"/>
                    </a:cubicBezTo>
                    <a:cubicBezTo>
                      <a:pt x="1820" y="931"/>
                      <a:pt x="1784" y="877"/>
                      <a:pt x="1749" y="826"/>
                    </a:cubicBezTo>
                    <a:cubicBezTo>
                      <a:pt x="1671" y="712"/>
                      <a:pt x="1595" y="595"/>
                      <a:pt x="1520" y="478"/>
                    </a:cubicBezTo>
                    <a:cubicBezTo>
                      <a:pt x="1484" y="423"/>
                      <a:pt x="1448" y="368"/>
                      <a:pt x="1412" y="314"/>
                    </a:cubicBezTo>
                    <a:cubicBezTo>
                      <a:pt x="1345" y="212"/>
                      <a:pt x="1269" y="105"/>
                      <a:pt x="1158" y="49"/>
                    </a:cubicBezTo>
                    <a:cubicBezTo>
                      <a:pt x="1076" y="8"/>
                      <a:pt x="986" y="0"/>
                      <a:pt x="904" y="6"/>
                    </a:cubicBezTo>
                    <a:cubicBezTo>
                      <a:pt x="823" y="12"/>
                      <a:pt x="748" y="32"/>
                      <a:pt x="668" y="44"/>
                    </a:cubicBezTo>
                    <a:cubicBezTo>
                      <a:pt x="588" y="57"/>
                      <a:pt x="502" y="63"/>
                      <a:pt x="416" y="73"/>
                    </a:cubicBezTo>
                    <a:cubicBezTo>
                      <a:pt x="265" y="90"/>
                      <a:pt x="112" y="117"/>
                      <a:pt x="0" y="21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14"/>
              <p:cNvSpPr/>
              <p:nvPr/>
            </p:nvSpPr>
            <p:spPr>
              <a:xfrm>
                <a:off x="1112838" y="3476625"/>
                <a:ext cx="7048500" cy="2422525"/>
              </a:xfrm>
              <a:custGeom>
                <a:rect b="b" l="l" r="r" t="t"/>
                <a:pathLst>
                  <a:path extrusionOk="0" h="1011" w="2943">
                    <a:moveTo>
                      <a:pt x="2943" y="151"/>
                    </a:moveTo>
                    <a:cubicBezTo>
                      <a:pt x="2874" y="303"/>
                      <a:pt x="2783" y="449"/>
                      <a:pt x="2679" y="588"/>
                    </a:cubicBezTo>
                    <a:cubicBezTo>
                      <a:pt x="2634" y="649"/>
                      <a:pt x="2585" y="708"/>
                      <a:pt x="2535" y="764"/>
                    </a:cubicBezTo>
                    <a:cubicBezTo>
                      <a:pt x="2507" y="794"/>
                      <a:pt x="2478" y="823"/>
                      <a:pt x="2447" y="850"/>
                    </a:cubicBezTo>
                    <a:cubicBezTo>
                      <a:pt x="2379" y="909"/>
                      <a:pt x="2304" y="957"/>
                      <a:pt x="2219" y="985"/>
                    </a:cubicBezTo>
                    <a:cubicBezTo>
                      <a:pt x="2171" y="1001"/>
                      <a:pt x="2119" y="1010"/>
                      <a:pt x="2063" y="1011"/>
                    </a:cubicBezTo>
                    <a:cubicBezTo>
                      <a:pt x="2000" y="1011"/>
                      <a:pt x="1932" y="998"/>
                      <a:pt x="1877" y="962"/>
                    </a:cubicBezTo>
                    <a:cubicBezTo>
                      <a:pt x="1824" y="927"/>
                      <a:pt x="1789" y="875"/>
                      <a:pt x="1754" y="826"/>
                    </a:cubicBezTo>
                    <a:cubicBezTo>
                      <a:pt x="1674" y="713"/>
                      <a:pt x="1597" y="597"/>
                      <a:pt x="1520" y="481"/>
                    </a:cubicBezTo>
                    <a:cubicBezTo>
                      <a:pt x="1484" y="426"/>
                      <a:pt x="1447" y="372"/>
                      <a:pt x="1410" y="318"/>
                    </a:cubicBezTo>
                    <a:cubicBezTo>
                      <a:pt x="1341" y="218"/>
                      <a:pt x="1265" y="112"/>
                      <a:pt x="1154" y="54"/>
                    </a:cubicBezTo>
                    <a:cubicBezTo>
                      <a:pt x="1073" y="11"/>
                      <a:pt x="984" y="0"/>
                      <a:pt x="904" y="2"/>
                    </a:cubicBezTo>
                    <a:cubicBezTo>
                      <a:pt x="823" y="4"/>
                      <a:pt x="748" y="19"/>
                      <a:pt x="669" y="27"/>
                    </a:cubicBezTo>
                    <a:cubicBezTo>
                      <a:pt x="589" y="36"/>
                      <a:pt x="503" y="39"/>
                      <a:pt x="418" y="45"/>
                    </a:cubicBezTo>
                    <a:cubicBezTo>
                      <a:pt x="268" y="57"/>
                      <a:pt x="114" y="78"/>
                      <a:pt x="0" y="17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14"/>
              <p:cNvSpPr/>
              <p:nvPr/>
            </p:nvSpPr>
            <p:spPr>
              <a:xfrm>
                <a:off x="1095375" y="3522663"/>
                <a:ext cx="7054851" cy="2428875"/>
              </a:xfrm>
              <a:custGeom>
                <a:rect b="b" l="l" r="r" t="t"/>
                <a:pathLst>
                  <a:path extrusionOk="0" h="1014" w="2945">
                    <a:moveTo>
                      <a:pt x="2945" y="210"/>
                    </a:moveTo>
                    <a:cubicBezTo>
                      <a:pt x="2872" y="354"/>
                      <a:pt x="2779" y="493"/>
                      <a:pt x="2674" y="625"/>
                    </a:cubicBezTo>
                    <a:cubicBezTo>
                      <a:pt x="2628" y="682"/>
                      <a:pt x="2579" y="739"/>
                      <a:pt x="2528" y="791"/>
                    </a:cubicBezTo>
                    <a:cubicBezTo>
                      <a:pt x="2500" y="819"/>
                      <a:pt x="2471" y="846"/>
                      <a:pt x="2441" y="870"/>
                    </a:cubicBezTo>
                    <a:cubicBezTo>
                      <a:pt x="2373" y="925"/>
                      <a:pt x="2299" y="968"/>
                      <a:pt x="2215" y="992"/>
                    </a:cubicBezTo>
                    <a:cubicBezTo>
                      <a:pt x="2167" y="1006"/>
                      <a:pt x="2117" y="1014"/>
                      <a:pt x="2062" y="1013"/>
                    </a:cubicBezTo>
                    <a:cubicBezTo>
                      <a:pt x="2001" y="1011"/>
                      <a:pt x="1935" y="998"/>
                      <a:pt x="1881" y="963"/>
                    </a:cubicBezTo>
                    <a:cubicBezTo>
                      <a:pt x="1829" y="929"/>
                      <a:pt x="1794" y="879"/>
                      <a:pt x="1759" y="831"/>
                    </a:cubicBezTo>
                    <a:cubicBezTo>
                      <a:pt x="1677" y="720"/>
                      <a:pt x="1599" y="604"/>
                      <a:pt x="1520" y="489"/>
                    </a:cubicBezTo>
                    <a:cubicBezTo>
                      <a:pt x="1484" y="435"/>
                      <a:pt x="1446" y="381"/>
                      <a:pt x="1409" y="327"/>
                    </a:cubicBezTo>
                    <a:cubicBezTo>
                      <a:pt x="1338" y="228"/>
                      <a:pt x="1260" y="123"/>
                      <a:pt x="1151" y="63"/>
                    </a:cubicBezTo>
                    <a:cubicBezTo>
                      <a:pt x="1071" y="19"/>
                      <a:pt x="983" y="4"/>
                      <a:pt x="903" y="2"/>
                    </a:cubicBezTo>
                    <a:cubicBezTo>
                      <a:pt x="824" y="0"/>
                      <a:pt x="749" y="11"/>
                      <a:pt x="670" y="15"/>
                    </a:cubicBezTo>
                    <a:cubicBezTo>
                      <a:pt x="590" y="20"/>
                      <a:pt x="505" y="19"/>
                      <a:pt x="420" y="22"/>
                    </a:cubicBezTo>
                    <a:cubicBezTo>
                      <a:pt x="270" y="28"/>
                      <a:pt x="116" y="45"/>
                      <a:pt x="0" y="13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14"/>
              <p:cNvSpPr/>
              <p:nvPr/>
            </p:nvSpPr>
            <p:spPr>
              <a:xfrm>
                <a:off x="1079500" y="3560763"/>
                <a:ext cx="7056436" cy="2444749"/>
              </a:xfrm>
              <a:custGeom>
                <a:rect b="b" l="l" r="r" t="t"/>
                <a:pathLst>
                  <a:path extrusionOk="0" h="1020" w="2946">
                    <a:moveTo>
                      <a:pt x="2946" y="271"/>
                    </a:moveTo>
                    <a:cubicBezTo>
                      <a:pt x="2870" y="408"/>
                      <a:pt x="2775" y="539"/>
                      <a:pt x="2669" y="664"/>
                    </a:cubicBezTo>
                    <a:cubicBezTo>
                      <a:pt x="2622" y="719"/>
                      <a:pt x="2573" y="772"/>
                      <a:pt x="2522" y="820"/>
                    </a:cubicBezTo>
                    <a:cubicBezTo>
                      <a:pt x="2494" y="847"/>
                      <a:pt x="2464" y="872"/>
                      <a:pt x="2434" y="894"/>
                    </a:cubicBezTo>
                    <a:cubicBezTo>
                      <a:pt x="2366" y="945"/>
                      <a:pt x="2293" y="982"/>
                      <a:pt x="2210" y="1002"/>
                    </a:cubicBezTo>
                    <a:cubicBezTo>
                      <a:pt x="2164" y="1014"/>
                      <a:pt x="2114" y="1020"/>
                      <a:pt x="2061" y="1018"/>
                    </a:cubicBezTo>
                    <a:cubicBezTo>
                      <a:pt x="2002" y="1015"/>
                      <a:pt x="1938" y="1001"/>
                      <a:pt x="1885" y="966"/>
                    </a:cubicBezTo>
                    <a:cubicBezTo>
                      <a:pt x="1834" y="934"/>
                      <a:pt x="1799" y="885"/>
                      <a:pt x="1764" y="839"/>
                    </a:cubicBezTo>
                    <a:cubicBezTo>
                      <a:pt x="1680" y="729"/>
                      <a:pt x="1600" y="614"/>
                      <a:pt x="1521" y="500"/>
                    </a:cubicBezTo>
                    <a:cubicBezTo>
                      <a:pt x="1483" y="446"/>
                      <a:pt x="1445" y="393"/>
                      <a:pt x="1407" y="340"/>
                    </a:cubicBezTo>
                    <a:cubicBezTo>
                      <a:pt x="1335" y="241"/>
                      <a:pt x="1256" y="138"/>
                      <a:pt x="1147" y="76"/>
                    </a:cubicBezTo>
                    <a:cubicBezTo>
                      <a:pt x="1068" y="31"/>
                      <a:pt x="982" y="12"/>
                      <a:pt x="902" y="6"/>
                    </a:cubicBezTo>
                    <a:cubicBezTo>
                      <a:pt x="824" y="0"/>
                      <a:pt x="749" y="6"/>
                      <a:pt x="671" y="6"/>
                    </a:cubicBezTo>
                    <a:cubicBezTo>
                      <a:pt x="591" y="6"/>
                      <a:pt x="507" y="2"/>
                      <a:pt x="422" y="2"/>
                    </a:cubicBezTo>
                    <a:cubicBezTo>
                      <a:pt x="273" y="3"/>
                      <a:pt x="118" y="14"/>
                      <a:pt x="0" y="10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14"/>
              <p:cNvSpPr/>
              <p:nvPr/>
            </p:nvSpPr>
            <p:spPr>
              <a:xfrm>
                <a:off x="1060450" y="3543300"/>
                <a:ext cx="7062789" cy="2514600"/>
              </a:xfrm>
              <a:custGeom>
                <a:rect b="b" l="l" r="r" t="t"/>
                <a:pathLst>
                  <a:path extrusionOk="0" h="1049" w="2949">
                    <a:moveTo>
                      <a:pt x="2949" y="356"/>
                    </a:moveTo>
                    <a:cubicBezTo>
                      <a:pt x="2869" y="485"/>
                      <a:pt x="2772" y="608"/>
                      <a:pt x="2664" y="726"/>
                    </a:cubicBezTo>
                    <a:cubicBezTo>
                      <a:pt x="2617" y="778"/>
                      <a:pt x="2568" y="828"/>
                      <a:pt x="2516" y="873"/>
                    </a:cubicBezTo>
                    <a:cubicBezTo>
                      <a:pt x="2488" y="898"/>
                      <a:pt x="2459" y="921"/>
                      <a:pt x="2428" y="941"/>
                    </a:cubicBezTo>
                    <a:cubicBezTo>
                      <a:pt x="2360" y="987"/>
                      <a:pt x="2288" y="1019"/>
                      <a:pt x="2207" y="1036"/>
                    </a:cubicBezTo>
                    <a:cubicBezTo>
                      <a:pt x="2162" y="1045"/>
                      <a:pt x="2113" y="1049"/>
                      <a:pt x="2062" y="1046"/>
                    </a:cubicBezTo>
                    <a:cubicBezTo>
                      <a:pt x="2003" y="1042"/>
                      <a:pt x="1941" y="1027"/>
                      <a:pt x="1890" y="993"/>
                    </a:cubicBezTo>
                    <a:cubicBezTo>
                      <a:pt x="1840" y="961"/>
                      <a:pt x="1805" y="915"/>
                      <a:pt x="1770" y="870"/>
                    </a:cubicBezTo>
                    <a:cubicBezTo>
                      <a:pt x="1684" y="762"/>
                      <a:pt x="1603" y="647"/>
                      <a:pt x="1522" y="534"/>
                    </a:cubicBezTo>
                    <a:cubicBezTo>
                      <a:pt x="1484" y="480"/>
                      <a:pt x="1445" y="428"/>
                      <a:pt x="1406" y="375"/>
                    </a:cubicBezTo>
                    <a:cubicBezTo>
                      <a:pt x="1333" y="277"/>
                      <a:pt x="1252" y="175"/>
                      <a:pt x="1145" y="111"/>
                    </a:cubicBezTo>
                    <a:cubicBezTo>
                      <a:pt x="1066" y="65"/>
                      <a:pt x="982" y="43"/>
                      <a:pt x="903" y="33"/>
                    </a:cubicBezTo>
                    <a:cubicBezTo>
                      <a:pt x="825" y="23"/>
                      <a:pt x="751" y="24"/>
                      <a:pt x="673" y="20"/>
                    </a:cubicBezTo>
                    <a:cubicBezTo>
                      <a:pt x="594" y="16"/>
                      <a:pt x="510" y="9"/>
                      <a:pt x="425" y="5"/>
                    </a:cubicBezTo>
                    <a:cubicBezTo>
                      <a:pt x="277" y="0"/>
                      <a:pt x="121" y="7"/>
                      <a:pt x="0" y="8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14"/>
              <p:cNvSpPr/>
              <p:nvPr/>
            </p:nvSpPr>
            <p:spPr>
              <a:xfrm>
                <a:off x="1042988" y="3519488"/>
                <a:ext cx="7069135" cy="2590800"/>
              </a:xfrm>
              <a:custGeom>
                <a:rect b="b" l="l" r="r" t="t"/>
                <a:pathLst>
                  <a:path extrusionOk="0" h="1081" w="2951">
                    <a:moveTo>
                      <a:pt x="2951" y="444"/>
                    </a:moveTo>
                    <a:cubicBezTo>
                      <a:pt x="2867" y="565"/>
                      <a:pt x="2768" y="681"/>
                      <a:pt x="2659" y="792"/>
                    </a:cubicBezTo>
                    <a:cubicBezTo>
                      <a:pt x="2612" y="840"/>
                      <a:pt x="2561" y="887"/>
                      <a:pt x="2510" y="929"/>
                    </a:cubicBezTo>
                    <a:cubicBezTo>
                      <a:pt x="2481" y="952"/>
                      <a:pt x="2452" y="973"/>
                      <a:pt x="2421" y="991"/>
                    </a:cubicBezTo>
                    <a:cubicBezTo>
                      <a:pt x="2354" y="1032"/>
                      <a:pt x="2282" y="1059"/>
                      <a:pt x="2203" y="1072"/>
                    </a:cubicBezTo>
                    <a:cubicBezTo>
                      <a:pt x="2158" y="1079"/>
                      <a:pt x="2111" y="1081"/>
                      <a:pt x="2061" y="1077"/>
                    </a:cubicBezTo>
                    <a:cubicBezTo>
                      <a:pt x="2004" y="1071"/>
                      <a:pt x="1944" y="1056"/>
                      <a:pt x="1893" y="1023"/>
                    </a:cubicBezTo>
                    <a:cubicBezTo>
                      <a:pt x="1845" y="992"/>
                      <a:pt x="1810" y="947"/>
                      <a:pt x="1774" y="904"/>
                    </a:cubicBezTo>
                    <a:cubicBezTo>
                      <a:pt x="1687" y="797"/>
                      <a:pt x="1605" y="684"/>
                      <a:pt x="1522" y="571"/>
                    </a:cubicBezTo>
                    <a:cubicBezTo>
                      <a:pt x="1484" y="518"/>
                      <a:pt x="1444" y="465"/>
                      <a:pt x="1404" y="413"/>
                    </a:cubicBezTo>
                    <a:cubicBezTo>
                      <a:pt x="1329" y="316"/>
                      <a:pt x="1248" y="215"/>
                      <a:pt x="1142" y="150"/>
                    </a:cubicBezTo>
                    <a:cubicBezTo>
                      <a:pt x="1064" y="102"/>
                      <a:pt x="980" y="77"/>
                      <a:pt x="902" y="62"/>
                    </a:cubicBezTo>
                    <a:cubicBezTo>
                      <a:pt x="825" y="48"/>
                      <a:pt x="751" y="45"/>
                      <a:pt x="674" y="37"/>
                    </a:cubicBezTo>
                    <a:cubicBezTo>
                      <a:pt x="595" y="29"/>
                      <a:pt x="511" y="18"/>
                      <a:pt x="427" y="11"/>
                    </a:cubicBezTo>
                    <a:cubicBezTo>
                      <a:pt x="279" y="0"/>
                      <a:pt x="123" y="3"/>
                      <a:pt x="0" y="81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14"/>
              <p:cNvSpPr/>
              <p:nvPr/>
            </p:nvSpPr>
            <p:spPr>
              <a:xfrm>
                <a:off x="1027113" y="3490913"/>
                <a:ext cx="7070726" cy="2674938"/>
              </a:xfrm>
              <a:custGeom>
                <a:rect b="b" l="l" r="r" t="t"/>
                <a:pathLst>
                  <a:path extrusionOk="0" h="1116" w="2952">
                    <a:moveTo>
                      <a:pt x="2952" y="534"/>
                    </a:moveTo>
                    <a:cubicBezTo>
                      <a:pt x="2865" y="647"/>
                      <a:pt x="2764" y="755"/>
                      <a:pt x="2654" y="859"/>
                    </a:cubicBezTo>
                    <a:cubicBezTo>
                      <a:pt x="2606" y="904"/>
                      <a:pt x="2555" y="949"/>
                      <a:pt x="2503" y="987"/>
                    </a:cubicBezTo>
                    <a:cubicBezTo>
                      <a:pt x="2475" y="1008"/>
                      <a:pt x="2445" y="1027"/>
                      <a:pt x="2414" y="1043"/>
                    </a:cubicBezTo>
                    <a:cubicBezTo>
                      <a:pt x="2347" y="1079"/>
                      <a:pt x="2276" y="1101"/>
                      <a:pt x="2199" y="1110"/>
                    </a:cubicBezTo>
                    <a:cubicBezTo>
                      <a:pt x="2155" y="1115"/>
                      <a:pt x="2109" y="1116"/>
                      <a:pt x="2060" y="1110"/>
                    </a:cubicBezTo>
                    <a:cubicBezTo>
                      <a:pt x="2005" y="1103"/>
                      <a:pt x="1947" y="1087"/>
                      <a:pt x="1897" y="1055"/>
                    </a:cubicBezTo>
                    <a:cubicBezTo>
                      <a:pt x="1849" y="1025"/>
                      <a:pt x="1814" y="982"/>
                      <a:pt x="1779" y="940"/>
                    </a:cubicBezTo>
                    <a:cubicBezTo>
                      <a:pt x="1690" y="835"/>
                      <a:pt x="1606" y="722"/>
                      <a:pt x="1523" y="610"/>
                    </a:cubicBezTo>
                    <a:cubicBezTo>
                      <a:pt x="1483" y="557"/>
                      <a:pt x="1443" y="505"/>
                      <a:pt x="1403" y="454"/>
                    </a:cubicBezTo>
                    <a:cubicBezTo>
                      <a:pt x="1326" y="357"/>
                      <a:pt x="1243" y="258"/>
                      <a:pt x="1138" y="190"/>
                    </a:cubicBezTo>
                    <a:cubicBezTo>
                      <a:pt x="1061" y="141"/>
                      <a:pt x="979" y="113"/>
                      <a:pt x="902" y="94"/>
                    </a:cubicBezTo>
                    <a:cubicBezTo>
                      <a:pt x="825" y="76"/>
                      <a:pt x="752" y="67"/>
                      <a:pt x="675" y="56"/>
                    </a:cubicBezTo>
                    <a:cubicBezTo>
                      <a:pt x="596" y="44"/>
                      <a:pt x="513" y="29"/>
                      <a:pt x="429" y="19"/>
                    </a:cubicBezTo>
                    <a:cubicBezTo>
                      <a:pt x="282" y="3"/>
                      <a:pt x="124" y="0"/>
                      <a:pt x="0" y="7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14"/>
              <p:cNvSpPr/>
              <p:nvPr/>
            </p:nvSpPr>
            <p:spPr>
              <a:xfrm>
                <a:off x="1009650" y="3457575"/>
                <a:ext cx="7075487" cy="2762251"/>
              </a:xfrm>
              <a:custGeom>
                <a:rect b="b" l="l" r="r" t="t"/>
                <a:pathLst>
                  <a:path extrusionOk="0" h="1153" w="2954">
                    <a:moveTo>
                      <a:pt x="2954" y="626"/>
                    </a:moveTo>
                    <a:cubicBezTo>
                      <a:pt x="2863" y="731"/>
                      <a:pt x="2760" y="832"/>
                      <a:pt x="2648" y="928"/>
                    </a:cubicBezTo>
                    <a:cubicBezTo>
                      <a:pt x="2600" y="970"/>
                      <a:pt x="2549" y="1012"/>
                      <a:pt x="2497" y="1047"/>
                    </a:cubicBezTo>
                    <a:cubicBezTo>
                      <a:pt x="2468" y="1066"/>
                      <a:pt x="2438" y="1083"/>
                      <a:pt x="2408" y="1097"/>
                    </a:cubicBezTo>
                    <a:cubicBezTo>
                      <a:pt x="2340" y="1129"/>
                      <a:pt x="2270" y="1145"/>
                      <a:pt x="2195" y="1150"/>
                    </a:cubicBezTo>
                    <a:cubicBezTo>
                      <a:pt x="2152" y="1153"/>
                      <a:pt x="2107" y="1152"/>
                      <a:pt x="2060" y="1145"/>
                    </a:cubicBezTo>
                    <a:cubicBezTo>
                      <a:pt x="2006" y="1137"/>
                      <a:pt x="1949" y="1120"/>
                      <a:pt x="1901" y="1089"/>
                    </a:cubicBezTo>
                    <a:cubicBezTo>
                      <a:pt x="1854" y="1059"/>
                      <a:pt x="1819" y="1018"/>
                      <a:pt x="1784" y="978"/>
                    </a:cubicBezTo>
                    <a:cubicBezTo>
                      <a:pt x="1692" y="874"/>
                      <a:pt x="1608" y="762"/>
                      <a:pt x="1523" y="651"/>
                    </a:cubicBezTo>
                    <a:cubicBezTo>
                      <a:pt x="1483" y="599"/>
                      <a:pt x="1442" y="547"/>
                      <a:pt x="1401" y="496"/>
                    </a:cubicBezTo>
                    <a:cubicBezTo>
                      <a:pt x="1323" y="400"/>
                      <a:pt x="1239" y="302"/>
                      <a:pt x="1135" y="233"/>
                    </a:cubicBezTo>
                    <a:cubicBezTo>
                      <a:pt x="1059" y="183"/>
                      <a:pt x="978" y="151"/>
                      <a:pt x="901" y="128"/>
                    </a:cubicBezTo>
                    <a:cubicBezTo>
                      <a:pt x="826" y="106"/>
                      <a:pt x="752" y="92"/>
                      <a:pt x="675" y="77"/>
                    </a:cubicBezTo>
                    <a:cubicBezTo>
                      <a:pt x="597" y="60"/>
                      <a:pt x="515" y="42"/>
                      <a:pt x="431" y="30"/>
                    </a:cubicBezTo>
                    <a:cubicBezTo>
                      <a:pt x="285" y="7"/>
                      <a:pt x="126" y="0"/>
                      <a:pt x="0" y="7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14"/>
              <p:cNvSpPr/>
              <p:nvPr/>
            </p:nvSpPr>
            <p:spPr>
              <a:xfrm>
                <a:off x="990600" y="3421063"/>
                <a:ext cx="7083427" cy="2857501"/>
              </a:xfrm>
              <a:custGeom>
                <a:rect b="b" l="l" r="r" t="t"/>
                <a:pathLst>
                  <a:path extrusionOk="0" h="1192" w="2957">
                    <a:moveTo>
                      <a:pt x="2957" y="719"/>
                    </a:moveTo>
                    <a:cubicBezTo>
                      <a:pt x="2863" y="816"/>
                      <a:pt x="2757" y="909"/>
                      <a:pt x="2644" y="999"/>
                    </a:cubicBezTo>
                    <a:cubicBezTo>
                      <a:pt x="2595" y="1038"/>
                      <a:pt x="2544" y="1076"/>
                      <a:pt x="2491" y="1108"/>
                    </a:cubicBezTo>
                    <a:cubicBezTo>
                      <a:pt x="2462" y="1125"/>
                      <a:pt x="2433" y="1140"/>
                      <a:pt x="2402" y="1152"/>
                    </a:cubicBezTo>
                    <a:cubicBezTo>
                      <a:pt x="2334" y="1179"/>
                      <a:pt x="2266" y="1190"/>
                      <a:pt x="2191" y="1191"/>
                    </a:cubicBezTo>
                    <a:cubicBezTo>
                      <a:pt x="2150" y="1192"/>
                      <a:pt x="2106" y="1189"/>
                      <a:pt x="2060" y="1181"/>
                    </a:cubicBezTo>
                    <a:cubicBezTo>
                      <a:pt x="2008" y="1171"/>
                      <a:pt x="1953" y="1154"/>
                      <a:pt x="1906" y="1124"/>
                    </a:cubicBezTo>
                    <a:cubicBezTo>
                      <a:pt x="1860" y="1095"/>
                      <a:pt x="1825" y="1056"/>
                      <a:pt x="1790" y="1017"/>
                    </a:cubicBezTo>
                    <a:cubicBezTo>
                      <a:pt x="1696" y="915"/>
                      <a:pt x="1611" y="803"/>
                      <a:pt x="1524" y="693"/>
                    </a:cubicBezTo>
                    <a:cubicBezTo>
                      <a:pt x="1484" y="641"/>
                      <a:pt x="1442" y="590"/>
                      <a:pt x="1400" y="539"/>
                    </a:cubicBezTo>
                    <a:cubicBezTo>
                      <a:pt x="1321" y="444"/>
                      <a:pt x="1235" y="347"/>
                      <a:pt x="1132" y="276"/>
                    </a:cubicBezTo>
                    <a:cubicBezTo>
                      <a:pt x="1057" y="225"/>
                      <a:pt x="978" y="189"/>
                      <a:pt x="901" y="163"/>
                    </a:cubicBezTo>
                    <a:cubicBezTo>
                      <a:pt x="827" y="136"/>
                      <a:pt x="754" y="118"/>
                      <a:pt x="677" y="98"/>
                    </a:cubicBezTo>
                    <a:cubicBezTo>
                      <a:pt x="600" y="78"/>
                      <a:pt x="518" y="57"/>
                      <a:pt x="434" y="41"/>
                    </a:cubicBezTo>
                    <a:cubicBezTo>
                      <a:pt x="288" y="13"/>
                      <a:pt x="129" y="0"/>
                      <a:pt x="0" y="6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14"/>
              <p:cNvSpPr/>
              <p:nvPr/>
            </p:nvSpPr>
            <p:spPr>
              <a:xfrm>
                <a:off x="973138" y="3387725"/>
                <a:ext cx="7085009" cy="2959100"/>
              </a:xfrm>
              <a:custGeom>
                <a:rect b="b" l="l" r="r" t="t"/>
                <a:pathLst>
                  <a:path extrusionOk="0" h="1235" w="2958">
                    <a:moveTo>
                      <a:pt x="2958" y="811"/>
                    </a:moveTo>
                    <a:cubicBezTo>
                      <a:pt x="2861" y="900"/>
                      <a:pt x="2753" y="985"/>
                      <a:pt x="2639" y="1068"/>
                    </a:cubicBezTo>
                    <a:cubicBezTo>
                      <a:pt x="2589" y="1104"/>
                      <a:pt x="2538" y="1139"/>
                      <a:pt x="2485" y="1168"/>
                    </a:cubicBezTo>
                    <a:cubicBezTo>
                      <a:pt x="2456" y="1183"/>
                      <a:pt x="2426" y="1196"/>
                      <a:pt x="2395" y="1206"/>
                    </a:cubicBezTo>
                    <a:cubicBezTo>
                      <a:pt x="2328" y="1228"/>
                      <a:pt x="2260" y="1235"/>
                      <a:pt x="2187" y="1232"/>
                    </a:cubicBezTo>
                    <a:cubicBezTo>
                      <a:pt x="2146" y="1230"/>
                      <a:pt x="2104" y="1225"/>
                      <a:pt x="2059" y="1216"/>
                    </a:cubicBezTo>
                    <a:cubicBezTo>
                      <a:pt x="2008" y="1205"/>
                      <a:pt x="1956" y="1187"/>
                      <a:pt x="1909" y="1157"/>
                    </a:cubicBezTo>
                    <a:cubicBezTo>
                      <a:pt x="1865" y="1130"/>
                      <a:pt x="1830" y="1092"/>
                      <a:pt x="1795" y="1055"/>
                    </a:cubicBezTo>
                    <a:cubicBezTo>
                      <a:pt x="1698" y="955"/>
                      <a:pt x="1612" y="843"/>
                      <a:pt x="1525" y="734"/>
                    </a:cubicBezTo>
                    <a:cubicBezTo>
                      <a:pt x="1483" y="682"/>
                      <a:pt x="1441" y="632"/>
                      <a:pt x="1398" y="581"/>
                    </a:cubicBezTo>
                    <a:cubicBezTo>
                      <a:pt x="1317" y="487"/>
                      <a:pt x="1231" y="392"/>
                      <a:pt x="1129" y="319"/>
                    </a:cubicBezTo>
                    <a:cubicBezTo>
                      <a:pt x="1054" y="266"/>
                      <a:pt x="976" y="227"/>
                      <a:pt x="901" y="196"/>
                    </a:cubicBezTo>
                    <a:cubicBezTo>
                      <a:pt x="827" y="166"/>
                      <a:pt x="754" y="143"/>
                      <a:pt x="678" y="119"/>
                    </a:cubicBezTo>
                    <a:cubicBezTo>
                      <a:pt x="601" y="95"/>
                      <a:pt x="520" y="70"/>
                      <a:pt x="436" y="51"/>
                    </a:cubicBezTo>
                    <a:cubicBezTo>
                      <a:pt x="291" y="17"/>
                      <a:pt x="131" y="0"/>
                      <a:pt x="0" y="65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14"/>
              <p:cNvSpPr/>
              <p:nvPr/>
            </p:nvSpPr>
            <p:spPr>
              <a:xfrm>
                <a:off x="957263" y="3352800"/>
                <a:ext cx="7089777" cy="3067050"/>
              </a:xfrm>
              <a:custGeom>
                <a:rect b="b" l="l" r="r" t="t"/>
                <a:pathLst>
                  <a:path extrusionOk="0" h="1280" w="2960">
                    <a:moveTo>
                      <a:pt x="2960" y="904"/>
                    </a:moveTo>
                    <a:cubicBezTo>
                      <a:pt x="2859" y="984"/>
                      <a:pt x="2749" y="1063"/>
                      <a:pt x="2634" y="1138"/>
                    </a:cubicBezTo>
                    <a:cubicBezTo>
                      <a:pt x="2584" y="1171"/>
                      <a:pt x="2532" y="1203"/>
                      <a:pt x="2478" y="1228"/>
                    </a:cubicBezTo>
                    <a:cubicBezTo>
                      <a:pt x="2449" y="1242"/>
                      <a:pt x="2419" y="1253"/>
                      <a:pt x="2388" y="1261"/>
                    </a:cubicBezTo>
                    <a:cubicBezTo>
                      <a:pt x="2321" y="1279"/>
                      <a:pt x="2254" y="1280"/>
                      <a:pt x="2183" y="1273"/>
                    </a:cubicBezTo>
                    <a:cubicBezTo>
                      <a:pt x="2143" y="1269"/>
                      <a:pt x="2102" y="1262"/>
                      <a:pt x="2059" y="1252"/>
                    </a:cubicBezTo>
                    <a:cubicBezTo>
                      <a:pt x="2009" y="1239"/>
                      <a:pt x="1958" y="1221"/>
                      <a:pt x="1913" y="1192"/>
                    </a:cubicBezTo>
                    <a:cubicBezTo>
                      <a:pt x="1870" y="1165"/>
                      <a:pt x="1835" y="1130"/>
                      <a:pt x="1800" y="1094"/>
                    </a:cubicBezTo>
                    <a:cubicBezTo>
                      <a:pt x="1701" y="995"/>
                      <a:pt x="1614" y="884"/>
                      <a:pt x="1525" y="776"/>
                    </a:cubicBezTo>
                    <a:cubicBezTo>
                      <a:pt x="1483" y="725"/>
                      <a:pt x="1440" y="674"/>
                      <a:pt x="1397" y="625"/>
                    </a:cubicBezTo>
                    <a:cubicBezTo>
                      <a:pt x="1314" y="531"/>
                      <a:pt x="1226" y="437"/>
                      <a:pt x="1125" y="362"/>
                    </a:cubicBezTo>
                    <a:cubicBezTo>
                      <a:pt x="1052" y="308"/>
                      <a:pt x="975" y="266"/>
                      <a:pt x="900" y="231"/>
                    </a:cubicBezTo>
                    <a:cubicBezTo>
                      <a:pt x="827" y="197"/>
                      <a:pt x="755" y="169"/>
                      <a:pt x="679" y="141"/>
                    </a:cubicBezTo>
                    <a:cubicBezTo>
                      <a:pt x="602" y="113"/>
                      <a:pt x="521" y="84"/>
                      <a:pt x="438" y="62"/>
                    </a:cubicBezTo>
                    <a:cubicBezTo>
                      <a:pt x="294" y="23"/>
                      <a:pt x="133" y="0"/>
                      <a:pt x="0" y="6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14"/>
              <p:cNvSpPr/>
              <p:nvPr/>
            </p:nvSpPr>
            <p:spPr>
              <a:xfrm>
                <a:off x="939800" y="3319463"/>
                <a:ext cx="7094538" cy="3181350"/>
              </a:xfrm>
              <a:custGeom>
                <a:rect b="b" l="l" r="r" t="t"/>
                <a:pathLst>
                  <a:path extrusionOk="0" h="1328" w="2962">
                    <a:moveTo>
                      <a:pt x="2962" y="995"/>
                    </a:moveTo>
                    <a:cubicBezTo>
                      <a:pt x="2857" y="1068"/>
                      <a:pt x="2745" y="1139"/>
                      <a:pt x="2628" y="1207"/>
                    </a:cubicBezTo>
                    <a:cubicBezTo>
                      <a:pt x="2578" y="1237"/>
                      <a:pt x="2525" y="1267"/>
                      <a:pt x="2472" y="1288"/>
                    </a:cubicBezTo>
                    <a:cubicBezTo>
                      <a:pt x="2442" y="1300"/>
                      <a:pt x="2412" y="1309"/>
                      <a:pt x="2382" y="1315"/>
                    </a:cubicBezTo>
                    <a:cubicBezTo>
                      <a:pt x="2314" y="1328"/>
                      <a:pt x="2248" y="1324"/>
                      <a:pt x="2179" y="1313"/>
                    </a:cubicBezTo>
                    <a:cubicBezTo>
                      <a:pt x="2140" y="1307"/>
                      <a:pt x="2099" y="1299"/>
                      <a:pt x="2058" y="1287"/>
                    </a:cubicBezTo>
                    <a:cubicBezTo>
                      <a:pt x="2010" y="1273"/>
                      <a:pt x="1961" y="1254"/>
                      <a:pt x="1917" y="1226"/>
                    </a:cubicBezTo>
                    <a:cubicBezTo>
                      <a:pt x="1875" y="1200"/>
                      <a:pt x="1839" y="1166"/>
                      <a:pt x="1805" y="1133"/>
                    </a:cubicBezTo>
                    <a:cubicBezTo>
                      <a:pt x="1704" y="1035"/>
                      <a:pt x="1616" y="925"/>
                      <a:pt x="1525" y="817"/>
                    </a:cubicBezTo>
                    <a:cubicBezTo>
                      <a:pt x="1483" y="766"/>
                      <a:pt x="1439" y="716"/>
                      <a:pt x="1395" y="667"/>
                    </a:cubicBezTo>
                    <a:cubicBezTo>
                      <a:pt x="1311" y="574"/>
                      <a:pt x="1222" y="482"/>
                      <a:pt x="1122" y="405"/>
                    </a:cubicBezTo>
                    <a:cubicBezTo>
                      <a:pt x="1049" y="350"/>
                      <a:pt x="974" y="304"/>
                      <a:pt x="900" y="265"/>
                    </a:cubicBezTo>
                    <a:cubicBezTo>
                      <a:pt x="827" y="227"/>
                      <a:pt x="755" y="194"/>
                      <a:pt x="680" y="162"/>
                    </a:cubicBezTo>
                    <a:cubicBezTo>
                      <a:pt x="604" y="129"/>
                      <a:pt x="523" y="98"/>
                      <a:pt x="440" y="72"/>
                    </a:cubicBezTo>
                    <a:cubicBezTo>
                      <a:pt x="296" y="27"/>
                      <a:pt x="135" y="0"/>
                      <a:pt x="0" y="59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14"/>
              <p:cNvSpPr/>
              <p:nvPr/>
            </p:nvSpPr>
            <p:spPr>
              <a:xfrm>
                <a:off x="923925" y="3282950"/>
                <a:ext cx="7096126" cy="3302001"/>
              </a:xfrm>
              <a:custGeom>
                <a:rect b="b" l="l" r="r" t="t"/>
                <a:pathLst>
                  <a:path extrusionOk="0" h="1378" w="2963">
                    <a:moveTo>
                      <a:pt x="2963" y="1088"/>
                    </a:moveTo>
                    <a:cubicBezTo>
                      <a:pt x="2855" y="1153"/>
                      <a:pt x="2741" y="1216"/>
                      <a:pt x="2623" y="1278"/>
                    </a:cubicBezTo>
                    <a:cubicBezTo>
                      <a:pt x="2572" y="1304"/>
                      <a:pt x="2519" y="1331"/>
                      <a:pt x="2465" y="1349"/>
                    </a:cubicBezTo>
                    <a:cubicBezTo>
                      <a:pt x="2436" y="1359"/>
                      <a:pt x="2405" y="1366"/>
                      <a:pt x="2375" y="1370"/>
                    </a:cubicBezTo>
                    <a:cubicBezTo>
                      <a:pt x="2308" y="1378"/>
                      <a:pt x="2242" y="1369"/>
                      <a:pt x="2175" y="1354"/>
                    </a:cubicBezTo>
                    <a:cubicBezTo>
                      <a:pt x="2136" y="1346"/>
                      <a:pt x="2097" y="1336"/>
                      <a:pt x="2057" y="1323"/>
                    </a:cubicBezTo>
                    <a:cubicBezTo>
                      <a:pt x="2011" y="1307"/>
                      <a:pt x="1964" y="1288"/>
                      <a:pt x="1921" y="1261"/>
                    </a:cubicBezTo>
                    <a:cubicBezTo>
                      <a:pt x="1879" y="1235"/>
                      <a:pt x="1844" y="1204"/>
                      <a:pt x="1809" y="1172"/>
                    </a:cubicBezTo>
                    <a:cubicBezTo>
                      <a:pt x="1706" y="1076"/>
                      <a:pt x="1617" y="966"/>
                      <a:pt x="1526" y="859"/>
                    </a:cubicBezTo>
                    <a:cubicBezTo>
                      <a:pt x="1483" y="808"/>
                      <a:pt x="1438" y="759"/>
                      <a:pt x="1393" y="710"/>
                    </a:cubicBezTo>
                    <a:cubicBezTo>
                      <a:pt x="1308" y="618"/>
                      <a:pt x="1217" y="527"/>
                      <a:pt x="1118" y="449"/>
                    </a:cubicBezTo>
                    <a:cubicBezTo>
                      <a:pt x="1047" y="392"/>
                      <a:pt x="973" y="343"/>
                      <a:pt x="899" y="300"/>
                    </a:cubicBezTo>
                    <a:cubicBezTo>
                      <a:pt x="827" y="257"/>
                      <a:pt x="756" y="220"/>
                      <a:pt x="681" y="184"/>
                    </a:cubicBezTo>
                    <a:cubicBezTo>
                      <a:pt x="605" y="147"/>
                      <a:pt x="525" y="112"/>
                      <a:pt x="442" y="83"/>
                    </a:cubicBezTo>
                    <a:cubicBezTo>
                      <a:pt x="299" y="33"/>
                      <a:pt x="137" y="0"/>
                      <a:pt x="0" y="56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14"/>
              <p:cNvSpPr/>
              <p:nvPr/>
            </p:nvSpPr>
            <p:spPr>
              <a:xfrm>
                <a:off x="904875" y="3249613"/>
                <a:ext cx="7104059" cy="3421063"/>
              </a:xfrm>
              <a:custGeom>
                <a:rect b="b" l="l" r="r" t="t"/>
                <a:pathLst>
                  <a:path extrusionOk="0" h="1428" w="2966">
                    <a:moveTo>
                      <a:pt x="2966" y="1180"/>
                    </a:moveTo>
                    <a:cubicBezTo>
                      <a:pt x="2854" y="1237"/>
                      <a:pt x="2738" y="1293"/>
                      <a:pt x="2619" y="1347"/>
                    </a:cubicBezTo>
                    <a:cubicBezTo>
                      <a:pt x="2567" y="1371"/>
                      <a:pt x="2514" y="1394"/>
                      <a:pt x="2460" y="1409"/>
                    </a:cubicBezTo>
                    <a:cubicBezTo>
                      <a:pt x="2430" y="1417"/>
                      <a:pt x="2400" y="1423"/>
                      <a:pt x="2369" y="1424"/>
                    </a:cubicBezTo>
                    <a:cubicBezTo>
                      <a:pt x="2302" y="1428"/>
                      <a:pt x="2237" y="1413"/>
                      <a:pt x="2171" y="1394"/>
                    </a:cubicBezTo>
                    <a:cubicBezTo>
                      <a:pt x="2134" y="1384"/>
                      <a:pt x="2096" y="1372"/>
                      <a:pt x="2058" y="1358"/>
                    </a:cubicBezTo>
                    <a:cubicBezTo>
                      <a:pt x="2013" y="1341"/>
                      <a:pt x="1967" y="1321"/>
                      <a:pt x="1925" y="1295"/>
                    </a:cubicBezTo>
                    <a:cubicBezTo>
                      <a:pt x="1885" y="1270"/>
                      <a:pt x="1850" y="1240"/>
                      <a:pt x="1815" y="1210"/>
                    </a:cubicBezTo>
                    <a:cubicBezTo>
                      <a:pt x="1709" y="1116"/>
                      <a:pt x="1620" y="1006"/>
                      <a:pt x="1527" y="900"/>
                    </a:cubicBezTo>
                    <a:cubicBezTo>
                      <a:pt x="1483" y="850"/>
                      <a:pt x="1438" y="801"/>
                      <a:pt x="1392" y="753"/>
                    </a:cubicBezTo>
                    <a:cubicBezTo>
                      <a:pt x="1305" y="661"/>
                      <a:pt x="1214" y="571"/>
                      <a:pt x="1116" y="491"/>
                    </a:cubicBezTo>
                    <a:cubicBezTo>
                      <a:pt x="1045" y="433"/>
                      <a:pt x="972" y="381"/>
                      <a:pt x="899" y="333"/>
                    </a:cubicBezTo>
                    <a:cubicBezTo>
                      <a:pt x="829" y="287"/>
                      <a:pt x="757" y="245"/>
                      <a:pt x="683" y="205"/>
                    </a:cubicBezTo>
                    <a:cubicBezTo>
                      <a:pt x="607" y="164"/>
                      <a:pt x="528" y="125"/>
                      <a:pt x="445" y="93"/>
                    </a:cubicBezTo>
                    <a:cubicBezTo>
                      <a:pt x="302" y="37"/>
                      <a:pt x="140" y="0"/>
                      <a:pt x="0" y="52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14"/>
              <p:cNvSpPr/>
              <p:nvPr/>
            </p:nvSpPr>
            <p:spPr>
              <a:xfrm>
                <a:off x="887413" y="3213100"/>
                <a:ext cx="7108827" cy="3546476"/>
              </a:xfrm>
              <a:custGeom>
                <a:rect b="b" l="l" r="r" t="t"/>
                <a:pathLst>
                  <a:path extrusionOk="0" h="1480" w="2968">
                    <a:moveTo>
                      <a:pt x="2968" y="1273"/>
                    </a:moveTo>
                    <a:cubicBezTo>
                      <a:pt x="2852" y="1322"/>
                      <a:pt x="2734" y="1370"/>
                      <a:pt x="2614" y="1417"/>
                    </a:cubicBezTo>
                    <a:cubicBezTo>
                      <a:pt x="2562" y="1438"/>
                      <a:pt x="2508" y="1458"/>
                      <a:pt x="2453" y="1470"/>
                    </a:cubicBezTo>
                    <a:cubicBezTo>
                      <a:pt x="2423" y="1476"/>
                      <a:pt x="2393" y="1480"/>
                      <a:pt x="2362" y="1479"/>
                    </a:cubicBezTo>
                    <a:cubicBezTo>
                      <a:pt x="2295" y="1478"/>
                      <a:pt x="2231" y="1458"/>
                      <a:pt x="2167" y="1435"/>
                    </a:cubicBezTo>
                    <a:cubicBezTo>
                      <a:pt x="2131" y="1423"/>
                      <a:pt x="2094" y="1409"/>
                      <a:pt x="2057" y="1394"/>
                    </a:cubicBezTo>
                    <a:cubicBezTo>
                      <a:pt x="2014" y="1376"/>
                      <a:pt x="1970" y="1355"/>
                      <a:pt x="1929" y="1330"/>
                    </a:cubicBezTo>
                    <a:cubicBezTo>
                      <a:pt x="1890" y="1306"/>
                      <a:pt x="1855" y="1278"/>
                      <a:pt x="1820" y="1249"/>
                    </a:cubicBezTo>
                    <a:cubicBezTo>
                      <a:pt x="1712" y="1157"/>
                      <a:pt x="1622" y="1047"/>
                      <a:pt x="1527" y="942"/>
                    </a:cubicBezTo>
                    <a:cubicBezTo>
                      <a:pt x="1483" y="892"/>
                      <a:pt x="1437" y="844"/>
                      <a:pt x="1391" y="796"/>
                    </a:cubicBezTo>
                    <a:cubicBezTo>
                      <a:pt x="1302" y="705"/>
                      <a:pt x="1210" y="617"/>
                      <a:pt x="1113" y="535"/>
                    </a:cubicBezTo>
                    <a:cubicBezTo>
                      <a:pt x="1042" y="475"/>
                      <a:pt x="971" y="420"/>
                      <a:pt x="899" y="368"/>
                    </a:cubicBezTo>
                    <a:cubicBezTo>
                      <a:pt x="829" y="318"/>
                      <a:pt x="758" y="271"/>
                      <a:pt x="684" y="227"/>
                    </a:cubicBezTo>
                    <a:cubicBezTo>
                      <a:pt x="608" y="182"/>
                      <a:pt x="529" y="140"/>
                      <a:pt x="447" y="104"/>
                    </a:cubicBezTo>
                    <a:cubicBezTo>
                      <a:pt x="305" y="43"/>
                      <a:pt x="142" y="0"/>
                      <a:pt x="0" y="49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14"/>
              <p:cNvSpPr/>
              <p:nvPr/>
            </p:nvSpPr>
            <p:spPr>
              <a:xfrm>
                <a:off x="871538" y="3179763"/>
                <a:ext cx="7110414" cy="3679826"/>
              </a:xfrm>
              <a:custGeom>
                <a:rect b="b" l="l" r="r" t="t"/>
                <a:pathLst>
                  <a:path extrusionOk="0" h="1536" w="2969">
                    <a:moveTo>
                      <a:pt x="2969" y="1365"/>
                    </a:moveTo>
                    <a:cubicBezTo>
                      <a:pt x="2850" y="1406"/>
                      <a:pt x="2730" y="1447"/>
                      <a:pt x="2608" y="1487"/>
                    </a:cubicBezTo>
                    <a:cubicBezTo>
                      <a:pt x="2556" y="1504"/>
                      <a:pt x="2502" y="1521"/>
                      <a:pt x="2447" y="1530"/>
                    </a:cubicBezTo>
                    <a:cubicBezTo>
                      <a:pt x="2417" y="1534"/>
                      <a:pt x="2386" y="1536"/>
                      <a:pt x="2356" y="1533"/>
                    </a:cubicBezTo>
                    <a:cubicBezTo>
                      <a:pt x="2289" y="1527"/>
                      <a:pt x="2226" y="1502"/>
                      <a:pt x="2163" y="1476"/>
                    </a:cubicBezTo>
                    <a:cubicBezTo>
                      <a:pt x="2128" y="1461"/>
                      <a:pt x="2092" y="1445"/>
                      <a:pt x="2056" y="1429"/>
                    </a:cubicBezTo>
                    <a:cubicBezTo>
                      <a:pt x="2014" y="1409"/>
                      <a:pt x="1973" y="1388"/>
                      <a:pt x="1933" y="1364"/>
                    </a:cubicBezTo>
                    <a:cubicBezTo>
                      <a:pt x="1895" y="1340"/>
                      <a:pt x="1859" y="1314"/>
                      <a:pt x="1825" y="1287"/>
                    </a:cubicBezTo>
                    <a:cubicBezTo>
                      <a:pt x="1714" y="1197"/>
                      <a:pt x="1623" y="1087"/>
                      <a:pt x="1528" y="983"/>
                    </a:cubicBezTo>
                    <a:cubicBezTo>
                      <a:pt x="1483" y="933"/>
                      <a:pt x="1436" y="885"/>
                      <a:pt x="1389" y="838"/>
                    </a:cubicBezTo>
                    <a:cubicBezTo>
                      <a:pt x="1299" y="748"/>
                      <a:pt x="1205" y="661"/>
                      <a:pt x="1109" y="577"/>
                    </a:cubicBezTo>
                    <a:cubicBezTo>
                      <a:pt x="1040" y="517"/>
                      <a:pt x="970" y="458"/>
                      <a:pt x="898" y="402"/>
                    </a:cubicBezTo>
                    <a:cubicBezTo>
                      <a:pt x="829" y="347"/>
                      <a:pt x="758" y="296"/>
                      <a:pt x="685" y="248"/>
                    </a:cubicBezTo>
                    <a:cubicBezTo>
                      <a:pt x="610" y="198"/>
                      <a:pt x="531" y="153"/>
                      <a:pt x="449" y="114"/>
                    </a:cubicBezTo>
                    <a:cubicBezTo>
                      <a:pt x="308" y="47"/>
                      <a:pt x="144" y="0"/>
                      <a:pt x="0" y="46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5" name="Google Shape;645;p14"/>
            <p:cNvGrpSpPr/>
            <p:nvPr/>
          </p:nvGrpSpPr>
          <p:grpSpPr>
            <a:xfrm rot="-1829467">
              <a:off x="6417044" y="3245027"/>
              <a:ext cx="7299259" cy="3862352"/>
              <a:chOff x="2446338" y="-23812"/>
              <a:chExt cx="7299326" cy="3862388"/>
            </a:xfrm>
          </p:grpSpPr>
          <p:sp>
            <p:nvSpPr>
              <p:cNvPr id="646" name="Google Shape;646;p14"/>
              <p:cNvSpPr/>
              <p:nvPr/>
            </p:nvSpPr>
            <p:spPr>
              <a:xfrm>
                <a:off x="2446338" y="-23812"/>
                <a:ext cx="6784972" cy="3862388"/>
              </a:xfrm>
              <a:custGeom>
                <a:rect b="b" l="l" r="r" t="t"/>
                <a:pathLst>
                  <a:path extrusionOk="0" h="1794" w="3153">
                    <a:moveTo>
                      <a:pt x="3153" y="1794"/>
                    </a:moveTo>
                    <a:cubicBezTo>
                      <a:pt x="3014" y="1620"/>
                      <a:pt x="2861" y="1443"/>
                      <a:pt x="2705" y="1261"/>
                    </a:cubicBezTo>
                    <a:cubicBezTo>
                      <a:pt x="2685" y="1237"/>
                      <a:pt x="2655" y="1209"/>
                      <a:pt x="2618" y="1219"/>
                    </a:cubicBezTo>
                    <a:cubicBezTo>
                      <a:pt x="2588" y="1227"/>
                      <a:pt x="2572" y="1257"/>
                      <a:pt x="2554" y="1281"/>
                    </a:cubicBezTo>
                    <a:cubicBezTo>
                      <a:pt x="2483" y="1376"/>
                      <a:pt x="2324" y="1395"/>
                      <a:pt x="2231" y="1329"/>
                    </a:cubicBezTo>
                    <a:cubicBezTo>
                      <a:pt x="2192" y="1300"/>
                      <a:pt x="2166" y="1264"/>
                      <a:pt x="2148" y="1223"/>
                    </a:cubicBezTo>
                    <a:cubicBezTo>
                      <a:pt x="2129" y="1181"/>
                      <a:pt x="2118" y="1134"/>
                      <a:pt x="2108" y="1088"/>
                    </a:cubicBezTo>
                    <a:cubicBezTo>
                      <a:pt x="2104" y="1064"/>
                      <a:pt x="2099" y="1039"/>
                      <a:pt x="2095" y="1013"/>
                    </a:cubicBezTo>
                    <a:cubicBezTo>
                      <a:pt x="2083" y="942"/>
                      <a:pt x="2075" y="866"/>
                      <a:pt x="2068" y="790"/>
                    </a:cubicBezTo>
                    <a:cubicBezTo>
                      <a:pt x="2053" y="636"/>
                      <a:pt x="2039" y="482"/>
                      <a:pt x="2024" y="328"/>
                    </a:cubicBezTo>
                    <a:cubicBezTo>
                      <a:pt x="2018" y="261"/>
                      <a:pt x="2010" y="192"/>
                      <a:pt x="1973" y="131"/>
                    </a:cubicBezTo>
                    <a:cubicBezTo>
                      <a:pt x="1924" y="50"/>
                      <a:pt x="1821" y="0"/>
                      <a:pt x="1734" y="14"/>
                    </a:cubicBezTo>
                    <a:cubicBezTo>
                      <a:pt x="1696" y="20"/>
                      <a:pt x="1663" y="36"/>
                      <a:pt x="1629" y="53"/>
                    </a:cubicBezTo>
                    <a:cubicBezTo>
                      <a:pt x="1524" y="104"/>
                      <a:pt x="1411" y="154"/>
                      <a:pt x="1295" y="199"/>
                    </a:cubicBezTo>
                    <a:cubicBezTo>
                      <a:pt x="1184" y="241"/>
                      <a:pt x="1071" y="280"/>
                      <a:pt x="955" y="313"/>
                    </a:cubicBezTo>
                    <a:cubicBezTo>
                      <a:pt x="882" y="335"/>
                      <a:pt x="807" y="355"/>
                      <a:pt x="732" y="374"/>
                    </a:cubicBezTo>
                    <a:cubicBezTo>
                      <a:pt x="630" y="401"/>
                      <a:pt x="526" y="428"/>
                      <a:pt x="419" y="437"/>
                    </a:cubicBezTo>
                    <a:cubicBezTo>
                      <a:pt x="274" y="450"/>
                      <a:pt x="127" y="431"/>
                      <a:pt x="0" y="38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14"/>
              <p:cNvSpPr/>
              <p:nvPr/>
            </p:nvSpPr>
            <p:spPr>
              <a:xfrm>
                <a:off x="2503488" y="77788"/>
                <a:ext cx="6757987" cy="3594099"/>
              </a:xfrm>
              <a:custGeom>
                <a:rect b="b" l="l" r="r" t="t"/>
                <a:pathLst>
                  <a:path extrusionOk="0" h="1670" w="3140">
                    <a:moveTo>
                      <a:pt x="3140" y="1670"/>
                    </a:moveTo>
                    <a:cubicBezTo>
                      <a:pt x="3005" y="1523"/>
                      <a:pt x="2854" y="1373"/>
                      <a:pt x="2697" y="1215"/>
                    </a:cubicBezTo>
                    <a:cubicBezTo>
                      <a:pt x="2677" y="1195"/>
                      <a:pt x="2648" y="1170"/>
                      <a:pt x="2611" y="1181"/>
                    </a:cubicBezTo>
                    <a:cubicBezTo>
                      <a:pt x="2583" y="1190"/>
                      <a:pt x="2567" y="1219"/>
                      <a:pt x="2549" y="1243"/>
                    </a:cubicBezTo>
                    <a:cubicBezTo>
                      <a:pt x="2477" y="1338"/>
                      <a:pt x="2323" y="1360"/>
                      <a:pt x="2229" y="1300"/>
                    </a:cubicBezTo>
                    <a:cubicBezTo>
                      <a:pt x="2190" y="1275"/>
                      <a:pt x="2163" y="1241"/>
                      <a:pt x="2143" y="1203"/>
                    </a:cubicBezTo>
                    <a:cubicBezTo>
                      <a:pt x="2122" y="1164"/>
                      <a:pt x="2109" y="1120"/>
                      <a:pt x="2097" y="1076"/>
                    </a:cubicBezTo>
                    <a:cubicBezTo>
                      <a:pt x="2092" y="1052"/>
                      <a:pt x="2086" y="1028"/>
                      <a:pt x="2081" y="1003"/>
                    </a:cubicBezTo>
                    <a:cubicBezTo>
                      <a:pt x="2066" y="934"/>
                      <a:pt x="2057" y="858"/>
                      <a:pt x="2048" y="784"/>
                    </a:cubicBezTo>
                    <a:cubicBezTo>
                      <a:pt x="2030" y="632"/>
                      <a:pt x="2012" y="479"/>
                      <a:pt x="1994" y="327"/>
                    </a:cubicBezTo>
                    <a:cubicBezTo>
                      <a:pt x="1986" y="261"/>
                      <a:pt x="1977" y="192"/>
                      <a:pt x="1941" y="132"/>
                    </a:cubicBezTo>
                    <a:cubicBezTo>
                      <a:pt x="1892" y="51"/>
                      <a:pt x="1792" y="0"/>
                      <a:pt x="1707" y="9"/>
                    </a:cubicBezTo>
                    <a:cubicBezTo>
                      <a:pt x="1670" y="14"/>
                      <a:pt x="1636" y="28"/>
                      <a:pt x="1602" y="43"/>
                    </a:cubicBezTo>
                    <a:cubicBezTo>
                      <a:pt x="1499" y="88"/>
                      <a:pt x="1387" y="137"/>
                      <a:pt x="1273" y="180"/>
                    </a:cubicBezTo>
                    <a:cubicBezTo>
                      <a:pt x="1163" y="221"/>
                      <a:pt x="1052" y="260"/>
                      <a:pt x="938" y="294"/>
                    </a:cubicBezTo>
                    <a:cubicBezTo>
                      <a:pt x="866" y="316"/>
                      <a:pt x="792" y="335"/>
                      <a:pt x="719" y="354"/>
                    </a:cubicBezTo>
                    <a:cubicBezTo>
                      <a:pt x="618" y="381"/>
                      <a:pt x="516" y="407"/>
                      <a:pt x="411" y="418"/>
                    </a:cubicBezTo>
                    <a:cubicBezTo>
                      <a:pt x="268" y="432"/>
                      <a:pt x="124" y="418"/>
                      <a:pt x="0" y="38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14"/>
              <p:cNvSpPr/>
              <p:nvPr/>
            </p:nvSpPr>
            <p:spPr>
              <a:xfrm>
                <a:off x="2562225" y="176213"/>
                <a:ext cx="6729413" cy="3330575"/>
              </a:xfrm>
              <a:custGeom>
                <a:rect b="b" l="l" r="r" t="t"/>
                <a:pathLst>
                  <a:path extrusionOk="0" h="1547" w="3127">
                    <a:moveTo>
                      <a:pt x="3127" y="1547"/>
                    </a:moveTo>
                    <a:cubicBezTo>
                      <a:pt x="2996" y="1427"/>
                      <a:pt x="2846" y="1303"/>
                      <a:pt x="2690" y="1171"/>
                    </a:cubicBezTo>
                    <a:cubicBezTo>
                      <a:pt x="2670" y="1154"/>
                      <a:pt x="2641" y="1132"/>
                      <a:pt x="2605" y="1145"/>
                    </a:cubicBezTo>
                    <a:cubicBezTo>
                      <a:pt x="2577" y="1154"/>
                      <a:pt x="2561" y="1183"/>
                      <a:pt x="2543" y="1207"/>
                    </a:cubicBezTo>
                    <a:cubicBezTo>
                      <a:pt x="2472" y="1301"/>
                      <a:pt x="2322" y="1327"/>
                      <a:pt x="2228" y="1273"/>
                    </a:cubicBezTo>
                    <a:cubicBezTo>
                      <a:pt x="2188" y="1250"/>
                      <a:pt x="2160" y="1219"/>
                      <a:pt x="2138" y="1184"/>
                    </a:cubicBezTo>
                    <a:cubicBezTo>
                      <a:pt x="2116" y="1148"/>
                      <a:pt x="2100" y="1106"/>
                      <a:pt x="2087" y="1064"/>
                    </a:cubicBezTo>
                    <a:cubicBezTo>
                      <a:pt x="2079" y="1042"/>
                      <a:pt x="2073" y="1018"/>
                      <a:pt x="2067" y="994"/>
                    </a:cubicBezTo>
                    <a:cubicBezTo>
                      <a:pt x="2049" y="926"/>
                      <a:pt x="2038" y="852"/>
                      <a:pt x="2028" y="778"/>
                    </a:cubicBezTo>
                    <a:cubicBezTo>
                      <a:pt x="2007" y="628"/>
                      <a:pt x="1985" y="477"/>
                      <a:pt x="1964" y="327"/>
                    </a:cubicBezTo>
                    <a:cubicBezTo>
                      <a:pt x="1955" y="262"/>
                      <a:pt x="1945" y="194"/>
                      <a:pt x="1909" y="134"/>
                    </a:cubicBezTo>
                    <a:cubicBezTo>
                      <a:pt x="1860" y="54"/>
                      <a:pt x="1763" y="0"/>
                      <a:pt x="1679" y="6"/>
                    </a:cubicBezTo>
                    <a:cubicBezTo>
                      <a:pt x="1643" y="9"/>
                      <a:pt x="1610" y="20"/>
                      <a:pt x="1576" y="34"/>
                    </a:cubicBezTo>
                    <a:cubicBezTo>
                      <a:pt x="1473" y="74"/>
                      <a:pt x="1362" y="120"/>
                      <a:pt x="1250" y="162"/>
                    </a:cubicBezTo>
                    <a:cubicBezTo>
                      <a:pt x="1142" y="203"/>
                      <a:pt x="1033" y="242"/>
                      <a:pt x="921" y="276"/>
                    </a:cubicBezTo>
                    <a:cubicBezTo>
                      <a:pt x="850" y="297"/>
                      <a:pt x="778" y="317"/>
                      <a:pt x="705" y="336"/>
                    </a:cubicBezTo>
                    <a:cubicBezTo>
                      <a:pt x="606" y="362"/>
                      <a:pt x="505" y="388"/>
                      <a:pt x="403" y="399"/>
                    </a:cubicBezTo>
                    <a:cubicBezTo>
                      <a:pt x="262" y="415"/>
                      <a:pt x="121" y="405"/>
                      <a:pt x="0" y="37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14"/>
              <p:cNvSpPr/>
              <p:nvPr/>
            </p:nvSpPr>
            <p:spPr>
              <a:xfrm>
                <a:off x="2620963" y="277813"/>
                <a:ext cx="6704010" cy="3062289"/>
              </a:xfrm>
              <a:custGeom>
                <a:rect b="b" l="l" r="r" t="t"/>
                <a:pathLst>
                  <a:path extrusionOk="0" h="1423" w="3115">
                    <a:moveTo>
                      <a:pt x="3115" y="1423"/>
                    </a:moveTo>
                    <a:cubicBezTo>
                      <a:pt x="2988" y="1330"/>
                      <a:pt x="2839" y="1233"/>
                      <a:pt x="2682" y="1125"/>
                    </a:cubicBezTo>
                    <a:cubicBezTo>
                      <a:pt x="2662" y="1111"/>
                      <a:pt x="2634" y="1093"/>
                      <a:pt x="2599" y="1107"/>
                    </a:cubicBezTo>
                    <a:cubicBezTo>
                      <a:pt x="2572" y="1117"/>
                      <a:pt x="2555" y="1146"/>
                      <a:pt x="2538" y="1169"/>
                    </a:cubicBezTo>
                    <a:cubicBezTo>
                      <a:pt x="2466" y="1263"/>
                      <a:pt x="2320" y="1292"/>
                      <a:pt x="2226" y="1245"/>
                    </a:cubicBezTo>
                    <a:cubicBezTo>
                      <a:pt x="2186" y="1225"/>
                      <a:pt x="2157" y="1197"/>
                      <a:pt x="2134" y="1164"/>
                    </a:cubicBezTo>
                    <a:cubicBezTo>
                      <a:pt x="2109" y="1131"/>
                      <a:pt x="2091" y="1092"/>
                      <a:pt x="2076" y="1051"/>
                    </a:cubicBezTo>
                    <a:cubicBezTo>
                      <a:pt x="2067" y="1030"/>
                      <a:pt x="2060" y="1007"/>
                      <a:pt x="2053" y="984"/>
                    </a:cubicBezTo>
                    <a:cubicBezTo>
                      <a:pt x="2032" y="918"/>
                      <a:pt x="2020" y="845"/>
                      <a:pt x="2008" y="772"/>
                    </a:cubicBezTo>
                    <a:cubicBezTo>
                      <a:pt x="1983" y="623"/>
                      <a:pt x="1959" y="474"/>
                      <a:pt x="1934" y="326"/>
                    </a:cubicBezTo>
                    <a:cubicBezTo>
                      <a:pt x="1923" y="261"/>
                      <a:pt x="1912" y="194"/>
                      <a:pt x="1876" y="135"/>
                    </a:cubicBezTo>
                    <a:cubicBezTo>
                      <a:pt x="1828" y="55"/>
                      <a:pt x="1734" y="0"/>
                      <a:pt x="1652" y="2"/>
                    </a:cubicBezTo>
                    <a:cubicBezTo>
                      <a:pt x="1616" y="2"/>
                      <a:pt x="1583" y="12"/>
                      <a:pt x="1549" y="23"/>
                    </a:cubicBezTo>
                    <a:cubicBezTo>
                      <a:pt x="1447" y="58"/>
                      <a:pt x="1338" y="102"/>
                      <a:pt x="1227" y="144"/>
                    </a:cubicBezTo>
                    <a:cubicBezTo>
                      <a:pt x="1121" y="183"/>
                      <a:pt x="1013" y="223"/>
                      <a:pt x="904" y="256"/>
                    </a:cubicBezTo>
                    <a:cubicBezTo>
                      <a:pt x="834" y="278"/>
                      <a:pt x="763" y="297"/>
                      <a:pt x="692" y="316"/>
                    </a:cubicBezTo>
                    <a:cubicBezTo>
                      <a:pt x="594" y="342"/>
                      <a:pt x="495" y="368"/>
                      <a:pt x="394" y="380"/>
                    </a:cubicBezTo>
                    <a:cubicBezTo>
                      <a:pt x="256" y="397"/>
                      <a:pt x="118" y="391"/>
                      <a:pt x="0" y="37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14"/>
              <p:cNvSpPr/>
              <p:nvPr/>
            </p:nvSpPr>
            <p:spPr>
              <a:xfrm>
                <a:off x="2678113" y="369888"/>
                <a:ext cx="6677024" cy="2803525"/>
              </a:xfrm>
              <a:custGeom>
                <a:rect b="b" l="l" r="r" t="t"/>
                <a:pathLst>
                  <a:path extrusionOk="0" h="1302" w="3102">
                    <a:moveTo>
                      <a:pt x="3102" y="1302"/>
                    </a:moveTo>
                    <a:cubicBezTo>
                      <a:pt x="2979" y="1237"/>
                      <a:pt x="2831" y="1166"/>
                      <a:pt x="2674" y="1084"/>
                    </a:cubicBezTo>
                    <a:cubicBezTo>
                      <a:pt x="2654" y="1073"/>
                      <a:pt x="2627" y="1059"/>
                      <a:pt x="2593" y="1073"/>
                    </a:cubicBezTo>
                    <a:cubicBezTo>
                      <a:pt x="2566" y="1084"/>
                      <a:pt x="2550" y="1112"/>
                      <a:pt x="2532" y="1136"/>
                    </a:cubicBezTo>
                    <a:cubicBezTo>
                      <a:pt x="2460" y="1229"/>
                      <a:pt x="2319" y="1261"/>
                      <a:pt x="2224" y="1220"/>
                    </a:cubicBezTo>
                    <a:cubicBezTo>
                      <a:pt x="2184" y="1203"/>
                      <a:pt x="2154" y="1178"/>
                      <a:pt x="2129" y="1148"/>
                    </a:cubicBezTo>
                    <a:cubicBezTo>
                      <a:pt x="2103" y="1118"/>
                      <a:pt x="2083" y="1081"/>
                      <a:pt x="2065" y="1043"/>
                    </a:cubicBezTo>
                    <a:cubicBezTo>
                      <a:pt x="2055" y="1022"/>
                      <a:pt x="2047" y="1001"/>
                      <a:pt x="2038" y="978"/>
                    </a:cubicBezTo>
                    <a:cubicBezTo>
                      <a:pt x="2015" y="914"/>
                      <a:pt x="2001" y="841"/>
                      <a:pt x="1988" y="769"/>
                    </a:cubicBezTo>
                    <a:cubicBezTo>
                      <a:pt x="1960" y="623"/>
                      <a:pt x="1932" y="476"/>
                      <a:pt x="1904" y="329"/>
                    </a:cubicBezTo>
                    <a:cubicBezTo>
                      <a:pt x="1892" y="265"/>
                      <a:pt x="1879" y="199"/>
                      <a:pt x="1844" y="140"/>
                    </a:cubicBezTo>
                    <a:cubicBezTo>
                      <a:pt x="1796" y="60"/>
                      <a:pt x="1706" y="4"/>
                      <a:pt x="1625" y="1"/>
                    </a:cubicBezTo>
                    <a:cubicBezTo>
                      <a:pt x="1589" y="0"/>
                      <a:pt x="1556" y="7"/>
                      <a:pt x="1522" y="17"/>
                    </a:cubicBezTo>
                    <a:cubicBezTo>
                      <a:pt x="1422" y="47"/>
                      <a:pt x="1313" y="89"/>
                      <a:pt x="1204" y="129"/>
                    </a:cubicBezTo>
                    <a:cubicBezTo>
                      <a:pt x="1099" y="168"/>
                      <a:pt x="994" y="207"/>
                      <a:pt x="887" y="241"/>
                    </a:cubicBezTo>
                    <a:cubicBezTo>
                      <a:pt x="818" y="263"/>
                      <a:pt x="748" y="282"/>
                      <a:pt x="678" y="300"/>
                    </a:cubicBezTo>
                    <a:cubicBezTo>
                      <a:pt x="582" y="326"/>
                      <a:pt x="485" y="351"/>
                      <a:pt x="386" y="365"/>
                    </a:cubicBezTo>
                    <a:cubicBezTo>
                      <a:pt x="250" y="383"/>
                      <a:pt x="115" y="381"/>
                      <a:pt x="0" y="36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14"/>
              <p:cNvSpPr/>
              <p:nvPr/>
            </p:nvSpPr>
            <p:spPr>
              <a:xfrm>
                <a:off x="2736850" y="458788"/>
                <a:ext cx="6648447" cy="2654301"/>
              </a:xfrm>
              <a:custGeom>
                <a:rect b="b" l="l" r="r" t="t"/>
                <a:pathLst>
                  <a:path extrusionOk="0" h="1233" w="3089">
                    <a:moveTo>
                      <a:pt x="3089" y="1184"/>
                    </a:moveTo>
                    <a:cubicBezTo>
                      <a:pt x="2970" y="1146"/>
                      <a:pt x="2824" y="1102"/>
                      <a:pt x="2667" y="1044"/>
                    </a:cubicBezTo>
                    <a:cubicBezTo>
                      <a:pt x="2647" y="1037"/>
                      <a:pt x="2620" y="1026"/>
                      <a:pt x="2586" y="1042"/>
                    </a:cubicBezTo>
                    <a:cubicBezTo>
                      <a:pt x="2561" y="1054"/>
                      <a:pt x="2544" y="1081"/>
                      <a:pt x="2527" y="1104"/>
                    </a:cubicBezTo>
                    <a:cubicBezTo>
                      <a:pt x="2455" y="1197"/>
                      <a:pt x="2318" y="1233"/>
                      <a:pt x="2222" y="1198"/>
                    </a:cubicBezTo>
                    <a:cubicBezTo>
                      <a:pt x="2182" y="1184"/>
                      <a:pt x="2151" y="1161"/>
                      <a:pt x="2124" y="1134"/>
                    </a:cubicBezTo>
                    <a:cubicBezTo>
                      <a:pt x="2097" y="1106"/>
                      <a:pt x="2074" y="1073"/>
                      <a:pt x="2054" y="1036"/>
                    </a:cubicBezTo>
                    <a:cubicBezTo>
                      <a:pt x="2043" y="1017"/>
                      <a:pt x="2034" y="996"/>
                      <a:pt x="2024" y="974"/>
                    </a:cubicBezTo>
                    <a:cubicBezTo>
                      <a:pt x="1999" y="912"/>
                      <a:pt x="1982" y="840"/>
                      <a:pt x="1967" y="769"/>
                    </a:cubicBezTo>
                    <a:cubicBezTo>
                      <a:pt x="1936" y="624"/>
                      <a:pt x="1905" y="479"/>
                      <a:pt x="1874" y="334"/>
                    </a:cubicBezTo>
                    <a:cubicBezTo>
                      <a:pt x="1860" y="271"/>
                      <a:pt x="1846" y="206"/>
                      <a:pt x="1811" y="147"/>
                    </a:cubicBezTo>
                    <a:cubicBezTo>
                      <a:pt x="1764" y="68"/>
                      <a:pt x="1677" y="9"/>
                      <a:pt x="1597" y="3"/>
                    </a:cubicBezTo>
                    <a:cubicBezTo>
                      <a:pt x="1562" y="0"/>
                      <a:pt x="1530" y="5"/>
                      <a:pt x="1496" y="13"/>
                    </a:cubicBezTo>
                    <a:cubicBezTo>
                      <a:pt x="1396" y="37"/>
                      <a:pt x="1288" y="77"/>
                      <a:pt x="1181" y="117"/>
                    </a:cubicBezTo>
                    <a:cubicBezTo>
                      <a:pt x="1078" y="154"/>
                      <a:pt x="975" y="194"/>
                      <a:pt x="870" y="228"/>
                    </a:cubicBezTo>
                    <a:cubicBezTo>
                      <a:pt x="802" y="249"/>
                      <a:pt x="734" y="268"/>
                      <a:pt x="665" y="287"/>
                    </a:cubicBezTo>
                    <a:cubicBezTo>
                      <a:pt x="570" y="312"/>
                      <a:pt x="474" y="337"/>
                      <a:pt x="378" y="352"/>
                    </a:cubicBezTo>
                    <a:cubicBezTo>
                      <a:pt x="244" y="372"/>
                      <a:pt x="112" y="373"/>
                      <a:pt x="0" y="36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14"/>
              <p:cNvSpPr/>
              <p:nvPr/>
            </p:nvSpPr>
            <p:spPr>
              <a:xfrm>
                <a:off x="2797175" y="546100"/>
                <a:ext cx="6618284" cy="2592387"/>
              </a:xfrm>
              <a:custGeom>
                <a:rect b="b" l="l" r="r" t="t"/>
                <a:pathLst>
                  <a:path extrusionOk="0" h="1204" w="3075">
                    <a:moveTo>
                      <a:pt x="3075" y="1066"/>
                    </a:moveTo>
                    <a:cubicBezTo>
                      <a:pt x="2960" y="1055"/>
                      <a:pt x="2816" y="1037"/>
                      <a:pt x="2658" y="1005"/>
                    </a:cubicBezTo>
                    <a:cubicBezTo>
                      <a:pt x="2638" y="1001"/>
                      <a:pt x="2611" y="993"/>
                      <a:pt x="2579" y="1010"/>
                    </a:cubicBezTo>
                    <a:cubicBezTo>
                      <a:pt x="2554" y="1023"/>
                      <a:pt x="2538" y="1050"/>
                      <a:pt x="2520" y="1073"/>
                    </a:cubicBezTo>
                    <a:cubicBezTo>
                      <a:pt x="2448" y="1165"/>
                      <a:pt x="2316" y="1204"/>
                      <a:pt x="2220" y="1176"/>
                    </a:cubicBezTo>
                    <a:cubicBezTo>
                      <a:pt x="2179" y="1164"/>
                      <a:pt x="2147" y="1145"/>
                      <a:pt x="2118" y="1120"/>
                    </a:cubicBezTo>
                    <a:cubicBezTo>
                      <a:pt x="2089" y="1095"/>
                      <a:pt x="2064" y="1064"/>
                      <a:pt x="2042" y="1029"/>
                    </a:cubicBezTo>
                    <a:cubicBezTo>
                      <a:pt x="2030" y="1011"/>
                      <a:pt x="2019" y="991"/>
                      <a:pt x="2009" y="970"/>
                    </a:cubicBezTo>
                    <a:cubicBezTo>
                      <a:pt x="1981" y="910"/>
                      <a:pt x="1963" y="838"/>
                      <a:pt x="1946" y="769"/>
                    </a:cubicBezTo>
                    <a:cubicBezTo>
                      <a:pt x="1912" y="625"/>
                      <a:pt x="1877" y="482"/>
                      <a:pt x="1843" y="339"/>
                    </a:cubicBezTo>
                    <a:cubicBezTo>
                      <a:pt x="1828" y="276"/>
                      <a:pt x="1812" y="212"/>
                      <a:pt x="1778" y="154"/>
                    </a:cubicBezTo>
                    <a:cubicBezTo>
                      <a:pt x="1731" y="75"/>
                      <a:pt x="1647" y="15"/>
                      <a:pt x="1569" y="5"/>
                    </a:cubicBezTo>
                    <a:cubicBezTo>
                      <a:pt x="1535" y="0"/>
                      <a:pt x="1502" y="3"/>
                      <a:pt x="1468" y="9"/>
                    </a:cubicBezTo>
                    <a:cubicBezTo>
                      <a:pt x="1370" y="28"/>
                      <a:pt x="1263" y="66"/>
                      <a:pt x="1158" y="104"/>
                    </a:cubicBezTo>
                    <a:cubicBezTo>
                      <a:pt x="1056" y="141"/>
                      <a:pt x="955" y="181"/>
                      <a:pt x="851" y="214"/>
                    </a:cubicBezTo>
                    <a:cubicBezTo>
                      <a:pt x="785" y="236"/>
                      <a:pt x="718" y="255"/>
                      <a:pt x="650" y="273"/>
                    </a:cubicBezTo>
                    <a:cubicBezTo>
                      <a:pt x="557" y="298"/>
                      <a:pt x="463" y="323"/>
                      <a:pt x="368" y="338"/>
                    </a:cubicBezTo>
                    <a:cubicBezTo>
                      <a:pt x="237" y="360"/>
                      <a:pt x="107" y="365"/>
                      <a:pt x="0" y="36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14"/>
              <p:cNvSpPr/>
              <p:nvPr/>
            </p:nvSpPr>
            <p:spPr>
              <a:xfrm>
                <a:off x="2854325" y="635000"/>
                <a:ext cx="6591299" cy="2528888"/>
              </a:xfrm>
              <a:custGeom>
                <a:rect b="b" l="l" r="r" t="t"/>
                <a:pathLst>
                  <a:path extrusionOk="0" h="1175" w="3062">
                    <a:moveTo>
                      <a:pt x="3062" y="948"/>
                    </a:moveTo>
                    <a:cubicBezTo>
                      <a:pt x="2952" y="964"/>
                      <a:pt x="2809" y="972"/>
                      <a:pt x="2650" y="965"/>
                    </a:cubicBezTo>
                    <a:cubicBezTo>
                      <a:pt x="2630" y="964"/>
                      <a:pt x="2604" y="960"/>
                      <a:pt x="2573" y="978"/>
                    </a:cubicBezTo>
                    <a:cubicBezTo>
                      <a:pt x="2549" y="992"/>
                      <a:pt x="2532" y="1018"/>
                      <a:pt x="2515" y="1041"/>
                    </a:cubicBezTo>
                    <a:cubicBezTo>
                      <a:pt x="2443" y="1133"/>
                      <a:pt x="2314" y="1175"/>
                      <a:pt x="2218" y="1154"/>
                    </a:cubicBezTo>
                    <a:cubicBezTo>
                      <a:pt x="2178" y="1144"/>
                      <a:pt x="2144" y="1128"/>
                      <a:pt x="2114" y="1106"/>
                    </a:cubicBezTo>
                    <a:cubicBezTo>
                      <a:pt x="2083" y="1084"/>
                      <a:pt x="2056" y="1056"/>
                      <a:pt x="2031" y="1023"/>
                    </a:cubicBezTo>
                    <a:cubicBezTo>
                      <a:pt x="2018" y="1005"/>
                      <a:pt x="2006" y="986"/>
                      <a:pt x="1995" y="966"/>
                    </a:cubicBezTo>
                    <a:cubicBezTo>
                      <a:pt x="1964" y="907"/>
                      <a:pt x="1944" y="837"/>
                      <a:pt x="1926" y="768"/>
                    </a:cubicBezTo>
                    <a:cubicBezTo>
                      <a:pt x="1888" y="627"/>
                      <a:pt x="1851" y="485"/>
                      <a:pt x="1813" y="344"/>
                    </a:cubicBezTo>
                    <a:cubicBezTo>
                      <a:pt x="1797" y="282"/>
                      <a:pt x="1780" y="219"/>
                      <a:pt x="1745" y="161"/>
                    </a:cubicBezTo>
                    <a:cubicBezTo>
                      <a:pt x="1699" y="83"/>
                      <a:pt x="1619" y="21"/>
                      <a:pt x="1541" y="6"/>
                    </a:cubicBezTo>
                    <a:cubicBezTo>
                      <a:pt x="1508" y="0"/>
                      <a:pt x="1476" y="0"/>
                      <a:pt x="1441" y="5"/>
                    </a:cubicBezTo>
                    <a:cubicBezTo>
                      <a:pt x="1344" y="19"/>
                      <a:pt x="1238" y="54"/>
                      <a:pt x="1135" y="91"/>
                    </a:cubicBezTo>
                    <a:cubicBezTo>
                      <a:pt x="1035" y="127"/>
                      <a:pt x="936" y="168"/>
                      <a:pt x="834" y="201"/>
                    </a:cubicBezTo>
                    <a:cubicBezTo>
                      <a:pt x="770" y="222"/>
                      <a:pt x="703" y="241"/>
                      <a:pt x="637" y="259"/>
                    </a:cubicBezTo>
                    <a:cubicBezTo>
                      <a:pt x="545" y="284"/>
                      <a:pt x="453" y="308"/>
                      <a:pt x="360" y="325"/>
                    </a:cubicBezTo>
                    <a:cubicBezTo>
                      <a:pt x="231" y="348"/>
                      <a:pt x="104" y="357"/>
                      <a:pt x="0" y="365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14"/>
              <p:cNvSpPr/>
              <p:nvPr/>
            </p:nvSpPr>
            <p:spPr>
              <a:xfrm>
                <a:off x="2913063" y="719137"/>
                <a:ext cx="6562729" cy="2473326"/>
              </a:xfrm>
              <a:custGeom>
                <a:rect b="b" l="l" r="r" t="t"/>
                <a:pathLst>
                  <a:path extrusionOk="0" h="1149" w="3049">
                    <a:moveTo>
                      <a:pt x="3049" y="831"/>
                    </a:moveTo>
                    <a:cubicBezTo>
                      <a:pt x="2943" y="875"/>
                      <a:pt x="2802" y="910"/>
                      <a:pt x="2642" y="928"/>
                    </a:cubicBezTo>
                    <a:cubicBezTo>
                      <a:pt x="2623" y="930"/>
                      <a:pt x="2597" y="929"/>
                      <a:pt x="2567" y="949"/>
                    </a:cubicBezTo>
                    <a:cubicBezTo>
                      <a:pt x="2544" y="963"/>
                      <a:pt x="2527" y="989"/>
                      <a:pt x="2509" y="1012"/>
                    </a:cubicBezTo>
                    <a:cubicBezTo>
                      <a:pt x="2437" y="1103"/>
                      <a:pt x="2313" y="1149"/>
                      <a:pt x="2216" y="1133"/>
                    </a:cubicBezTo>
                    <a:cubicBezTo>
                      <a:pt x="2176" y="1127"/>
                      <a:pt x="2141" y="1113"/>
                      <a:pt x="2109" y="1094"/>
                    </a:cubicBezTo>
                    <a:cubicBezTo>
                      <a:pt x="2076" y="1075"/>
                      <a:pt x="2047" y="1049"/>
                      <a:pt x="2020" y="1018"/>
                    </a:cubicBezTo>
                    <a:cubicBezTo>
                      <a:pt x="2006" y="1002"/>
                      <a:pt x="1993" y="984"/>
                      <a:pt x="1981" y="963"/>
                    </a:cubicBezTo>
                    <a:cubicBezTo>
                      <a:pt x="1947" y="907"/>
                      <a:pt x="1926" y="838"/>
                      <a:pt x="1906" y="770"/>
                    </a:cubicBezTo>
                    <a:cubicBezTo>
                      <a:pt x="1865" y="630"/>
                      <a:pt x="1824" y="490"/>
                      <a:pt x="1783" y="350"/>
                    </a:cubicBezTo>
                    <a:cubicBezTo>
                      <a:pt x="1765" y="290"/>
                      <a:pt x="1747" y="227"/>
                      <a:pt x="1713" y="170"/>
                    </a:cubicBezTo>
                    <a:cubicBezTo>
                      <a:pt x="1667" y="92"/>
                      <a:pt x="1590" y="29"/>
                      <a:pt x="1514" y="10"/>
                    </a:cubicBezTo>
                    <a:cubicBezTo>
                      <a:pt x="1481" y="2"/>
                      <a:pt x="1449" y="0"/>
                      <a:pt x="1415" y="3"/>
                    </a:cubicBezTo>
                    <a:cubicBezTo>
                      <a:pt x="1319" y="12"/>
                      <a:pt x="1213" y="45"/>
                      <a:pt x="1112" y="81"/>
                    </a:cubicBezTo>
                    <a:cubicBezTo>
                      <a:pt x="1013" y="116"/>
                      <a:pt x="917" y="156"/>
                      <a:pt x="817" y="190"/>
                    </a:cubicBezTo>
                    <a:cubicBezTo>
                      <a:pt x="754" y="211"/>
                      <a:pt x="689" y="230"/>
                      <a:pt x="623" y="248"/>
                    </a:cubicBezTo>
                    <a:cubicBezTo>
                      <a:pt x="533" y="273"/>
                      <a:pt x="442" y="296"/>
                      <a:pt x="352" y="314"/>
                    </a:cubicBezTo>
                    <a:cubicBezTo>
                      <a:pt x="225" y="338"/>
                      <a:pt x="101" y="351"/>
                      <a:pt x="0" y="36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14"/>
              <p:cNvSpPr/>
              <p:nvPr/>
            </p:nvSpPr>
            <p:spPr>
              <a:xfrm>
                <a:off x="2971800" y="803275"/>
                <a:ext cx="6534148" cy="2414589"/>
              </a:xfrm>
              <a:custGeom>
                <a:rect b="b" l="l" r="r" t="t"/>
                <a:pathLst>
                  <a:path extrusionOk="0" h="1122" w="3036">
                    <a:moveTo>
                      <a:pt x="3036" y="715"/>
                    </a:moveTo>
                    <a:cubicBezTo>
                      <a:pt x="2934" y="786"/>
                      <a:pt x="2794" y="847"/>
                      <a:pt x="2635" y="890"/>
                    </a:cubicBezTo>
                    <a:cubicBezTo>
                      <a:pt x="2615" y="896"/>
                      <a:pt x="2590" y="898"/>
                      <a:pt x="2560" y="919"/>
                    </a:cubicBezTo>
                    <a:cubicBezTo>
                      <a:pt x="2538" y="934"/>
                      <a:pt x="2521" y="960"/>
                      <a:pt x="2504" y="982"/>
                    </a:cubicBezTo>
                    <a:cubicBezTo>
                      <a:pt x="2432" y="1073"/>
                      <a:pt x="2312" y="1122"/>
                      <a:pt x="2214" y="1113"/>
                    </a:cubicBezTo>
                    <a:cubicBezTo>
                      <a:pt x="2174" y="1109"/>
                      <a:pt x="2138" y="1099"/>
                      <a:pt x="2104" y="1082"/>
                    </a:cubicBezTo>
                    <a:cubicBezTo>
                      <a:pt x="2070" y="1066"/>
                      <a:pt x="2038" y="1042"/>
                      <a:pt x="2009" y="1013"/>
                    </a:cubicBezTo>
                    <a:cubicBezTo>
                      <a:pt x="1994" y="998"/>
                      <a:pt x="1980" y="981"/>
                      <a:pt x="1967" y="961"/>
                    </a:cubicBezTo>
                    <a:cubicBezTo>
                      <a:pt x="1930" y="907"/>
                      <a:pt x="1907" y="838"/>
                      <a:pt x="1886" y="771"/>
                    </a:cubicBezTo>
                    <a:cubicBezTo>
                      <a:pt x="1842" y="633"/>
                      <a:pt x="1797" y="495"/>
                      <a:pt x="1753" y="357"/>
                    </a:cubicBezTo>
                    <a:cubicBezTo>
                      <a:pt x="1734" y="297"/>
                      <a:pt x="1714" y="236"/>
                      <a:pt x="1680" y="179"/>
                    </a:cubicBezTo>
                    <a:cubicBezTo>
                      <a:pt x="1635" y="101"/>
                      <a:pt x="1561" y="36"/>
                      <a:pt x="1487" y="13"/>
                    </a:cubicBezTo>
                    <a:cubicBezTo>
                      <a:pt x="1454" y="3"/>
                      <a:pt x="1422" y="0"/>
                      <a:pt x="1388" y="1"/>
                    </a:cubicBezTo>
                    <a:cubicBezTo>
                      <a:pt x="1293" y="4"/>
                      <a:pt x="1189" y="35"/>
                      <a:pt x="1089" y="70"/>
                    </a:cubicBezTo>
                    <a:cubicBezTo>
                      <a:pt x="992" y="104"/>
                      <a:pt x="898" y="145"/>
                      <a:pt x="800" y="178"/>
                    </a:cubicBezTo>
                    <a:cubicBezTo>
                      <a:pt x="738" y="200"/>
                      <a:pt x="674" y="218"/>
                      <a:pt x="610" y="236"/>
                    </a:cubicBezTo>
                    <a:cubicBezTo>
                      <a:pt x="521" y="261"/>
                      <a:pt x="432" y="284"/>
                      <a:pt x="343" y="302"/>
                    </a:cubicBezTo>
                    <a:cubicBezTo>
                      <a:pt x="219" y="328"/>
                      <a:pt x="98" y="346"/>
                      <a:pt x="0" y="368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14"/>
              <p:cNvSpPr/>
              <p:nvPr/>
            </p:nvSpPr>
            <p:spPr>
              <a:xfrm>
                <a:off x="3028950" y="881063"/>
                <a:ext cx="6507166" cy="2362199"/>
              </a:xfrm>
              <a:custGeom>
                <a:rect b="b" l="l" r="r" t="t"/>
                <a:pathLst>
                  <a:path extrusionOk="0" h="1098" w="3023">
                    <a:moveTo>
                      <a:pt x="3023" y="602"/>
                    </a:moveTo>
                    <a:cubicBezTo>
                      <a:pt x="2925" y="700"/>
                      <a:pt x="2787" y="787"/>
                      <a:pt x="2627" y="856"/>
                    </a:cubicBezTo>
                    <a:cubicBezTo>
                      <a:pt x="2607" y="864"/>
                      <a:pt x="2583" y="871"/>
                      <a:pt x="2554" y="892"/>
                    </a:cubicBezTo>
                    <a:cubicBezTo>
                      <a:pt x="2533" y="909"/>
                      <a:pt x="2516" y="933"/>
                      <a:pt x="2498" y="956"/>
                    </a:cubicBezTo>
                    <a:cubicBezTo>
                      <a:pt x="2426" y="1046"/>
                      <a:pt x="2311" y="1098"/>
                      <a:pt x="2213" y="1096"/>
                    </a:cubicBezTo>
                    <a:cubicBezTo>
                      <a:pt x="2172" y="1095"/>
                      <a:pt x="2135" y="1087"/>
                      <a:pt x="2100" y="1073"/>
                    </a:cubicBezTo>
                    <a:cubicBezTo>
                      <a:pt x="2064" y="1060"/>
                      <a:pt x="2030" y="1039"/>
                      <a:pt x="1998" y="1012"/>
                    </a:cubicBezTo>
                    <a:cubicBezTo>
                      <a:pt x="1982" y="997"/>
                      <a:pt x="1967" y="981"/>
                      <a:pt x="1953" y="962"/>
                    </a:cubicBezTo>
                    <a:cubicBezTo>
                      <a:pt x="1913" y="910"/>
                      <a:pt x="1889" y="842"/>
                      <a:pt x="1866" y="776"/>
                    </a:cubicBezTo>
                    <a:cubicBezTo>
                      <a:pt x="1818" y="640"/>
                      <a:pt x="1771" y="504"/>
                      <a:pt x="1723" y="367"/>
                    </a:cubicBezTo>
                    <a:cubicBezTo>
                      <a:pt x="1702" y="308"/>
                      <a:pt x="1681" y="248"/>
                      <a:pt x="1648" y="191"/>
                    </a:cubicBezTo>
                    <a:cubicBezTo>
                      <a:pt x="1603" y="114"/>
                      <a:pt x="1533" y="47"/>
                      <a:pt x="1459" y="20"/>
                    </a:cubicBezTo>
                    <a:cubicBezTo>
                      <a:pt x="1427" y="8"/>
                      <a:pt x="1396" y="2"/>
                      <a:pt x="1361" y="2"/>
                    </a:cubicBezTo>
                    <a:cubicBezTo>
                      <a:pt x="1268" y="0"/>
                      <a:pt x="1164" y="29"/>
                      <a:pt x="1066" y="62"/>
                    </a:cubicBezTo>
                    <a:cubicBezTo>
                      <a:pt x="971" y="96"/>
                      <a:pt x="879" y="137"/>
                      <a:pt x="783" y="170"/>
                    </a:cubicBezTo>
                    <a:cubicBezTo>
                      <a:pt x="722" y="191"/>
                      <a:pt x="659" y="210"/>
                      <a:pt x="596" y="227"/>
                    </a:cubicBezTo>
                    <a:cubicBezTo>
                      <a:pt x="510" y="252"/>
                      <a:pt x="422" y="275"/>
                      <a:pt x="335" y="294"/>
                    </a:cubicBezTo>
                    <a:cubicBezTo>
                      <a:pt x="213" y="322"/>
                      <a:pt x="95" y="343"/>
                      <a:pt x="0" y="372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14"/>
              <p:cNvSpPr/>
              <p:nvPr/>
            </p:nvSpPr>
            <p:spPr>
              <a:xfrm>
                <a:off x="3087688" y="949325"/>
                <a:ext cx="6477001" cy="2333624"/>
              </a:xfrm>
              <a:custGeom>
                <a:rect b="b" l="l" r="r" t="t"/>
                <a:pathLst>
                  <a:path extrusionOk="0" h="1084" w="3010">
                    <a:moveTo>
                      <a:pt x="3010" y="493"/>
                    </a:moveTo>
                    <a:cubicBezTo>
                      <a:pt x="2917" y="618"/>
                      <a:pt x="2780" y="730"/>
                      <a:pt x="2619" y="825"/>
                    </a:cubicBezTo>
                    <a:cubicBezTo>
                      <a:pt x="2600" y="837"/>
                      <a:pt x="2576" y="847"/>
                      <a:pt x="2548" y="870"/>
                    </a:cubicBezTo>
                    <a:cubicBezTo>
                      <a:pt x="2527" y="887"/>
                      <a:pt x="2510" y="911"/>
                      <a:pt x="2493" y="933"/>
                    </a:cubicBezTo>
                    <a:cubicBezTo>
                      <a:pt x="2420" y="1023"/>
                      <a:pt x="2310" y="1078"/>
                      <a:pt x="2211" y="1082"/>
                    </a:cubicBezTo>
                    <a:cubicBezTo>
                      <a:pt x="2170" y="1084"/>
                      <a:pt x="2132" y="1079"/>
                      <a:pt x="2095" y="1068"/>
                    </a:cubicBezTo>
                    <a:cubicBezTo>
                      <a:pt x="2057" y="1057"/>
                      <a:pt x="2021" y="1039"/>
                      <a:pt x="1988" y="1014"/>
                    </a:cubicBezTo>
                    <a:cubicBezTo>
                      <a:pt x="1970" y="1001"/>
                      <a:pt x="1954" y="985"/>
                      <a:pt x="1939" y="967"/>
                    </a:cubicBezTo>
                    <a:cubicBezTo>
                      <a:pt x="1896" y="917"/>
                      <a:pt x="1870" y="850"/>
                      <a:pt x="1845" y="784"/>
                    </a:cubicBezTo>
                    <a:cubicBezTo>
                      <a:pt x="1795" y="650"/>
                      <a:pt x="1744" y="516"/>
                      <a:pt x="1693" y="381"/>
                    </a:cubicBezTo>
                    <a:cubicBezTo>
                      <a:pt x="1671" y="323"/>
                      <a:pt x="1648" y="263"/>
                      <a:pt x="1615" y="207"/>
                    </a:cubicBezTo>
                    <a:cubicBezTo>
                      <a:pt x="1571" y="130"/>
                      <a:pt x="1504" y="62"/>
                      <a:pt x="1432" y="31"/>
                    </a:cubicBezTo>
                    <a:cubicBezTo>
                      <a:pt x="1401" y="17"/>
                      <a:pt x="1369" y="9"/>
                      <a:pt x="1335" y="7"/>
                    </a:cubicBezTo>
                    <a:cubicBezTo>
                      <a:pt x="1242" y="0"/>
                      <a:pt x="1140" y="26"/>
                      <a:pt x="1044" y="59"/>
                    </a:cubicBezTo>
                    <a:cubicBezTo>
                      <a:pt x="949" y="91"/>
                      <a:pt x="860" y="132"/>
                      <a:pt x="766" y="166"/>
                    </a:cubicBezTo>
                    <a:cubicBezTo>
                      <a:pt x="706" y="187"/>
                      <a:pt x="645" y="205"/>
                      <a:pt x="583" y="223"/>
                    </a:cubicBezTo>
                    <a:cubicBezTo>
                      <a:pt x="498" y="247"/>
                      <a:pt x="411" y="269"/>
                      <a:pt x="327" y="290"/>
                    </a:cubicBezTo>
                    <a:cubicBezTo>
                      <a:pt x="207" y="319"/>
                      <a:pt x="92" y="344"/>
                      <a:pt x="0" y="381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14"/>
              <p:cNvSpPr/>
              <p:nvPr/>
            </p:nvSpPr>
            <p:spPr>
              <a:xfrm>
                <a:off x="3144838" y="1017588"/>
                <a:ext cx="6450016" cy="2309812"/>
              </a:xfrm>
              <a:custGeom>
                <a:rect b="b" l="l" r="r" t="t"/>
                <a:pathLst>
                  <a:path extrusionOk="0" h="1073" w="2997">
                    <a:moveTo>
                      <a:pt x="2997" y="383"/>
                    </a:moveTo>
                    <a:cubicBezTo>
                      <a:pt x="2908" y="536"/>
                      <a:pt x="2772" y="674"/>
                      <a:pt x="2612" y="795"/>
                    </a:cubicBezTo>
                    <a:cubicBezTo>
                      <a:pt x="2592" y="810"/>
                      <a:pt x="2568" y="823"/>
                      <a:pt x="2542" y="847"/>
                    </a:cubicBezTo>
                    <a:cubicBezTo>
                      <a:pt x="2522" y="865"/>
                      <a:pt x="2505" y="889"/>
                      <a:pt x="2487" y="911"/>
                    </a:cubicBezTo>
                    <a:cubicBezTo>
                      <a:pt x="2415" y="1000"/>
                      <a:pt x="2308" y="1058"/>
                      <a:pt x="2209" y="1069"/>
                    </a:cubicBezTo>
                    <a:cubicBezTo>
                      <a:pt x="2168" y="1073"/>
                      <a:pt x="2129" y="1072"/>
                      <a:pt x="2090" y="1063"/>
                    </a:cubicBezTo>
                    <a:cubicBezTo>
                      <a:pt x="2051" y="1055"/>
                      <a:pt x="2012" y="1040"/>
                      <a:pt x="1977" y="1016"/>
                    </a:cubicBezTo>
                    <a:cubicBezTo>
                      <a:pt x="1958" y="1004"/>
                      <a:pt x="1941" y="989"/>
                      <a:pt x="1925" y="972"/>
                    </a:cubicBezTo>
                    <a:cubicBezTo>
                      <a:pt x="1879" y="923"/>
                      <a:pt x="1852" y="857"/>
                      <a:pt x="1825" y="793"/>
                    </a:cubicBezTo>
                    <a:cubicBezTo>
                      <a:pt x="1771" y="660"/>
                      <a:pt x="1717" y="528"/>
                      <a:pt x="1663" y="395"/>
                    </a:cubicBezTo>
                    <a:cubicBezTo>
                      <a:pt x="1639" y="337"/>
                      <a:pt x="1615" y="279"/>
                      <a:pt x="1583" y="223"/>
                    </a:cubicBezTo>
                    <a:cubicBezTo>
                      <a:pt x="1539" y="147"/>
                      <a:pt x="1475" y="77"/>
                      <a:pt x="1404" y="41"/>
                    </a:cubicBezTo>
                    <a:cubicBezTo>
                      <a:pt x="1374" y="26"/>
                      <a:pt x="1343" y="16"/>
                      <a:pt x="1308" y="12"/>
                    </a:cubicBezTo>
                    <a:cubicBezTo>
                      <a:pt x="1217" y="0"/>
                      <a:pt x="1115" y="23"/>
                      <a:pt x="1021" y="55"/>
                    </a:cubicBezTo>
                    <a:cubicBezTo>
                      <a:pt x="928" y="87"/>
                      <a:pt x="840" y="128"/>
                      <a:pt x="749" y="161"/>
                    </a:cubicBezTo>
                    <a:cubicBezTo>
                      <a:pt x="690" y="183"/>
                      <a:pt x="630" y="201"/>
                      <a:pt x="569" y="218"/>
                    </a:cubicBezTo>
                    <a:cubicBezTo>
                      <a:pt x="486" y="242"/>
                      <a:pt x="401" y="264"/>
                      <a:pt x="318" y="286"/>
                    </a:cubicBezTo>
                    <a:cubicBezTo>
                      <a:pt x="201" y="316"/>
                      <a:pt x="89" y="345"/>
                      <a:pt x="0" y="389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14"/>
              <p:cNvSpPr/>
              <p:nvPr/>
            </p:nvSpPr>
            <p:spPr>
              <a:xfrm>
                <a:off x="3203575" y="1089025"/>
                <a:ext cx="6421441" cy="2287587"/>
              </a:xfrm>
              <a:custGeom>
                <a:rect b="b" l="l" r="r" t="t"/>
                <a:pathLst>
                  <a:path extrusionOk="0" h="1063" w="2984">
                    <a:moveTo>
                      <a:pt x="2984" y="273"/>
                    </a:moveTo>
                    <a:cubicBezTo>
                      <a:pt x="2899" y="452"/>
                      <a:pt x="2765" y="617"/>
                      <a:pt x="2604" y="763"/>
                    </a:cubicBezTo>
                    <a:cubicBezTo>
                      <a:pt x="2584" y="781"/>
                      <a:pt x="2561" y="798"/>
                      <a:pt x="2535" y="823"/>
                    </a:cubicBezTo>
                    <a:cubicBezTo>
                      <a:pt x="2516" y="842"/>
                      <a:pt x="2499" y="866"/>
                      <a:pt x="2482" y="887"/>
                    </a:cubicBezTo>
                    <a:cubicBezTo>
                      <a:pt x="2409" y="975"/>
                      <a:pt x="2307" y="1038"/>
                      <a:pt x="2207" y="1055"/>
                    </a:cubicBezTo>
                    <a:cubicBezTo>
                      <a:pt x="2166" y="1062"/>
                      <a:pt x="2126" y="1063"/>
                      <a:pt x="2085" y="1057"/>
                    </a:cubicBezTo>
                    <a:cubicBezTo>
                      <a:pt x="2045" y="1052"/>
                      <a:pt x="2004" y="1039"/>
                      <a:pt x="1966" y="1018"/>
                    </a:cubicBezTo>
                    <a:cubicBezTo>
                      <a:pt x="1946" y="1006"/>
                      <a:pt x="1928" y="993"/>
                      <a:pt x="1911" y="976"/>
                    </a:cubicBezTo>
                    <a:cubicBezTo>
                      <a:pt x="1863" y="929"/>
                      <a:pt x="1833" y="864"/>
                      <a:pt x="1805" y="800"/>
                    </a:cubicBezTo>
                    <a:cubicBezTo>
                      <a:pt x="1748" y="670"/>
                      <a:pt x="1691" y="539"/>
                      <a:pt x="1633" y="408"/>
                    </a:cubicBezTo>
                    <a:cubicBezTo>
                      <a:pt x="1608" y="351"/>
                      <a:pt x="1583" y="293"/>
                      <a:pt x="1550" y="238"/>
                    </a:cubicBezTo>
                    <a:cubicBezTo>
                      <a:pt x="1506" y="162"/>
                      <a:pt x="1446" y="90"/>
                      <a:pt x="1377" y="51"/>
                    </a:cubicBezTo>
                    <a:cubicBezTo>
                      <a:pt x="1347" y="34"/>
                      <a:pt x="1316" y="22"/>
                      <a:pt x="1281" y="16"/>
                    </a:cubicBezTo>
                    <a:cubicBezTo>
                      <a:pt x="1191" y="0"/>
                      <a:pt x="1090" y="20"/>
                      <a:pt x="998" y="51"/>
                    </a:cubicBezTo>
                    <a:cubicBezTo>
                      <a:pt x="907" y="81"/>
                      <a:pt x="821" y="123"/>
                      <a:pt x="731" y="156"/>
                    </a:cubicBezTo>
                    <a:cubicBezTo>
                      <a:pt x="675" y="177"/>
                      <a:pt x="615" y="195"/>
                      <a:pt x="556" y="212"/>
                    </a:cubicBezTo>
                    <a:cubicBezTo>
                      <a:pt x="474" y="236"/>
                      <a:pt x="391" y="258"/>
                      <a:pt x="310" y="280"/>
                    </a:cubicBezTo>
                    <a:cubicBezTo>
                      <a:pt x="195" y="312"/>
                      <a:pt x="86" y="345"/>
                      <a:pt x="0" y="397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14"/>
              <p:cNvSpPr/>
              <p:nvPr/>
            </p:nvSpPr>
            <p:spPr>
              <a:xfrm>
                <a:off x="3263900" y="1158875"/>
                <a:ext cx="6391277" cy="2270125"/>
              </a:xfrm>
              <a:custGeom>
                <a:rect b="b" l="l" r="r" t="t"/>
                <a:pathLst>
                  <a:path extrusionOk="0" h="1055" w="2970">
                    <a:moveTo>
                      <a:pt x="2970" y="164"/>
                    </a:moveTo>
                    <a:cubicBezTo>
                      <a:pt x="2890" y="370"/>
                      <a:pt x="2756" y="561"/>
                      <a:pt x="2595" y="733"/>
                    </a:cubicBezTo>
                    <a:cubicBezTo>
                      <a:pt x="2576" y="754"/>
                      <a:pt x="2553" y="774"/>
                      <a:pt x="2528" y="801"/>
                    </a:cubicBezTo>
                    <a:cubicBezTo>
                      <a:pt x="2510" y="820"/>
                      <a:pt x="2493" y="843"/>
                      <a:pt x="2475" y="865"/>
                    </a:cubicBezTo>
                    <a:cubicBezTo>
                      <a:pt x="2403" y="952"/>
                      <a:pt x="2305" y="1018"/>
                      <a:pt x="2205" y="1041"/>
                    </a:cubicBezTo>
                    <a:cubicBezTo>
                      <a:pt x="2163" y="1051"/>
                      <a:pt x="2122" y="1055"/>
                      <a:pt x="2080" y="1052"/>
                    </a:cubicBezTo>
                    <a:cubicBezTo>
                      <a:pt x="2037" y="1050"/>
                      <a:pt x="1994" y="1039"/>
                      <a:pt x="1954" y="1020"/>
                    </a:cubicBezTo>
                    <a:cubicBezTo>
                      <a:pt x="1933" y="1010"/>
                      <a:pt x="1914" y="997"/>
                      <a:pt x="1896" y="981"/>
                    </a:cubicBezTo>
                    <a:cubicBezTo>
                      <a:pt x="1845" y="936"/>
                      <a:pt x="1813" y="871"/>
                      <a:pt x="1784" y="809"/>
                    </a:cubicBezTo>
                    <a:cubicBezTo>
                      <a:pt x="1723" y="680"/>
                      <a:pt x="1663" y="551"/>
                      <a:pt x="1602" y="422"/>
                    </a:cubicBezTo>
                    <a:cubicBezTo>
                      <a:pt x="1576" y="366"/>
                      <a:pt x="1549" y="309"/>
                      <a:pt x="1517" y="254"/>
                    </a:cubicBezTo>
                    <a:cubicBezTo>
                      <a:pt x="1473" y="178"/>
                      <a:pt x="1417" y="105"/>
                      <a:pt x="1348" y="61"/>
                    </a:cubicBezTo>
                    <a:cubicBezTo>
                      <a:pt x="1319" y="43"/>
                      <a:pt x="1288" y="29"/>
                      <a:pt x="1254" y="21"/>
                    </a:cubicBezTo>
                    <a:cubicBezTo>
                      <a:pt x="1165" y="0"/>
                      <a:pt x="1065" y="17"/>
                      <a:pt x="974" y="47"/>
                    </a:cubicBezTo>
                    <a:cubicBezTo>
                      <a:pt x="885" y="76"/>
                      <a:pt x="801" y="119"/>
                      <a:pt x="713" y="152"/>
                    </a:cubicBezTo>
                    <a:cubicBezTo>
                      <a:pt x="658" y="173"/>
                      <a:pt x="600" y="191"/>
                      <a:pt x="541" y="208"/>
                    </a:cubicBezTo>
                    <a:cubicBezTo>
                      <a:pt x="461" y="231"/>
                      <a:pt x="379" y="253"/>
                      <a:pt x="301" y="276"/>
                    </a:cubicBezTo>
                    <a:cubicBezTo>
                      <a:pt x="188" y="310"/>
                      <a:pt x="82" y="346"/>
                      <a:pt x="0" y="405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14"/>
              <p:cNvSpPr/>
              <p:nvPr/>
            </p:nvSpPr>
            <p:spPr>
              <a:xfrm>
                <a:off x="3322638" y="1227138"/>
                <a:ext cx="6362703" cy="2254251"/>
              </a:xfrm>
              <a:custGeom>
                <a:rect b="b" l="l" r="r" t="t"/>
                <a:pathLst>
                  <a:path extrusionOk="0" h="1047" w="2957">
                    <a:moveTo>
                      <a:pt x="2957" y="55"/>
                    </a:moveTo>
                    <a:cubicBezTo>
                      <a:pt x="2881" y="288"/>
                      <a:pt x="2748" y="505"/>
                      <a:pt x="2588" y="702"/>
                    </a:cubicBezTo>
                    <a:cubicBezTo>
                      <a:pt x="2568" y="727"/>
                      <a:pt x="2546" y="750"/>
                      <a:pt x="2522" y="778"/>
                    </a:cubicBezTo>
                    <a:cubicBezTo>
                      <a:pt x="2504" y="798"/>
                      <a:pt x="2487" y="821"/>
                      <a:pt x="2470" y="842"/>
                    </a:cubicBezTo>
                    <a:cubicBezTo>
                      <a:pt x="2397" y="929"/>
                      <a:pt x="2304" y="998"/>
                      <a:pt x="2203" y="1028"/>
                    </a:cubicBezTo>
                    <a:cubicBezTo>
                      <a:pt x="2161" y="1041"/>
                      <a:pt x="2119" y="1047"/>
                      <a:pt x="2075" y="1047"/>
                    </a:cubicBezTo>
                    <a:cubicBezTo>
                      <a:pt x="2031" y="1047"/>
                      <a:pt x="1985" y="1040"/>
                      <a:pt x="1943" y="1022"/>
                    </a:cubicBezTo>
                    <a:cubicBezTo>
                      <a:pt x="1921" y="1013"/>
                      <a:pt x="1901" y="1001"/>
                      <a:pt x="1882" y="986"/>
                    </a:cubicBezTo>
                    <a:cubicBezTo>
                      <a:pt x="1828" y="943"/>
                      <a:pt x="1795" y="879"/>
                      <a:pt x="1764" y="817"/>
                    </a:cubicBezTo>
                    <a:cubicBezTo>
                      <a:pt x="1700" y="690"/>
                      <a:pt x="1636" y="563"/>
                      <a:pt x="1572" y="436"/>
                    </a:cubicBezTo>
                    <a:cubicBezTo>
                      <a:pt x="1544" y="381"/>
                      <a:pt x="1516" y="324"/>
                      <a:pt x="1484" y="270"/>
                    </a:cubicBezTo>
                    <a:cubicBezTo>
                      <a:pt x="1441" y="195"/>
                      <a:pt x="1388" y="120"/>
                      <a:pt x="1321" y="72"/>
                    </a:cubicBezTo>
                    <a:cubicBezTo>
                      <a:pt x="1292" y="52"/>
                      <a:pt x="1262" y="36"/>
                      <a:pt x="1227" y="25"/>
                    </a:cubicBezTo>
                    <a:cubicBezTo>
                      <a:pt x="1139" y="0"/>
                      <a:pt x="1040" y="15"/>
                      <a:pt x="951" y="43"/>
                    </a:cubicBezTo>
                    <a:cubicBezTo>
                      <a:pt x="863" y="72"/>
                      <a:pt x="782" y="114"/>
                      <a:pt x="696" y="147"/>
                    </a:cubicBezTo>
                    <a:cubicBezTo>
                      <a:pt x="642" y="168"/>
                      <a:pt x="585" y="186"/>
                      <a:pt x="528" y="203"/>
                    </a:cubicBezTo>
                    <a:cubicBezTo>
                      <a:pt x="449" y="226"/>
                      <a:pt x="369" y="248"/>
                      <a:pt x="292" y="272"/>
                    </a:cubicBezTo>
                    <a:cubicBezTo>
                      <a:pt x="182" y="307"/>
                      <a:pt x="79" y="347"/>
                      <a:pt x="0" y="413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14"/>
              <p:cNvSpPr/>
              <p:nvPr/>
            </p:nvSpPr>
            <p:spPr>
              <a:xfrm>
                <a:off x="3379788" y="1177925"/>
                <a:ext cx="6335716" cy="2366963"/>
              </a:xfrm>
              <a:custGeom>
                <a:rect b="b" l="l" r="r" t="t"/>
                <a:pathLst>
                  <a:path extrusionOk="0" h="1100" w="2944">
                    <a:moveTo>
                      <a:pt x="2944" y="0"/>
                    </a:moveTo>
                    <a:cubicBezTo>
                      <a:pt x="2872" y="261"/>
                      <a:pt x="2740" y="504"/>
                      <a:pt x="2580" y="727"/>
                    </a:cubicBezTo>
                    <a:cubicBezTo>
                      <a:pt x="2560" y="754"/>
                      <a:pt x="2539" y="781"/>
                      <a:pt x="2516" y="810"/>
                    </a:cubicBezTo>
                    <a:cubicBezTo>
                      <a:pt x="2499" y="831"/>
                      <a:pt x="2482" y="854"/>
                      <a:pt x="2464" y="875"/>
                    </a:cubicBezTo>
                    <a:cubicBezTo>
                      <a:pt x="2392" y="961"/>
                      <a:pt x="2302" y="1033"/>
                      <a:pt x="2201" y="1070"/>
                    </a:cubicBezTo>
                    <a:cubicBezTo>
                      <a:pt x="2160" y="1085"/>
                      <a:pt x="2116" y="1094"/>
                      <a:pt x="2070" y="1097"/>
                    </a:cubicBezTo>
                    <a:cubicBezTo>
                      <a:pt x="2025" y="1100"/>
                      <a:pt x="1976" y="1095"/>
                      <a:pt x="1932" y="1080"/>
                    </a:cubicBezTo>
                    <a:cubicBezTo>
                      <a:pt x="1909" y="1071"/>
                      <a:pt x="1887" y="1060"/>
                      <a:pt x="1867" y="1046"/>
                    </a:cubicBezTo>
                    <a:cubicBezTo>
                      <a:pt x="1811" y="1005"/>
                      <a:pt x="1776" y="942"/>
                      <a:pt x="1744" y="881"/>
                    </a:cubicBezTo>
                    <a:cubicBezTo>
                      <a:pt x="1677" y="756"/>
                      <a:pt x="1609" y="630"/>
                      <a:pt x="1542" y="505"/>
                    </a:cubicBezTo>
                    <a:cubicBezTo>
                      <a:pt x="1513" y="450"/>
                      <a:pt x="1483" y="395"/>
                      <a:pt x="1452" y="340"/>
                    </a:cubicBezTo>
                    <a:cubicBezTo>
                      <a:pt x="1409" y="266"/>
                      <a:pt x="1359" y="190"/>
                      <a:pt x="1294" y="138"/>
                    </a:cubicBezTo>
                    <a:cubicBezTo>
                      <a:pt x="1266" y="115"/>
                      <a:pt x="1235" y="97"/>
                      <a:pt x="1200" y="85"/>
                    </a:cubicBezTo>
                    <a:cubicBezTo>
                      <a:pt x="1113" y="55"/>
                      <a:pt x="1015" y="67"/>
                      <a:pt x="929" y="95"/>
                    </a:cubicBezTo>
                    <a:cubicBezTo>
                      <a:pt x="842" y="122"/>
                      <a:pt x="763" y="165"/>
                      <a:pt x="679" y="198"/>
                    </a:cubicBezTo>
                    <a:cubicBezTo>
                      <a:pt x="626" y="219"/>
                      <a:pt x="570" y="237"/>
                      <a:pt x="514" y="253"/>
                    </a:cubicBezTo>
                    <a:cubicBezTo>
                      <a:pt x="437" y="276"/>
                      <a:pt x="359" y="297"/>
                      <a:pt x="284" y="322"/>
                    </a:cubicBezTo>
                    <a:cubicBezTo>
                      <a:pt x="176" y="359"/>
                      <a:pt x="75" y="404"/>
                      <a:pt x="0" y="47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14"/>
              <p:cNvSpPr/>
              <p:nvPr/>
            </p:nvSpPr>
            <p:spPr>
              <a:xfrm>
                <a:off x="3438525" y="1011238"/>
                <a:ext cx="6307138" cy="2605088"/>
              </a:xfrm>
              <a:custGeom>
                <a:rect b="b" l="l" r="r" t="t"/>
                <a:pathLst>
                  <a:path extrusionOk="0" h="1210" w="2931">
                    <a:moveTo>
                      <a:pt x="2931" y="0"/>
                    </a:moveTo>
                    <a:cubicBezTo>
                      <a:pt x="2863" y="288"/>
                      <a:pt x="2733" y="557"/>
                      <a:pt x="2572" y="806"/>
                    </a:cubicBezTo>
                    <a:cubicBezTo>
                      <a:pt x="2454" y="988"/>
                      <a:pt x="2296" y="1174"/>
                      <a:pt x="2066" y="1201"/>
                    </a:cubicBezTo>
                    <a:cubicBezTo>
                      <a:pt x="1994" y="1210"/>
                      <a:pt x="1915" y="1200"/>
                      <a:pt x="1853" y="1160"/>
                    </a:cubicBezTo>
                    <a:cubicBezTo>
                      <a:pt x="1794" y="1120"/>
                      <a:pt x="1758" y="1058"/>
                      <a:pt x="1724" y="998"/>
                    </a:cubicBezTo>
                    <a:cubicBezTo>
                      <a:pt x="1622" y="821"/>
                      <a:pt x="1521" y="643"/>
                      <a:pt x="1420" y="465"/>
                    </a:cubicBezTo>
                    <a:cubicBezTo>
                      <a:pt x="1359" y="360"/>
                      <a:pt x="1290" y="246"/>
                      <a:pt x="1174" y="199"/>
                    </a:cubicBezTo>
                    <a:cubicBezTo>
                      <a:pt x="1088" y="164"/>
                      <a:pt x="991" y="174"/>
                      <a:pt x="906" y="200"/>
                    </a:cubicBezTo>
                    <a:cubicBezTo>
                      <a:pt x="821" y="227"/>
                      <a:pt x="744" y="270"/>
                      <a:pt x="662" y="303"/>
                    </a:cubicBezTo>
                    <a:cubicBezTo>
                      <a:pt x="435" y="394"/>
                      <a:pt x="158" y="419"/>
                      <a:pt x="0" y="59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14"/>
              <p:cNvSpPr/>
              <p:nvPr/>
            </p:nvSpPr>
            <p:spPr>
              <a:xfrm>
                <a:off x="3422650" y="1179513"/>
                <a:ext cx="6313488" cy="2478089"/>
              </a:xfrm>
              <a:custGeom>
                <a:rect b="b" l="l" r="r" t="t"/>
                <a:pathLst>
                  <a:path extrusionOk="0" h="1151" w="2933">
                    <a:moveTo>
                      <a:pt x="2933" y="0"/>
                    </a:moveTo>
                    <a:cubicBezTo>
                      <a:pt x="2882" y="193"/>
                      <a:pt x="2802" y="376"/>
                      <a:pt x="2704" y="551"/>
                    </a:cubicBezTo>
                    <a:cubicBezTo>
                      <a:pt x="2661" y="627"/>
                      <a:pt x="2615" y="701"/>
                      <a:pt x="2566" y="773"/>
                    </a:cubicBezTo>
                    <a:cubicBezTo>
                      <a:pt x="2539" y="812"/>
                      <a:pt x="2511" y="851"/>
                      <a:pt x="2480" y="889"/>
                    </a:cubicBezTo>
                    <a:cubicBezTo>
                      <a:pt x="2412" y="971"/>
                      <a:pt x="2332" y="1045"/>
                      <a:pt x="2238" y="1093"/>
                    </a:cubicBezTo>
                    <a:cubicBezTo>
                      <a:pt x="2186" y="1120"/>
                      <a:pt x="2128" y="1138"/>
                      <a:pt x="2065" y="1144"/>
                    </a:cubicBezTo>
                    <a:cubicBezTo>
                      <a:pt x="1995" y="1151"/>
                      <a:pt x="1918" y="1141"/>
                      <a:pt x="1857" y="1101"/>
                    </a:cubicBezTo>
                    <a:cubicBezTo>
                      <a:pt x="1799" y="1063"/>
                      <a:pt x="1763" y="1003"/>
                      <a:pt x="1728" y="944"/>
                    </a:cubicBezTo>
                    <a:cubicBezTo>
                      <a:pt x="1658" y="825"/>
                      <a:pt x="1587" y="705"/>
                      <a:pt x="1517" y="585"/>
                    </a:cubicBezTo>
                    <a:cubicBezTo>
                      <a:pt x="1484" y="528"/>
                      <a:pt x="1451" y="472"/>
                      <a:pt x="1418" y="416"/>
                    </a:cubicBezTo>
                    <a:cubicBezTo>
                      <a:pt x="1356" y="311"/>
                      <a:pt x="1285" y="199"/>
                      <a:pt x="1170" y="150"/>
                    </a:cubicBezTo>
                    <a:cubicBezTo>
                      <a:pt x="1085" y="114"/>
                      <a:pt x="989" y="119"/>
                      <a:pt x="905" y="142"/>
                    </a:cubicBezTo>
                    <a:cubicBezTo>
                      <a:pt x="821" y="165"/>
                      <a:pt x="744" y="203"/>
                      <a:pt x="663" y="232"/>
                    </a:cubicBezTo>
                    <a:cubicBezTo>
                      <a:pt x="581" y="261"/>
                      <a:pt x="493" y="281"/>
                      <a:pt x="406" y="304"/>
                    </a:cubicBezTo>
                    <a:cubicBezTo>
                      <a:pt x="253" y="344"/>
                      <a:pt x="103" y="390"/>
                      <a:pt x="0" y="498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14"/>
              <p:cNvSpPr/>
              <p:nvPr/>
            </p:nvSpPr>
            <p:spPr>
              <a:xfrm>
                <a:off x="3408363" y="1347788"/>
                <a:ext cx="6316663" cy="2352674"/>
              </a:xfrm>
              <a:custGeom>
                <a:rect b="b" l="l" r="r" t="t"/>
                <a:pathLst>
                  <a:path extrusionOk="0" h="1093" w="2935">
                    <a:moveTo>
                      <a:pt x="2935" y="0"/>
                    </a:moveTo>
                    <a:cubicBezTo>
                      <a:pt x="2880" y="185"/>
                      <a:pt x="2798" y="361"/>
                      <a:pt x="2699" y="528"/>
                    </a:cubicBezTo>
                    <a:cubicBezTo>
                      <a:pt x="2655" y="601"/>
                      <a:pt x="2609" y="672"/>
                      <a:pt x="2559" y="741"/>
                    </a:cubicBezTo>
                    <a:cubicBezTo>
                      <a:pt x="2532" y="778"/>
                      <a:pt x="2504" y="815"/>
                      <a:pt x="2473" y="851"/>
                    </a:cubicBezTo>
                    <a:cubicBezTo>
                      <a:pt x="2405" y="929"/>
                      <a:pt x="2327" y="998"/>
                      <a:pt x="2234" y="1041"/>
                    </a:cubicBezTo>
                    <a:cubicBezTo>
                      <a:pt x="2182" y="1066"/>
                      <a:pt x="2126" y="1082"/>
                      <a:pt x="2064" y="1087"/>
                    </a:cubicBezTo>
                    <a:cubicBezTo>
                      <a:pt x="1995" y="1093"/>
                      <a:pt x="1920" y="1082"/>
                      <a:pt x="1861" y="1043"/>
                    </a:cubicBezTo>
                    <a:cubicBezTo>
                      <a:pt x="1804" y="1006"/>
                      <a:pt x="1768" y="947"/>
                      <a:pt x="1733" y="891"/>
                    </a:cubicBezTo>
                    <a:cubicBezTo>
                      <a:pt x="1661" y="772"/>
                      <a:pt x="1589" y="653"/>
                      <a:pt x="1517" y="534"/>
                    </a:cubicBezTo>
                    <a:cubicBezTo>
                      <a:pt x="1484" y="478"/>
                      <a:pt x="1450" y="422"/>
                      <a:pt x="1416" y="366"/>
                    </a:cubicBezTo>
                    <a:cubicBezTo>
                      <a:pt x="1353" y="262"/>
                      <a:pt x="1281" y="151"/>
                      <a:pt x="1167" y="100"/>
                    </a:cubicBezTo>
                    <a:cubicBezTo>
                      <a:pt x="1082" y="63"/>
                      <a:pt x="988" y="65"/>
                      <a:pt x="905" y="84"/>
                    </a:cubicBezTo>
                    <a:cubicBezTo>
                      <a:pt x="821" y="102"/>
                      <a:pt x="745" y="136"/>
                      <a:pt x="664" y="161"/>
                    </a:cubicBezTo>
                    <a:cubicBezTo>
                      <a:pt x="582" y="185"/>
                      <a:pt x="495" y="203"/>
                      <a:pt x="408" y="222"/>
                    </a:cubicBezTo>
                    <a:cubicBezTo>
                      <a:pt x="256" y="256"/>
                      <a:pt x="105" y="297"/>
                      <a:pt x="0" y="40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66" name="Google Shape;666;p14"/>
          <p:cNvGrpSpPr/>
          <p:nvPr/>
        </p:nvGrpSpPr>
        <p:grpSpPr>
          <a:xfrm>
            <a:off x="-398938" y="539501"/>
            <a:ext cx="9193719" cy="4064504"/>
            <a:chOff x="-398938" y="539501"/>
            <a:chExt cx="9193719" cy="4064504"/>
          </a:xfrm>
        </p:grpSpPr>
        <p:sp>
          <p:nvSpPr>
            <p:cNvPr id="667" name="Google Shape;667;p14"/>
            <p:cNvSpPr/>
            <p:nvPr/>
          </p:nvSpPr>
          <p:spPr>
            <a:xfrm>
              <a:off x="-398938" y="3196455"/>
              <a:ext cx="1076850" cy="1407550"/>
            </a:xfrm>
            <a:custGeom>
              <a:rect b="b" l="l" r="r" t="t"/>
              <a:pathLst>
                <a:path extrusionOk="0" h="166" w="127">
                  <a:moveTo>
                    <a:pt x="1" y="166"/>
                  </a:moveTo>
                  <a:lnTo>
                    <a:pt x="47" y="166"/>
                  </a:lnTo>
                  <a:lnTo>
                    <a:pt x="127" y="84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1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4"/>
            <p:cNvSpPr/>
            <p:nvPr/>
          </p:nvSpPr>
          <p:spPr>
            <a:xfrm flipH="1">
              <a:off x="8430768" y="539501"/>
              <a:ext cx="364013" cy="475800"/>
            </a:xfrm>
            <a:custGeom>
              <a:rect b="b" l="l" r="r" t="t"/>
              <a:pathLst>
                <a:path extrusionOk="0" h="166" w="127">
                  <a:moveTo>
                    <a:pt x="1" y="166"/>
                  </a:moveTo>
                  <a:lnTo>
                    <a:pt x="47" y="166"/>
                  </a:lnTo>
                  <a:lnTo>
                    <a:pt x="127" y="84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1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9" name="Google Shape;669;p14"/>
          <p:cNvGrpSpPr/>
          <p:nvPr/>
        </p:nvGrpSpPr>
        <p:grpSpPr>
          <a:xfrm>
            <a:off x="4280562" y="461847"/>
            <a:ext cx="1537828" cy="4273904"/>
            <a:chOff x="4280562" y="461847"/>
            <a:chExt cx="1537828" cy="4273904"/>
          </a:xfrm>
        </p:grpSpPr>
        <p:grpSp>
          <p:nvGrpSpPr>
            <p:cNvPr id="670" name="Google Shape;670;p14"/>
            <p:cNvGrpSpPr/>
            <p:nvPr/>
          </p:nvGrpSpPr>
          <p:grpSpPr>
            <a:xfrm flipH="1">
              <a:off x="5235466" y="461847"/>
              <a:ext cx="582924" cy="155322"/>
              <a:chOff x="4872038" y="3216275"/>
              <a:chExt cx="989013" cy="263525"/>
            </a:xfrm>
          </p:grpSpPr>
          <p:sp>
            <p:nvSpPr>
              <p:cNvPr id="671" name="Google Shape;671;p14"/>
              <p:cNvSpPr/>
              <p:nvPr/>
            </p:nvSpPr>
            <p:spPr>
              <a:xfrm>
                <a:off x="5249863" y="3216275"/>
                <a:ext cx="161925" cy="263525"/>
              </a:xfrm>
              <a:custGeom>
                <a:rect b="b" l="l" r="r" t="t"/>
                <a:pathLst>
                  <a:path extrusionOk="0" h="166" w="102">
                    <a:moveTo>
                      <a:pt x="101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102" y="0"/>
                    </a:lnTo>
                    <a:lnTo>
                      <a:pt x="22" y="84"/>
                    </a:lnTo>
                    <a:lnTo>
                      <a:pt x="10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14"/>
              <p:cNvSpPr/>
              <p:nvPr/>
            </p:nvSpPr>
            <p:spPr>
              <a:xfrm>
                <a:off x="5072063" y="3216275"/>
                <a:ext cx="169863" cy="263525"/>
              </a:xfrm>
              <a:custGeom>
                <a:rect b="b" l="l" r="r" t="t"/>
                <a:pathLst>
                  <a:path extrusionOk="0" h="166" w="107">
                    <a:moveTo>
                      <a:pt x="106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07" y="0"/>
                    </a:lnTo>
                    <a:lnTo>
                      <a:pt x="27" y="84"/>
                    </a:lnTo>
                    <a:lnTo>
                      <a:pt x="106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14"/>
              <p:cNvSpPr/>
              <p:nvPr/>
            </p:nvSpPr>
            <p:spPr>
              <a:xfrm>
                <a:off x="4872038" y="3216275"/>
                <a:ext cx="193675" cy="263525"/>
              </a:xfrm>
              <a:custGeom>
                <a:rect b="b" l="l" r="r" t="t"/>
                <a:pathLst>
                  <a:path extrusionOk="0" h="166" w="122">
                    <a:moveTo>
                      <a:pt x="121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22" y="0"/>
                    </a:lnTo>
                    <a:lnTo>
                      <a:pt x="41" y="84"/>
                    </a:lnTo>
                    <a:lnTo>
                      <a:pt x="12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14"/>
              <p:cNvSpPr/>
              <p:nvPr/>
            </p:nvSpPr>
            <p:spPr>
              <a:xfrm>
                <a:off x="5726113" y="3216275"/>
                <a:ext cx="134938" cy="263525"/>
              </a:xfrm>
              <a:custGeom>
                <a:rect b="b" l="l" r="r" t="t"/>
                <a:pathLst>
                  <a:path extrusionOk="0" h="166" w="85">
                    <a:moveTo>
                      <a:pt x="85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5" y="84"/>
                    </a:lnTo>
                    <a:lnTo>
                      <a:pt x="85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14"/>
              <p:cNvSpPr/>
              <p:nvPr/>
            </p:nvSpPr>
            <p:spPr>
              <a:xfrm>
                <a:off x="5419725" y="3216275"/>
                <a:ext cx="152400" cy="263525"/>
              </a:xfrm>
              <a:custGeom>
                <a:rect b="b" l="l" r="r" t="t"/>
                <a:pathLst>
                  <a:path extrusionOk="0" h="166" w="96">
                    <a:moveTo>
                      <a:pt x="95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96" y="0"/>
                    </a:lnTo>
                    <a:lnTo>
                      <a:pt x="16" y="84"/>
                    </a:lnTo>
                    <a:lnTo>
                      <a:pt x="95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14"/>
              <p:cNvSpPr/>
              <p:nvPr/>
            </p:nvSpPr>
            <p:spPr>
              <a:xfrm>
                <a:off x="5580063" y="3216275"/>
                <a:ext cx="139700" cy="263525"/>
              </a:xfrm>
              <a:custGeom>
                <a:rect b="b" l="l" r="r" t="t"/>
                <a:pathLst>
                  <a:path extrusionOk="0" h="166" w="88">
                    <a:moveTo>
                      <a:pt x="87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8" y="84"/>
                    </a:lnTo>
                    <a:lnTo>
                      <a:pt x="87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7" name="Google Shape;677;p14"/>
            <p:cNvGrpSpPr/>
            <p:nvPr/>
          </p:nvGrpSpPr>
          <p:grpSpPr>
            <a:xfrm flipH="1">
              <a:off x="4280562" y="4472225"/>
              <a:ext cx="746125" cy="263525"/>
              <a:chOff x="4449763" y="4024313"/>
              <a:chExt cx="746125" cy="263525"/>
            </a:xfrm>
          </p:grpSpPr>
          <p:sp>
            <p:nvSpPr>
              <p:cNvPr id="678" name="Google Shape;678;p14"/>
              <p:cNvSpPr/>
              <p:nvPr/>
            </p:nvSpPr>
            <p:spPr>
              <a:xfrm>
                <a:off x="4449763" y="4024313"/>
                <a:ext cx="161925" cy="263525"/>
              </a:xfrm>
              <a:custGeom>
                <a:rect b="b" l="l" r="r" t="t"/>
                <a:pathLst>
                  <a:path extrusionOk="0" h="166" w="102">
                    <a:moveTo>
                      <a:pt x="1" y="166"/>
                    </a:moveTo>
                    <a:lnTo>
                      <a:pt x="23" y="166"/>
                    </a:lnTo>
                    <a:lnTo>
                      <a:pt x="102" y="84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81" y="84"/>
                    </a:lnTo>
                    <a:lnTo>
                      <a:pt x="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14"/>
              <p:cNvSpPr/>
              <p:nvPr/>
            </p:nvSpPr>
            <p:spPr>
              <a:xfrm>
                <a:off x="4619625" y="4024313"/>
                <a:ext cx="169863" cy="263525"/>
              </a:xfrm>
              <a:custGeom>
                <a:rect b="b" l="l" r="r" t="t"/>
                <a:pathLst>
                  <a:path extrusionOk="0" h="166" w="107">
                    <a:moveTo>
                      <a:pt x="1" y="166"/>
                    </a:moveTo>
                    <a:lnTo>
                      <a:pt x="28" y="166"/>
                    </a:lnTo>
                    <a:lnTo>
                      <a:pt x="107" y="84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80" y="84"/>
                    </a:lnTo>
                    <a:lnTo>
                      <a:pt x="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14"/>
              <p:cNvSpPr/>
              <p:nvPr/>
            </p:nvSpPr>
            <p:spPr>
              <a:xfrm>
                <a:off x="4795838" y="4024313"/>
                <a:ext cx="192088" cy="263525"/>
              </a:xfrm>
              <a:custGeom>
                <a:rect b="b" l="l" r="r" t="t"/>
                <a:pathLst>
                  <a:path extrusionOk="0" h="166" w="121">
                    <a:moveTo>
                      <a:pt x="1" y="166"/>
                    </a:moveTo>
                    <a:lnTo>
                      <a:pt x="42" y="166"/>
                    </a:lnTo>
                    <a:lnTo>
                      <a:pt x="121" y="84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81" y="84"/>
                    </a:lnTo>
                    <a:lnTo>
                      <a:pt x="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14"/>
              <p:cNvSpPr/>
              <p:nvPr/>
            </p:nvSpPr>
            <p:spPr>
              <a:xfrm>
                <a:off x="4994275" y="4024313"/>
                <a:ext cx="201613" cy="263525"/>
              </a:xfrm>
              <a:custGeom>
                <a:rect b="b" l="l" r="r" t="t"/>
                <a:pathLst>
                  <a:path extrusionOk="0" h="166" w="127">
                    <a:moveTo>
                      <a:pt x="1" y="166"/>
                    </a:moveTo>
                    <a:lnTo>
                      <a:pt x="47" y="166"/>
                    </a:lnTo>
                    <a:lnTo>
                      <a:pt x="127" y="84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1" y="84"/>
                    </a:lnTo>
                    <a:lnTo>
                      <a:pt x="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_1"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84" name="Google Shape;684;p15"/>
          <p:cNvSpPr txBox="1"/>
          <p:nvPr>
            <p:ph idx="1" type="body"/>
          </p:nvPr>
        </p:nvSpPr>
        <p:spPr>
          <a:xfrm>
            <a:off x="720000" y="1215751"/>
            <a:ext cx="7704000" cy="13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Nunito"/>
              <a:buChar char="●"/>
              <a:defRPr/>
            </a:lvl1pPr>
            <a:lvl2pPr indent="-3175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9pPr>
          </a:lstStyle>
          <a:p/>
        </p:txBody>
      </p:sp>
      <p:grpSp>
        <p:nvGrpSpPr>
          <p:cNvPr id="685" name="Google Shape;685;p15"/>
          <p:cNvGrpSpPr/>
          <p:nvPr/>
        </p:nvGrpSpPr>
        <p:grpSpPr>
          <a:xfrm>
            <a:off x="-4303236" y="-4670542"/>
            <a:ext cx="14222322" cy="14418194"/>
            <a:chOff x="-4303236" y="-4670542"/>
            <a:chExt cx="14222322" cy="14418194"/>
          </a:xfrm>
        </p:grpSpPr>
        <p:grpSp>
          <p:nvGrpSpPr>
            <p:cNvPr id="686" name="Google Shape;686;p15"/>
            <p:cNvGrpSpPr/>
            <p:nvPr/>
          </p:nvGrpSpPr>
          <p:grpSpPr>
            <a:xfrm flipH="1">
              <a:off x="-323850" y="4603990"/>
              <a:ext cx="10242936" cy="5143661"/>
              <a:chOff x="871538" y="3179763"/>
              <a:chExt cx="7327898" cy="3679826"/>
            </a:xfrm>
          </p:grpSpPr>
          <p:sp>
            <p:nvSpPr>
              <p:cNvPr id="687" name="Google Shape;687;p15"/>
              <p:cNvSpPr/>
              <p:nvPr/>
            </p:nvSpPr>
            <p:spPr>
              <a:xfrm>
                <a:off x="1165225" y="3278188"/>
                <a:ext cx="7034210" cy="2479676"/>
              </a:xfrm>
              <a:custGeom>
                <a:rect b="b" l="l" r="r" t="t"/>
                <a:pathLst>
                  <a:path extrusionOk="0" h="1035" w="2937">
                    <a:moveTo>
                      <a:pt x="2937" y="0"/>
                    </a:moveTo>
                    <a:cubicBezTo>
                      <a:pt x="2879" y="177"/>
                      <a:pt x="2795" y="345"/>
                      <a:pt x="2694" y="505"/>
                    </a:cubicBezTo>
                    <a:cubicBezTo>
                      <a:pt x="2650" y="575"/>
                      <a:pt x="2603" y="644"/>
                      <a:pt x="2553" y="709"/>
                    </a:cubicBezTo>
                    <a:cubicBezTo>
                      <a:pt x="2526" y="744"/>
                      <a:pt x="2497" y="780"/>
                      <a:pt x="2467" y="813"/>
                    </a:cubicBezTo>
                    <a:cubicBezTo>
                      <a:pt x="2399" y="886"/>
                      <a:pt x="2321" y="950"/>
                      <a:pt x="2230" y="989"/>
                    </a:cubicBezTo>
                    <a:cubicBezTo>
                      <a:pt x="2179" y="1012"/>
                      <a:pt x="2124" y="1027"/>
                      <a:pt x="2064" y="1031"/>
                    </a:cubicBezTo>
                    <a:cubicBezTo>
                      <a:pt x="1997" y="1035"/>
                      <a:pt x="1923" y="1024"/>
                      <a:pt x="1865" y="985"/>
                    </a:cubicBezTo>
                    <a:cubicBezTo>
                      <a:pt x="1809" y="948"/>
                      <a:pt x="1773" y="891"/>
                      <a:pt x="1739" y="837"/>
                    </a:cubicBezTo>
                    <a:cubicBezTo>
                      <a:pt x="1664" y="720"/>
                      <a:pt x="1591" y="601"/>
                      <a:pt x="1518" y="483"/>
                    </a:cubicBezTo>
                    <a:cubicBezTo>
                      <a:pt x="1484" y="427"/>
                      <a:pt x="1449" y="372"/>
                      <a:pt x="1415" y="316"/>
                    </a:cubicBezTo>
                    <a:cubicBezTo>
                      <a:pt x="1350" y="213"/>
                      <a:pt x="1277" y="104"/>
                      <a:pt x="1164" y="51"/>
                    </a:cubicBezTo>
                    <a:cubicBezTo>
                      <a:pt x="1080" y="12"/>
                      <a:pt x="987" y="11"/>
                      <a:pt x="904" y="25"/>
                    </a:cubicBezTo>
                    <a:cubicBezTo>
                      <a:pt x="822" y="40"/>
                      <a:pt x="746" y="69"/>
                      <a:pt x="665" y="90"/>
                    </a:cubicBezTo>
                    <a:cubicBezTo>
                      <a:pt x="584" y="110"/>
                      <a:pt x="497" y="124"/>
                      <a:pt x="411" y="140"/>
                    </a:cubicBezTo>
                    <a:cubicBezTo>
                      <a:pt x="259" y="169"/>
                      <a:pt x="107" y="205"/>
                      <a:pt x="0" y="30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15"/>
              <p:cNvSpPr/>
              <p:nvPr/>
            </p:nvSpPr>
            <p:spPr>
              <a:xfrm>
                <a:off x="1146175" y="3362325"/>
                <a:ext cx="7042153" cy="2441575"/>
              </a:xfrm>
              <a:custGeom>
                <a:rect b="b" l="l" r="r" t="t"/>
                <a:pathLst>
                  <a:path extrusionOk="0" h="1019" w="2940">
                    <a:moveTo>
                      <a:pt x="2940" y="43"/>
                    </a:moveTo>
                    <a:cubicBezTo>
                      <a:pt x="2878" y="211"/>
                      <a:pt x="2792" y="373"/>
                      <a:pt x="2690" y="526"/>
                    </a:cubicBezTo>
                    <a:cubicBezTo>
                      <a:pt x="2645" y="593"/>
                      <a:pt x="2598" y="658"/>
                      <a:pt x="2548" y="720"/>
                    </a:cubicBezTo>
                    <a:cubicBezTo>
                      <a:pt x="2520" y="754"/>
                      <a:pt x="2492" y="787"/>
                      <a:pt x="2461" y="818"/>
                    </a:cubicBezTo>
                    <a:cubicBezTo>
                      <a:pt x="2393" y="886"/>
                      <a:pt x="2316" y="945"/>
                      <a:pt x="2227" y="981"/>
                    </a:cubicBezTo>
                    <a:cubicBezTo>
                      <a:pt x="2177" y="1001"/>
                      <a:pt x="2123" y="1014"/>
                      <a:pt x="2064" y="1017"/>
                    </a:cubicBezTo>
                    <a:cubicBezTo>
                      <a:pt x="1998" y="1019"/>
                      <a:pt x="1927" y="1008"/>
                      <a:pt x="1870" y="970"/>
                    </a:cubicBezTo>
                    <a:cubicBezTo>
                      <a:pt x="1815" y="934"/>
                      <a:pt x="1779" y="879"/>
                      <a:pt x="1744" y="826"/>
                    </a:cubicBezTo>
                    <a:cubicBezTo>
                      <a:pt x="1668" y="710"/>
                      <a:pt x="1594" y="593"/>
                      <a:pt x="1519" y="475"/>
                    </a:cubicBezTo>
                    <a:cubicBezTo>
                      <a:pt x="1485" y="420"/>
                      <a:pt x="1449" y="365"/>
                      <a:pt x="1414" y="310"/>
                    </a:cubicBezTo>
                    <a:cubicBezTo>
                      <a:pt x="1348" y="207"/>
                      <a:pt x="1273" y="99"/>
                      <a:pt x="1161" y="45"/>
                    </a:cubicBezTo>
                    <a:cubicBezTo>
                      <a:pt x="1079" y="5"/>
                      <a:pt x="987" y="0"/>
                      <a:pt x="905" y="10"/>
                    </a:cubicBezTo>
                    <a:cubicBezTo>
                      <a:pt x="823" y="20"/>
                      <a:pt x="747" y="45"/>
                      <a:pt x="667" y="61"/>
                    </a:cubicBezTo>
                    <a:cubicBezTo>
                      <a:pt x="586" y="78"/>
                      <a:pt x="500" y="88"/>
                      <a:pt x="414" y="101"/>
                    </a:cubicBezTo>
                    <a:cubicBezTo>
                      <a:pt x="262" y="124"/>
                      <a:pt x="110" y="155"/>
                      <a:pt x="0" y="25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15"/>
              <p:cNvSpPr/>
              <p:nvPr/>
            </p:nvSpPr>
            <p:spPr>
              <a:xfrm>
                <a:off x="1128713" y="3419475"/>
                <a:ext cx="7045327" cy="2432049"/>
              </a:xfrm>
              <a:custGeom>
                <a:rect b="b" l="l" r="r" t="t"/>
                <a:pathLst>
                  <a:path extrusionOk="0" h="1015" w="2941">
                    <a:moveTo>
                      <a:pt x="2941" y="97"/>
                    </a:moveTo>
                    <a:cubicBezTo>
                      <a:pt x="2876" y="257"/>
                      <a:pt x="2787" y="411"/>
                      <a:pt x="2684" y="557"/>
                    </a:cubicBezTo>
                    <a:cubicBezTo>
                      <a:pt x="2639" y="621"/>
                      <a:pt x="2591" y="683"/>
                      <a:pt x="2541" y="742"/>
                    </a:cubicBezTo>
                    <a:cubicBezTo>
                      <a:pt x="2514" y="774"/>
                      <a:pt x="2485" y="805"/>
                      <a:pt x="2454" y="834"/>
                    </a:cubicBezTo>
                    <a:cubicBezTo>
                      <a:pt x="2386" y="898"/>
                      <a:pt x="2310" y="951"/>
                      <a:pt x="2223" y="983"/>
                    </a:cubicBezTo>
                    <a:cubicBezTo>
                      <a:pt x="2174" y="1001"/>
                      <a:pt x="2121" y="1012"/>
                      <a:pt x="2064" y="1014"/>
                    </a:cubicBezTo>
                    <a:cubicBezTo>
                      <a:pt x="1999" y="1015"/>
                      <a:pt x="1930" y="1003"/>
                      <a:pt x="1873" y="966"/>
                    </a:cubicBezTo>
                    <a:cubicBezTo>
                      <a:pt x="1820" y="931"/>
                      <a:pt x="1784" y="877"/>
                      <a:pt x="1749" y="826"/>
                    </a:cubicBezTo>
                    <a:cubicBezTo>
                      <a:pt x="1671" y="712"/>
                      <a:pt x="1595" y="595"/>
                      <a:pt x="1520" y="478"/>
                    </a:cubicBezTo>
                    <a:cubicBezTo>
                      <a:pt x="1484" y="423"/>
                      <a:pt x="1448" y="368"/>
                      <a:pt x="1412" y="314"/>
                    </a:cubicBezTo>
                    <a:cubicBezTo>
                      <a:pt x="1345" y="212"/>
                      <a:pt x="1269" y="105"/>
                      <a:pt x="1158" y="49"/>
                    </a:cubicBezTo>
                    <a:cubicBezTo>
                      <a:pt x="1076" y="8"/>
                      <a:pt x="986" y="0"/>
                      <a:pt x="904" y="6"/>
                    </a:cubicBezTo>
                    <a:cubicBezTo>
                      <a:pt x="823" y="12"/>
                      <a:pt x="748" y="32"/>
                      <a:pt x="668" y="44"/>
                    </a:cubicBezTo>
                    <a:cubicBezTo>
                      <a:pt x="588" y="57"/>
                      <a:pt x="502" y="63"/>
                      <a:pt x="416" y="73"/>
                    </a:cubicBezTo>
                    <a:cubicBezTo>
                      <a:pt x="265" y="90"/>
                      <a:pt x="112" y="117"/>
                      <a:pt x="0" y="21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15"/>
              <p:cNvSpPr/>
              <p:nvPr/>
            </p:nvSpPr>
            <p:spPr>
              <a:xfrm>
                <a:off x="1112838" y="3476625"/>
                <a:ext cx="7048500" cy="2422525"/>
              </a:xfrm>
              <a:custGeom>
                <a:rect b="b" l="l" r="r" t="t"/>
                <a:pathLst>
                  <a:path extrusionOk="0" h="1011" w="2943">
                    <a:moveTo>
                      <a:pt x="2943" y="151"/>
                    </a:moveTo>
                    <a:cubicBezTo>
                      <a:pt x="2874" y="303"/>
                      <a:pt x="2783" y="449"/>
                      <a:pt x="2679" y="588"/>
                    </a:cubicBezTo>
                    <a:cubicBezTo>
                      <a:pt x="2634" y="649"/>
                      <a:pt x="2585" y="708"/>
                      <a:pt x="2535" y="764"/>
                    </a:cubicBezTo>
                    <a:cubicBezTo>
                      <a:pt x="2507" y="794"/>
                      <a:pt x="2478" y="823"/>
                      <a:pt x="2447" y="850"/>
                    </a:cubicBezTo>
                    <a:cubicBezTo>
                      <a:pt x="2379" y="909"/>
                      <a:pt x="2304" y="957"/>
                      <a:pt x="2219" y="985"/>
                    </a:cubicBezTo>
                    <a:cubicBezTo>
                      <a:pt x="2171" y="1001"/>
                      <a:pt x="2119" y="1010"/>
                      <a:pt x="2063" y="1011"/>
                    </a:cubicBezTo>
                    <a:cubicBezTo>
                      <a:pt x="2000" y="1011"/>
                      <a:pt x="1932" y="998"/>
                      <a:pt x="1877" y="962"/>
                    </a:cubicBezTo>
                    <a:cubicBezTo>
                      <a:pt x="1824" y="927"/>
                      <a:pt x="1789" y="875"/>
                      <a:pt x="1754" y="826"/>
                    </a:cubicBezTo>
                    <a:cubicBezTo>
                      <a:pt x="1674" y="713"/>
                      <a:pt x="1597" y="597"/>
                      <a:pt x="1520" y="481"/>
                    </a:cubicBezTo>
                    <a:cubicBezTo>
                      <a:pt x="1484" y="426"/>
                      <a:pt x="1447" y="372"/>
                      <a:pt x="1410" y="318"/>
                    </a:cubicBezTo>
                    <a:cubicBezTo>
                      <a:pt x="1341" y="218"/>
                      <a:pt x="1265" y="112"/>
                      <a:pt x="1154" y="54"/>
                    </a:cubicBezTo>
                    <a:cubicBezTo>
                      <a:pt x="1073" y="11"/>
                      <a:pt x="984" y="0"/>
                      <a:pt x="904" y="2"/>
                    </a:cubicBezTo>
                    <a:cubicBezTo>
                      <a:pt x="823" y="4"/>
                      <a:pt x="748" y="19"/>
                      <a:pt x="669" y="27"/>
                    </a:cubicBezTo>
                    <a:cubicBezTo>
                      <a:pt x="589" y="36"/>
                      <a:pt x="503" y="39"/>
                      <a:pt x="418" y="45"/>
                    </a:cubicBezTo>
                    <a:cubicBezTo>
                      <a:pt x="268" y="57"/>
                      <a:pt x="114" y="78"/>
                      <a:pt x="0" y="17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15"/>
              <p:cNvSpPr/>
              <p:nvPr/>
            </p:nvSpPr>
            <p:spPr>
              <a:xfrm>
                <a:off x="1095375" y="3522663"/>
                <a:ext cx="7054851" cy="2428875"/>
              </a:xfrm>
              <a:custGeom>
                <a:rect b="b" l="l" r="r" t="t"/>
                <a:pathLst>
                  <a:path extrusionOk="0" h="1014" w="2945">
                    <a:moveTo>
                      <a:pt x="2945" y="210"/>
                    </a:moveTo>
                    <a:cubicBezTo>
                      <a:pt x="2872" y="354"/>
                      <a:pt x="2779" y="493"/>
                      <a:pt x="2674" y="625"/>
                    </a:cubicBezTo>
                    <a:cubicBezTo>
                      <a:pt x="2628" y="682"/>
                      <a:pt x="2579" y="739"/>
                      <a:pt x="2528" y="791"/>
                    </a:cubicBezTo>
                    <a:cubicBezTo>
                      <a:pt x="2500" y="819"/>
                      <a:pt x="2471" y="846"/>
                      <a:pt x="2441" y="870"/>
                    </a:cubicBezTo>
                    <a:cubicBezTo>
                      <a:pt x="2373" y="925"/>
                      <a:pt x="2299" y="968"/>
                      <a:pt x="2215" y="992"/>
                    </a:cubicBezTo>
                    <a:cubicBezTo>
                      <a:pt x="2167" y="1006"/>
                      <a:pt x="2117" y="1014"/>
                      <a:pt x="2062" y="1013"/>
                    </a:cubicBezTo>
                    <a:cubicBezTo>
                      <a:pt x="2001" y="1011"/>
                      <a:pt x="1935" y="998"/>
                      <a:pt x="1881" y="963"/>
                    </a:cubicBezTo>
                    <a:cubicBezTo>
                      <a:pt x="1829" y="929"/>
                      <a:pt x="1794" y="879"/>
                      <a:pt x="1759" y="831"/>
                    </a:cubicBezTo>
                    <a:cubicBezTo>
                      <a:pt x="1677" y="720"/>
                      <a:pt x="1599" y="604"/>
                      <a:pt x="1520" y="489"/>
                    </a:cubicBezTo>
                    <a:cubicBezTo>
                      <a:pt x="1484" y="435"/>
                      <a:pt x="1446" y="381"/>
                      <a:pt x="1409" y="327"/>
                    </a:cubicBezTo>
                    <a:cubicBezTo>
                      <a:pt x="1338" y="228"/>
                      <a:pt x="1260" y="123"/>
                      <a:pt x="1151" y="63"/>
                    </a:cubicBezTo>
                    <a:cubicBezTo>
                      <a:pt x="1071" y="19"/>
                      <a:pt x="983" y="4"/>
                      <a:pt x="903" y="2"/>
                    </a:cubicBezTo>
                    <a:cubicBezTo>
                      <a:pt x="824" y="0"/>
                      <a:pt x="749" y="11"/>
                      <a:pt x="670" y="15"/>
                    </a:cubicBezTo>
                    <a:cubicBezTo>
                      <a:pt x="590" y="20"/>
                      <a:pt x="505" y="19"/>
                      <a:pt x="420" y="22"/>
                    </a:cubicBezTo>
                    <a:cubicBezTo>
                      <a:pt x="270" y="28"/>
                      <a:pt x="116" y="45"/>
                      <a:pt x="0" y="13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15"/>
              <p:cNvSpPr/>
              <p:nvPr/>
            </p:nvSpPr>
            <p:spPr>
              <a:xfrm>
                <a:off x="1079500" y="3560763"/>
                <a:ext cx="7056436" cy="2444749"/>
              </a:xfrm>
              <a:custGeom>
                <a:rect b="b" l="l" r="r" t="t"/>
                <a:pathLst>
                  <a:path extrusionOk="0" h="1020" w="2946">
                    <a:moveTo>
                      <a:pt x="2946" y="271"/>
                    </a:moveTo>
                    <a:cubicBezTo>
                      <a:pt x="2870" y="408"/>
                      <a:pt x="2775" y="539"/>
                      <a:pt x="2669" y="664"/>
                    </a:cubicBezTo>
                    <a:cubicBezTo>
                      <a:pt x="2622" y="719"/>
                      <a:pt x="2573" y="772"/>
                      <a:pt x="2522" y="820"/>
                    </a:cubicBezTo>
                    <a:cubicBezTo>
                      <a:pt x="2494" y="847"/>
                      <a:pt x="2464" y="872"/>
                      <a:pt x="2434" y="894"/>
                    </a:cubicBezTo>
                    <a:cubicBezTo>
                      <a:pt x="2366" y="945"/>
                      <a:pt x="2293" y="982"/>
                      <a:pt x="2210" y="1002"/>
                    </a:cubicBezTo>
                    <a:cubicBezTo>
                      <a:pt x="2164" y="1014"/>
                      <a:pt x="2114" y="1020"/>
                      <a:pt x="2061" y="1018"/>
                    </a:cubicBezTo>
                    <a:cubicBezTo>
                      <a:pt x="2002" y="1015"/>
                      <a:pt x="1938" y="1001"/>
                      <a:pt x="1885" y="966"/>
                    </a:cubicBezTo>
                    <a:cubicBezTo>
                      <a:pt x="1834" y="934"/>
                      <a:pt x="1799" y="885"/>
                      <a:pt x="1764" y="839"/>
                    </a:cubicBezTo>
                    <a:cubicBezTo>
                      <a:pt x="1680" y="729"/>
                      <a:pt x="1600" y="614"/>
                      <a:pt x="1521" y="500"/>
                    </a:cubicBezTo>
                    <a:cubicBezTo>
                      <a:pt x="1483" y="446"/>
                      <a:pt x="1445" y="393"/>
                      <a:pt x="1407" y="340"/>
                    </a:cubicBezTo>
                    <a:cubicBezTo>
                      <a:pt x="1335" y="241"/>
                      <a:pt x="1256" y="138"/>
                      <a:pt x="1147" y="76"/>
                    </a:cubicBezTo>
                    <a:cubicBezTo>
                      <a:pt x="1068" y="31"/>
                      <a:pt x="982" y="12"/>
                      <a:pt x="902" y="6"/>
                    </a:cubicBezTo>
                    <a:cubicBezTo>
                      <a:pt x="824" y="0"/>
                      <a:pt x="749" y="6"/>
                      <a:pt x="671" y="6"/>
                    </a:cubicBezTo>
                    <a:cubicBezTo>
                      <a:pt x="591" y="6"/>
                      <a:pt x="507" y="2"/>
                      <a:pt x="422" y="2"/>
                    </a:cubicBezTo>
                    <a:cubicBezTo>
                      <a:pt x="273" y="3"/>
                      <a:pt x="118" y="14"/>
                      <a:pt x="0" y="10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15"/>
              <p:cNvSpPr/>
              <p:nvPr/>
            </p:nvSpPr>
            <p:spPr>
              <a:xfrm>
                <a:off x="1060450" y="3543300"/>
                <a:ext cx="7062789" cy="2514600"/>
              </a:xfrm>
              <a:custGeom>
                <a:rect b="b" l="l" r="r" t="t"/>
                <a:pathLst>
                  <a:path extrusionOk="0" h="1049" w="2949">
                    <a:moveTo>
                      <a:pt x="2949" y="356"/>
                    </a:moveTo>
                    <a:cubicBezTo>
                      <a:pt x="2869" y="485"/>
                      <a:pt x="2772" y="608"/>
                      <a:pt x="2664" y="726"/>
                    </a:cubicBezTo>
                    <a:cubicBezTo>
                      <a:pt x="2617" y="778"/>
                      <a:pt x="2568" y="828"/>
                      <a:pt x="2516" y="873"/>
                    </a:cubicBezTo>
                    <a:cubicBezTo>
                      <a:pt x="2488" y="898"/>
                      <a:pt x="2459" y="921"/>
                      <a:pt x="2428" y="941"/>
                    </a:cubicBezTo>
                    <a:cubicBezTo>
                      <a:pt x="2360" y="987"/>
                      <a:pt x="2288" y="1019"/>
                      <a:pt x="2207" y="1036"/>
                    </a:cubicBezTo>
                    <a:cubicBezTo>
                      <a:pt x="2162" y="1045"/>
                      <a:pt x="2113" y="1049"/>
                      <a:pt x="2062" y="1046"/>
                    </a:cubicBezTo>
                    <a:cubicBezTo>
                      <a:pt x="2003" y="1042"/>
                      <a:pt x="1941" y="1027"/>
                      <a:pt x="1890" y="993"/>
                    </a:cubicBezTo>
                    <a:cubicBezTo>
                      <a:pt x="1840" y="961"/>
                      <a:pt x="1805" y="915"/>
                      <a:pt x="1770" y="870"/>
                    </a:cubicBezTo>
                    <a:cubicBezTo>
                      <a:pt x="1684" y="762"/>
                      <a:pt x="1603" y="647"/>
                      <a:pt x="1522" y="534"/>
                    </a:cubicBezTo>
                    <a:cubicBezTo>
                      <a:pt x="1484" y="480"/>
                      <a:pt x="1445" y="428"/>
                      <a:pt x="1406" y="375"/>
                    </a:cubicBezTo>
                    <a:cubicBezTo>
                      <a:pt x="1333" y="277"/>
                      <a:pt x="1252" y="175"/>
                      <a:pt x="1145" y="111"/>
                    </a:cubicBezTo>
                    <a:cubicBezTo>
                      <a:pt x="1066" y="65"/>
                      <a:pt x="982" y="43"/>
                      <a:pt x="903" y="33"/>
                    </a:cubicBezTo>
                    <a:cubicBezTo>
                      <a:pt x="825" y="23"/>
                      <a:pt x="751" y="24"/>
                      <a:pt x="673" y="20"/>
                    </a:cubicBezTo>
                    <a:cubicBezTo>
                      <a:pt x="594" y="16"/>
                      <a:pt x="510" y="9"/>
                      <a:pt x="425" y="5"/>
                    </a:cubicBezTo>
                    <a:cubicBezTo>
                      <a:pt x="277" y="0"/>
                      <a:pt x="121" y="7"/>
                      <a:pt x="0" y="8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15"/>
              <p:cNvSpPr/>
              <p:nvPr/>
            </p:nvSpPr>
            <p:spPr>
              <a:xfrm>
                <a:off x="1042988" y="3519488"/>
                <a:ext cx="7069135" cy="2590800"/>
              </a:xfrm>
              <a:custGeom>
                <a:rect b="b" l="l" r="r" t="t"/>
                <a:pathLst>
                  <a:path extrusionOk="0" h="1081" w="2951">
                    <a:moveTo>
                      <a:pt x="2951" y="444"/>
                    </a:moveTo>
                    <a:cubicBezTo>
                      <a:pt x="2867" y="565"/>
                      <a:pt x="2768" y="681"/>
                      <a:pt x="2659" y="792"/>
                    </a:cubicBezTo>
                    <a:cubicBezTo>
                      <a:pt x="2612" y="840"/>
                      <a:pt x="2561" y="887"/>
                      <a:pt x="2510" y="929"/>
                    </a:cubicBezTo>
                    <a:cubicBezTo>
                      <a:pt x="2481" y="952"/>
                      <a:pt x="2452" y="973"/>
                      <a:pt x="2421" y="991"/>
                    </a:cubicBezTo>
                    <a:cubicBezTo>
                      <a:pt x="2354" y="1032"/>
                      <a:pt x="2282" y="1059"/>
                      <a:pt x="2203" y="1072"/>
                    </a:cubicBezTo>
                    <a:cubicBezTo>
                      <a:pt x="2158" y="1079"/>
                      <a:pt x="2111" y="1081"/>
                      <a:pt x="2061" y="1077"/>
                    </a:cubicBezTo>
                    <a:cubicBezTo>
                      <a:pt x="2004" y="1071"/>
                      <a:pt x="1944" y="1056"/>
                      <a:pt x="1893" y="1023"/>
                    </a:cubicBezTo>
                    <a:cubicBezTo>
                      <a:pt x="1845" y="992"/>
                      <a:pt x="1810" y="947"/>
                      <a:pt x="1774" y="904"/>
                    </a:cubicBezTo>
                    <a:cubicBezTo>
                      <a:pt x="1687" y="797"/>
                      <a:pt x="1605" y="684"/>
                      <a:pt x="1522" y="571"/>
                    </a:cubicBezTo>
                    <a:cubicBezTo>
                      <a:pt x="1484" y="518"/>
                      <a:pt x="1444" y="465"/>
                      <a:pt x="1404" y="413"/>
                    </a:cubicBezTo>
                    <a:cubicBezTo>
                      <a:pt x="1329" y="316"/>
                      <a:pt x="1248" y="215"/>
                      <a:pt x="1142" y="150"/>
                    </a:cubicBezTo>
                    <a:cubicBezTo>
                      <a:pt x="1064" y="102"/>
                      <a:pt x="980" y="77"/>
                      <a:pt x="902" y="62"/>
                    </a:cubicBezTo>
                    <a:cubicBezTo>
                      <a:pt x="825" y="48"/>
                      <a:pt x="751" y="45"/>
                      <a:pt x="674" y="37"/>
                    </a:cubicBezTo>
                    <a:cubicBezTo>
                      <a:pt x="595" y="29"/>
                      <a:pt x="511" y="18"/>
                      <a:pt x="427" y="11"/>
                    </a:cubicBezTo>
                    <a:cubicBezTo>
                      <a:pt x="279" y="0"/>
                      <a:pt x="123" y="3"/>
                      <a:pt x="0" y="81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15"/>
              <p:cNvSpPr/>
              <p:nvPr/>
            </p:nvSpPr>
            <p:spPr>
              <a:xfrm>
                <a:off x="1027113" y="3490913"/>
                <a:ext cx="7070726" cy="2674938"/>
              </a:xfrm>
              <a:custGeom>
                <a:rect b="b" l="l" r="r" t="t"/>
                <a:pathLst>
                  <a:path extrusionOk="0" h="1116" w="2952">
                    <a:moveTo>
                      <a:pt x="2952" y="534"/>
                    </a:moveTo>
                    <a:cubicBezTo>
                      <a:pt x="2865" y="647"/>
                      <a:pt x="2764" y="755"/>
                      <a:pt x="2654" y="859"/>
                    </a:cubicBezTo>
                    <a:cubicBezTo>
                      <a:pt x="2606" y="904"/>
                      <a:pt x="2555" y="949"/>
                      <a:pt x="2503" y="987"/>
                    </a:cubicBezTo>
                    <a:cubicBezTo>
                      <a:pt x="2475" y="1008"/>
                      <a:pt x="2445" y="1027"/>
                      <a:pt x="2414" y="1043"/>
                    </a:cubicBezTo>
                    <a:cubicBezTo>
                      <a:pt x="2347" y="1079"/>
                      <a:pt x="2276" y="1101"/>
                      <a:pt x="2199" y="1110"/>
                    </a:cubicBezTo>
                    <a:cubicBezTo>
                      <a:pt x="2155" y="1115"/>
                      <a:pt x="2109" y="1116"/>
                      <a:pt x="2060" y="1110"/>
                    </a:cubicBezTo>
                    <a:cubicBezTo>
                      <a:pt x="2005" y="1103"/>
                      <a:pt x="1947" y="1087"/>
                      <a:pt x="1897" y="1055"/>
                    </a:cubicBezTo>
                    <a:cubicBezTo>
                      <a:pt x="1849" y="1025"/>
                      <a:pt x="1814" y="982"/>
                      <a:pt x="1779" y="940"/>
                    </a:cubicBezTo>
                    <a:cubicBezTo>
                      <a:pt x="1690" y="835"/>
                      <a:pt x="1606" y="722"/>
                      <a:pt x="1523" y="610"/>
                    </a:cubicBezTo>
                    <a:cubicBezTo>
                      <a:pt x="1483" y="557"/>
                      <a:pt x="1443" y="505"/>
                      <a:pt x="1403" y="454"/>
                    </a:cubicBezTo>
                    <a:cubicBezTo>
                      <a:pt x="1326" y="357"/>
                      <a:pt x="1243" y="258"/>
                      <a:pt x="1138" y="190"/>
                    </a:cubicBezTo>
                    <a:cubicBezTo>
                      <a:pt x="1061" y="141"/>
                      <a:pt x="979" y="113"/>
                      <a:pt x="902" y="94"/>
                    </a:cubicBezTo>
                    <a:cubicBezTo>
                      <a:pt x="825" y="76"/>
                      <a:pt x="752" y="67"/>
                      <a:pt x="675" y="56"/>
                    </a:cubicBezTo>
                    <a:cubicBezTo>
                      <a:pt x="596" y="44"/>
                      <a:pt x="513" y="29"/>
                      <a:pt x="429" y="19"/>
                    </a:cubicBezTo>
                    <a:cubicBezTo>
                      <a:pt x="282" y="3"/>
                      <a:pt x="124" y="0"/>
                      <a:pt x="0" y="7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15"/>
              <p:cNvSpPr/>
              <p:nvPr/>
            </p:nvSpPr>
            <p:spPr>
              <a:xfrm>
                <a:off x="1009650" y="3457575"/>
                <a:ext cx="7075487" cy="2762251"/>
              </a:xfrm>
              <a:custGeom>
                <a:rect b="b" l="l" r="r" t="t"/>
                <a:pathLst>
                  <a:path extrusionOk="0" h="1153" w="2954">
                    <a:moveTo>
                      <a:pt x="2954" y="626"/>
                    </a:moveTo>
                    <a:cubicBezTo>
                      <a:pt x="2863" y="731"/>
                      <a:pt x="2760" y="832"/>
                      <a:pt x="2648" y="928"/>
                    </a:cubicBezTo>
                    <a:cubicBezTo>
                      <a:pt x="2600" y="970"/>
                      <a:pt x="2549" y="1012"/>
                      <a:pt x="2497" y="1047"/>
                    </a:cubicBezTo>
                    <a:cubicBezTo>
                      <a:pt x="2468" y="1066"/>
                      <a:pt x="2438" y="1083"/>
                      <a:pt x="2408" y="1097"/>
                    </a:cubicBezTo>
                    <a:cubicBezTo>
                      <a:pt x="2340" y="1129"/>
                      <a:pt x="2270" y="1145"/>
                      <a:pt x="2195" y="1150"/>
                    </a:cubicBezTo>
                    <a:cubicBezTo>
                      <a:pt x="2152" y="1153"/>
                      <a:pt x="2107" y="1152"/>
                      <a:pt x="2060" y="1145"/>
                    </a:cubicBezTo>
                    <a:cubicBezTo>
                      <a:pt x="2006" y="1137"/>
                      <a:pt x="1949" y="1120"/>
                      <a:pt x="1901" y="1089"/>
                    </a:cubicBezTo>
                    <a:cubicBezTo>
                      <a:pt x="1854" y="1059"/>
                      <a:pt x="1819" y="1018"/>
                      <a:pt x="1784" y="978"/>
                    </a:cubicBezTo>
                    <a:cubicBezTo>
                      <a:pt x="1692" y="874"/>
                      <a:pt x="1608" y="762"/>
                      <a:pt x="1523" y="651"/>
                    </a:cubicBezTo>
                    <a:cubicBezTo>
                      <a:pt x="1483" y="599"/>
                      <a:pt x="1442" y="547"/>
                      <a:pt x="1401" y="496"/>
                    </a:cubicBezTo>
                    <a:cubicBezTo>
                      <a:pt x="1323" y="400"/>
                      <a:pt x="1239" y="302"/>
                      <a:pt x="1135" y="233"/>
                    </a:cubicBezTo>
                    <a:cubicBezTo>
                      <a:pt x="1059" y="183"/>
                      <a:pt x="978" y="151"/>
                      <a:pt x="901" y="128"/>
                    </a:cubicBezTo>
                    <a:cubicBezTo>
                      <a:pt x="826" y="106"/>
                      <a:pt x="752" y="92"/>
                      <a:pt x="675" y="77"/>
                    </a:cubicBezTo>
                    <a:cubicBezTo>
                      <a:pt x="597" y="60"/>
                      <a:pt x="515" y="42"/>
                      <a:pt x="431" y="30"/>
                    </a:cubicBezTo>
                    <a:cubicBezTo>
                      <a:pt x="285" y="7"/>
                      <a:pt x="126" y="0"/>
                      <a:pt x="0" y="7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15"/>
              <p:cNvSpPr/>
              <p:nvPr/>
            </p:nvSpPr>
            <p:spPr>
              <a:xfrm>
                <a:off x="990600" y="3421063"/>
                <a:ext cx="7083427" cy="2857501"/>
              </a:xfrm>
              <a:custGeom>
                <a:rect b="b" l="l" r="r" t="t"/>
                <a:pathLst>
                  <a:path extrusionOk="0" h="1192" w="2957">
                    <a:moveTo>
                      <a:pt x="2957" y="719"/>
                    </a:moveTo>
                    <a:cubicBezTo>
                      <a:pt x="2863" y="816"/>
                      <a:pt x="2757" y="909"/>
                      <a:pt x="2644" y="999"/>
                    </a:cubicBezTo>
                    <a:cubicBezTo>
                      <a:pt x="2595" y="1038"/>
                      <a:pt x="2544" y="1076"/>
                      <a:pt x="2491" y="1108"/>
                    </a:cubicBezTo>
                    <a:cubicBezTo>
                      <a:pt x="2462" y="1125"/>
                      <a:pt x="2433" y="1140"/>
                      <a:pt x="2402" y="1152"/>
                    </a:cubicBezTo>
                    <a:cubicBezTo>
                      <a:pt x="2334" y="1179"/>
                      <a:pt x="2266" y="1190"/>
                      <a:pt x="2191" y="1191"/>
                    </a:cubicBezTo>
                    <a:cubicBezTo>
                      <a:pt x="2150" y="1192"/>
                      <a:pt x="2106" y="1189"/>
                      <a:pt x="2060" y="1181"/>
                    </a:cubicBezTo>
                    <a:cubicBezTo>
                      <a:pt x="2008" y="1171"/>
                      <a:pt x="1953" y="1154"/>
                      <a:pt x="1906" y="1124"/>
                    </a:cubicBezTo>
                    <a:cubicBezTo>
                      <a:pt x="1860" y="1095"/>
                      <a:pt x="1825" y="1056"/>
                      <a:pt x="1790" y="1017"/>
                    </a:cubicBezTo>
                    <a:cubicBezTo>
                      <a:pt x="1696" y="915"/>
                      <a:pt x="1611" y="803"/>
                      <a:pt x="1524" y="693"/>
                    </a:cubicBezTo>
                    <a:cubicBezTo>
                      <a:pt x="1484" y="641"/>
                      <a:pt x="1442" y="590"/>
                      <a:pt x="1400" y="539"/>
                    </a:cubicBezTo>
                    <a:cubicBezTo>
                      <a:pt x="1321" y="444"/>
                      <a:pt x="1235" y="347"/>
                      <a:pt x="1132" y="276"/>
                    </a:cubicBezTo>
                    <a:cubicBezTo>
                      <a:pt x="1057" y="225"/>
                      <a:pt x="978" y="189"/>
                      <a:pt x="901" y="163"/>
                    </a:cubicBezTo>
                    <a:cubicBezTo>
                      <a:pt x="827" y="136"/>
                      <a:pt x="754" y="118"/>
                      <a:pt x="677" y="98"/>
                    </a:cubicBezTo>
                    <a:cubicBezTo>
                      <a:pt x="600" y="78"/>
                      <a:pt x="518" y="57"/>
                      <a:pt x="434" y="41"/>
                    </a:cubicBezTo>
                    <a:cubicBezTo>
                      <a:pt x="288" y="13"/>
                      <a:pt x="129" y="0"/>
                      <a:pt x="0" y="6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15"/>
              <p:cNvSpPr/>
              <p:nvPr/>
            </p:nvSpPr>
            <p:spPr>
              <a:xfrm>
                <a:off x="973138" y="3387725"/>
                <a:ext cx="7085009" cy="2959100"/>
              </a:xfrm>
              <a:custGeom>
                <a:rect b="b" l="l" r="r" t="t"/>
                <a:pathLst>
                  <a:path extrusionOk="0" h="1235" w="2958">
                    <a:moveTo>
                      <a:pt x="2958" y="811"/>
                    </a:moveTo>
                    <a:cubicBezTo>
                      <a:pt x="2861" y="900"/>
                      <a:pt x="2753" y="985"/>
                      <a:pt x="2639" y="1068"/>
                    </a:cubicBezTo>
                    <a:cubicBezTo>
                      <a:pt x="2589" y="1104"/>
                      <a:pt x="2538" y="1139"/>
                      <a:pt x="2485" y="1168"/>
                    </a:cubicBezTo>
                    <a:cubicBezTo>
                      <a:pt x="2456" y="1183"/>
                      <a:pt x="2426" y="1196"/>
                      <a:pt x="2395" y="1206"/>
                    </a:cubicBezTo>
                    <a:cubicBezTo>
                      <a:pt x="2328" y="1228"/>
                      <a:pt x="2260" y="1235"/>
                      <a:pt x="2187" y="1232"/>
                    </a:cubicBezTo>
                    <a:cubicBezTo>
                      <a:pt x="2146" y="1230"/>
                      <a:pt x="2104" y="1225"/>
                      <a:pt x="2059" y="1216"/>
                    </a:cubicBezTo>
                    <a:cubicBezTo>
                      <a:pt x="2008" y="1205"/>
                      <a:pt x="1956" y="1187"/>
                      <a:pt x="1909" y="1157"/>
                    </a:cubicBezTo>
                    <a:cubicBezTo>
                      <a:pt x="1865" y="1130"/>
                      <a:pt x="1830" y="1092"/>
                      <a:pt x="1795" y="1055"/>
                    </a:cubicBezTo>
                    <a:cubicBezTo>
                      <a:pt x="1698" y="955"/>
                      <a:pt x="1612" y="843"/>
                      <a:pt x="1525" y="734"/>
                    </a:cubicBezTo>
                    <a:cubicBezTo>
                      <a:pt x="1483" y="682"/>
                      <a:pt x="1441" y="632"/>
                      <a:pt x="1398" y="581"/>
                    </a:cubicBezTo>
                    <a:cubicBezTo>
                      <a:pt x="1317" y="487"/>
                      <a:pt x="1231" y="392"/>
                      <a:pt x="1129" y="319"/>
                    </a:cubicBezTo>
                    <a:cubicBezTo>
                      <a:pt x="1054" y="266"/>
                      <a:pt x="976" y="227"/>
                      <a:pt x="901" y="196"/>
                    </a:cubicBezTo>
                    <a:cubicBezTo>
                      <a:pt x="827" y="166"/>
                      <a:pt x="754" y="143"/>
                      <a:pt x="678" y="119"/>
                    </a:cubicBezTo>
                    <a:cubicBezTo>
                      <a:pt x="601" y="95"/>
                      <a:pt x="520" y="70"/>
                      <a:pt x="436" y="51"/>
                    </a:cubicBezTo>
                    <a:cubicBezTo>
                      <a:pt x="291" y="17"/>
                      <a:pt x="131" y="0"/>
                      <a:pt x="0" y="65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15"/>
              <p:cNvSpPr/>
              <p:nvPr/>
            </p:nvSpPr>
            <p:spPr>
              <a:xfrm>
                <a:off x="957263" y="3352800"/>
                <a:ext cx="7089777" cy="3067050"/>
              </a:xfrm>
              <a:custGeom>
                <a:rect b="b" l="l" r="r" t="t"/>
                <a:pathLst>
                  <a:path extrusionOk="0" h="1280" w="2960">
                    <a:moveTo>
                      <a:pt x="2960" y="904"/>
                    </a:moveTo>
                    <a:cubicBezTo>
                      <a:pt x="2859" y="984"/>
                      <a:pt x="2749" y="1063"/>
                      <a:pt x="2634" y="1138"/>
                    </a:cubicBezTo>
                    <a:cubicBezTo>
                      <a:pt x="2584" y="1171"/>
                      <a:pt x="2532" y="1203"/>
                      <a:pt x="2478" y="1228"/>
                    </a:cubicBezTo>
                    <a:cubicBezTo>
                      <a:pt x="2449" y="1242"/>
                      <a:pt x="2419" y="1253"/>
                      <a:pt x="2388" y="1261"/>
                    </a:cubicBezTo>
                    <a:cubicBezTo>
                      <a:pt x="2321" y="1279"/>
                      <a:pt x="2254" y="1280"/>
                      <a:pt x="2183" y="1273"/>
                    </a:cubicBezTo>
                    <a:cubicBezTo>
                      <a:pt x="2143" y="1269"/>
                      <a:pt x="2102" y="1262"/>
                      <a:pt x="2059" y="1252"/>
                    </a:cubicBezTo>
                    <a:cubicBezTo>
                      <a:pt x="2009" y="1239"/>
                      <a:pt x="1958" y="1221"/>
                      <a:pt x="1913" y="1192"/>
                    </a:cubicBezTo>
                    <a:cubicBezTo>
                      <a:pt x="1870" y="1165"/>
                      <a:pt x="1835" y="1130"/>
                      <a:pt x="1800" y="1094"/>
                    </a:cubicBezTo>
                    <a:cubicBezTo>
                      <a:pt x="1701" y="995"/>
                      <a:pt x="1614" y="884"/>
                      <a:pt x="1525" y="776"/>
                    </a:cubicBezTo>
                    <a:cubicBezTo>
                      <a:pt x="1483" y="725"/>
                      <a:pt x="1440" y="674"/>
                      <a:pt x="1397" y="625"/>
                    </a:cubicBezTo>
                    <a:cubicBezTo>
                      <a:pt x="1314" y="531"/>
                      <a:pt x="1226" y="437"/>
                      <a:pt x="1125" y="362"/>
                    </a:cubicBezTo>
                    <a:cubicBezTo>
                      <a:pt x="1052" y="308"/>
                      <a:pt x="975" y="266"/>
                      <a:pt x="900" y="231"/>
                    </a:cubicBezTo>
                    <a:cubicBezTo>
                      <a:pt x="827" y="197"/>
                      <a:pt x="755" y="169"/>
                      <a:pt x="679" y="141"/>
                    </a:cubicBezTo>
                    <a:cubicBezTo>
                      <a:pt x="602" y="113"/>
                      <a:pt x="521" y="84"/>
                      <a:pt x="438" y="62"/>
                    </a:cubicBezTo>
                    <a:cubicBezTo>
                      <a:pt x="294" y="23"/>
                      <a:pt x="133" y="0"/>
                      <a:pt x="0" y="6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15"/>
              <p:cNvSpPr/>
              <p:nvPr/>
            </p:nvSpPr>
            <p:spPr>
              <a:xfrm>
                <a:off x="939800" y="3319463"/>
                <a:ext cx="7094538" cy="3181350"/>
              </a:xfrm>
              <a:custGeom>
                <a:rect b="b" l="l" r="r" t="t"/>
                <a:pathLst>
                  <a:path extrusionOk="0" h="1328" w="2962">
                    <a:moveTo>
                      <a:pt x="2962" y="995"/>
                    </a:moveTo>
                    <a:cubicBezTo>
                      <a:pt x="2857" y="1068"/>
                      <a:pt x="2745" y="1139"/>
                      <a:pt x="2628" y="1207"/>
                    </a:cubicBezTo>
                    <a:cubicBezTo>
                      <a:pt x="2578" y="1237"/>
                      <a:pt x="2525" y="1267"/>
                      <a:pt x="2472" y="1288"/>
                    </a:cubicBezTo>
                    <a:cubicBezTo>
                      <a:pt x="2442" y="1300"/>
                      <a:pt x="2412" y="1309"/>
                      <a:pt x="2382" y="1315"/>
                    </a:cubicBezTo>
                    <a:cubicBezTo>
                      <a:pt x="2314" y="1328"/>
                      <a:pt x="2248" y="1324"/>
                      <a:pt x="2179" y="1313"/>
                    </a:cubicBezTo>
                    <a:cubicBezTo>
                      <a:pt x="2140" y="1307"/>
                      <a:pt x="2099" y="1299"/>
                      <a:pt x="2058" y="1287"/>
                    </a:cubicBezTo>
                    <a:cubicBezTo>
                      <a:pt x="2010" y="1273"/>
                      <a:pt x="1961" y="1254"/>
                      <a:pt x="1917" y="1226"/>
                    </a:cubicBezTo>
                    <a:cubicBezTo>
                      <a:pt x="1875" y="1200"/>
                      <a:pt x="1839" y="1166"/>
                      <a:pt x="1805" y="1133"/>
                    </a:cubicBezTo>
                    <a:cubicBezTo>
                      <a:pt x="1704" y="1035"/>
                      <a:pt x="1616" y="925"/>
                      <a:pt x="1525" y="817"/>
                    </a:cubicBezTo>
                    <a:cubicBezTo>
                      <a:pt x="1483" y="766"/>
                      <a:pt x="1439" y="716"/>
                      <a:pt x="1395" y="667"/>
                    </a:cubicBezTo>
                    <a:cubicBezTo>
                      <a:pt x="1311" y="574"/>
                      <a:pt x="1222" y="482"/>
                      <a:pt x="1122" y="405"/>
                    </a:cubicBezTo>
                    <a:cubicBezTo>
                      <a:pt x="1049" y="350"/>
                      <a:pt x="974" y="304"/>
                      <a:pt x="900" y="265"/>
                    </a:cubicBezTo>
                    <a:cubicBezTo>
                      <a:pt x="827" y="227"/>
                      <a:pt x="755" y="194"/>
                      <a:pt x="680" y="162"/>
                    </a:cubicBezTo>
                    <a:cubicBezTo>
                      <a:pt x="604" y="129"/>
                      <a:pt x="523" y="98"/>
                      <a:pt x="440" y="72"/>
                    </a:cubicBezTo>
                    <a:cubicBezTo>
                      <a:pt x="296" y="27"/>
                      <a:pt x="135" y="0"/>
                      <a:pt x="0" y="59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15"/>
              <p:cNvSpPr/>
              <p:nvPr/>
            </p:nvSpPr>
            <p:spPr>
              <a:xfrm>
                <a:off x="923925" y="3282950"/>
                <a:ext cx="7096126" cy="3302001"/>
              </a:xfrm>
              <a:custGeom>
                <a:rect b="b" l="l" r="r" t="t"/>
                <a:pathLst>
                  <a:path extrusionOk="0" h="1378" w="2963">
                    <a:moveTo>
                      <a:pt x="2963" y="1088"/>
                    </a:moveTo>
                    <a:cubicBezTo>
                      <a:pt x="2855" y="1153"/>
                      <a:pt x="2741" y="1216"/>
                      <a:pt x="2623" y="1278"/>
                    </a:cubicBezTo>
                    <a:cubicBezTo>
                      <a:pt x="2572" y="1304"/>
                      <a:pt x="2519" y="1331"/>
                      <a:pt x="2465" y="1349"/>
                    </a:cubicBezTo>
                    <a:cubicBezTo>
                      <a:pt x="2436" y="1359"/>
                      <a:pt x="2405" y="1366"/>
                      <a:pt x="2375" y="1370"/>
                    </a:cubicBezTo>
                    <a:cubicBezTo>
                      <a:pt x="2308" y="1378"/>
                      <a:pt x="2242" y="1369"/>
                      <a:pt x="2175" y="1354"/>
                    </a:cubicBezTo>
                    <a:cubicBezTo>
                      <a:pt x="2136" y="1346"/>
                      <a:pt x="2097" y="1336"/>
                      <a:pt x="2057" y="1323"/>
                    </a:cubicBezTo>
                    <a:cubicBezTo>
                      <a:pt x="2011" y="1307"/>
                      <a:pt x="1964" y="1288"/>
                      <a:pt x="1921" y="1261"/>
                    </a:cubicBezTo>
                    <a:cubicBezTo>
                      <a:pt x="1879" y="1235"/>
                      <a:pt x="1844" y="1204"/>
                      <a:pt x="1809" y="1172"/>
                    </a:cubicBezTo>
                    <a:cubicBezTo>
                      <a:pt x="1706" y="1076"/>
                      <a:pt x="1617" y="966"/>
                      <a:pt x="1526" y="859"/>
                    </a:cubicBezTo>
                    <a:cubicBezTo>
                      <a:pt x="1483" y="808"/>
                      <a:pt x="1438" y="759"/>
                      <a:pt x="1393" y="710"/>
                    </a:cubicBezTo>
                    <a:cubicBezTo>
                      <a:pt x="1308" y="618"/>
                      <a:pt x="1217" y="527"/>
                      <a:pt x="1118" y="449"/>
                    </a:cubicBezTo>
                    <a:cubicBezTo>
                      <a:pt x="1047" y="392"/>
                      <a:pt x="973" y="343"/>
                      <a:pt x="899" y="300"/>
                    </a:cubicBezTo>
                    <a:cubicBezTo>
                      <a:pt x="827" y="257"/>
                      <a:pt x="756" y="220"/>
                      <a:pt x="681" y="184"/>
                    </a:cubicBezTo>
                    <a:cubicBezTo>
                      <a:pt x="605" y="147"/>
                      <a:pt x="525" y="112"/>
                      <a:pt x="442" y="83"/>
                    </a:cubicBezTo>
                    <a:cubicBezTo>
                      <a:pt x="299" y="33"/>
                      <a:pt x="137" y="0"/>
                      <a:pt x="0" y="56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15"/>
              <p:cNvSpPr/>
              <p:nvPr/>
            </p:nvSpPr>
            <p:spPr>
              <a:xfrm>
                <a:off x="904875" y="3249613"/>
                <a:ext cx="7104059" cy="3421063"/>
              </a:xfrm>
              <a:custGeom>
                <a:rect b="b" l="l" r="r" t="t"/>
                <a:pathLst>
                  <a:path extrusionOk="0" h="1428" w="2966">
                    <a:moveTo>
                      <a:pt x="2966" y="1180"/>
                    </a:moveTo>
                    <a:cubicBezTo>
                      <a:pt x="2854" y="1237"/>
                      <a:pt x="2738" y="1293"/>
                      <a:pt x="2619" y="1347"/>
                    </a:cubicBezTo>
                    <a:cubicBezTo>
                      <a:pt x="2567" y="1371"/>
                      <a:pt x="2514" y="1394"/>
                      <a:pt x="2460" y="1409"/>
                    </a:cubicBezTo>
                    <a:cubicBezTo>
                      <a:pt x="2430" y="1417"/>
                      <a:pt x="2400" y="1423"/>
                      <a:pt x="2369" y="1424"/>
                    </a:cubicBezTo>
                    <a:cubicBezTo>
                      <a:pt x="2302" y="1428"/>
                      <a:pt x="2237" y="1413"/>
                      <a:pt x="2171" y="1394"/>
                    </a:cubicBezTo>
                    <a:cubicBezTo>
                      <a:pt x="2134" y="1384"/>
                      <a:pt x="2096" y="1372"/>
                      <a:pt x="2058" y="1358"/>
                    </a:cubicBezTo>
                    <a:cubicBezTo>
                      <a:pt x="2013" y="1341"/>
                      <a:pt x="1967" y="1321"/>
                      <a:pt x="1925" y="1295"/>
                    </a:cubicBezTo>
                    <a:cubicBezTo>
                      <a:pt x="1885" y="1270"/>
                      <a:pt x="1850" y="1240"/>
                      <a:pt x="1815" y="1210"/>
                    </a:cubicBezTo>
                    <a:cubicBezTo>
                      <a:pt x="1709" y="1116"/>
                      <a:pt x="1620" y="1006"/>
                      <a:pt x="1527" y="900"/>
                    </a:cubicBezTo>
                    <a:cubicBezTo>
                      <a:pt x="1483" y="850"/>
                      <a:pt x="1438" y="801"/>
                      <a:pt x="1392" y="753"/>
                    </a:cubicBezTo>
                    <a:cubicBezTo>
                      <a:pt x="1305" y="661"/>
                      <a:pt x="1214" y="571"/>
                      <a:pt x="1116" y="491"/>
                    </a:cubicBezTo>
                    <a:cubicBezTo>
                      <a:pt x="1045" y="433"/>
                      <a:pt x="972" y="381"/>
                      <a:pt x="899" y="333"/>
                    </a:cubicBezTo>
                    <a:cubicBezTo>
                      <a:pt x="829" y="287"/>
                      <a:pt x="757" y="245"/>
                      <a:pt x="683" y="205"/>
                    </a:cubicBezTo>
                    <a:cubicBezTo>
                      <a:pt x="607" y="164"/>
                      <a:pt x="528" y="125"/>
                      <a:pt x="445" y="93"/>
                    </a:cubicBezTo>
                    <a:cubicBezTo>
                      <a:pt x="302" y="37"/>
                      <a:pt x="140" y="0"/>
                      <a:pt x="0" y="52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15"/>
              <p:cNvSpPr/>
              <p:nvPr/>
            </p:nvSpPr>
            <p:spPr>
              <a:xfrm>
                <a:off x="887413" y="3213100"/>
                <a:ext cx="7108827" cy="3546476"/>
              </a:xfrm>
              <a:custGeom>
                <a:rect b="b" l="l" r="r" t="t"/>
                <a:pathLst>
                  <a:path extrusionOk="0" h="1480" w="2968">
                    <a:moveTo>
                      <a:pt x="2968" y="1273"/>
                    </a:moveTo>
                    <a:cubicBezTo>
                      <a:pt x="2852" y="1322"/>
                      <a:pt x="2734" y="1370"/>
                      <a:pt x="2614" y="1417"/>
                    </a:cubicBezTo>
                    <a:cubicBezTo>
                      <a:pt x="2562" y="1438"/>
                      <a:pt x="2508" y="1458"/>
                      <a:pt x="2453" y="1470"/>
                    </a:cubicBezTo>
                    <a:cubicBezTo>
                      <a:pt x="2423" y="1476"/>
                      <a:pt x="2393" y="1480"/>
                      <a:pt x="2362" y="1479"/>
                    </a:cubicBezTo>
                    <a:cubicBezTo>
                      <a:pt x="2295" y="1478"/>
                      <a:pt x="2231" y="1458"/>
                      <a:pt x="2167" y="1435"/>
                    </a:cubicBezTo>
                    <a:cubicBezTo>
                      <a:pt x="2131" y="1423"/>
                      <a:pt x="2094" y="1409"/>
                      <a:pt x="2057" y="1394"/>
                    </a:cubicBezTo>
                    <a:cubicBezTo>
                      <a:pt x="2014" y="1376"/>
                      <a:pt x="1970" y="1355"/>
                      <a:pt x="1929" y="1330"/>
                    </a:cubicBezTo>
                    <a:cubicBezTo>
                      <a:pt x="1890" y="1306"/>
                      <a:pt x="1855" y="1278"/>
                      <a:pt x="1820" y="1249"/>
                    </a:cubicBezTo>
                    <a:cubicBezTo>
                      <a:pt x="1712" y="1157"/>
                      <a:pt x="1622" y="1047"/>
                      <a:pt x="1527" y="942"/>
                    </a:cubicBezTo>
                    <a:cubicBezTo>
                      <a:pt x="1483" y="892"/>
                      <a:pt x="1437" y="844"/>
                      <a:pt x="1391" y="796"/>
                    </a:cubicBezTo>
                    <a:cubicBezTo>
                      <a:pt x="1302" y="705"/>
                      <a:pt x="1210" y="617"/>
                      <a:pt x="1113" y="535"/>
                    </a:cubicBezTo>
                    <a:cubicBezTo>
                      <a:pt x="1042" y="475"/>
                      <a:pt x="971" y="420"/>
                      <a:pt x="899" y="368"/>
                    </a:cubicBezTo>
                    <a:cubicBezTo>
                      <a:pt x="829" y="318"/>
                      <a:pt x="758" y="271"/>
                      <a:pt x="684" y="227"/>
                    </a:cubicBezTo>
                    <a:cubicBezTo>
                      <a:pt x="608" y="182"/>
                      <a:pt x="529" y="140"/>
                      <a:pt x="447" y="104"/>
                    </a:cubicBezTo>
                    <a:cubicBezTo>
                      <a:pt x="305" y="43"/>
                      <a:pt x="142" y="0"/>
                      <a:pt x="0" y="49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15"/>
              <p:cNvSpPr/>
              <p:nvPr/>
            </p:nvSpPr>
            <p:spPr>
              <a:xfrm>
                <a:off x="871538" y="3179763"/>
                <a:ext cx="7110414" cy="3679826"/>
              </a:xfrm>
              <a:custGeom>
                <a:rect b="b" l="l" r="r" t="t"/>
                <a:pathLst>
                  <a:path extrusionOk="0" h="1536" w="2969">
                    <a:moveTo>
                      <a:pt x="2969" y="1365"/>
                    </a:moveTo>
                    <a:cubicBezTo>
                      <a:pt x="2850" y="1406"/>
                      <a:pt x="2730" y="1447"/>
                      <a:pt x="2608" y="1487"/>
                    </a:cubicBezTo>
                    <a:cubicBezTo>
                      <a:pt x="2556" y="1504"/>
                      <a:pt x="2502" y="1521"/>
                      <a:pt x="2447" y="1530"/>
                    </a:cubicBezTo>
                    <a:cubicBezTo>
                      <a:pt x="2417" y="1534"/>
                      <a:pt x="2386" y="1536"/>
                      <a:pt x="2356" y="1533"/>
                    </a:cubicBezTo>
                    <a:cubicBezTo>
                      <a:pt x="2289" y="1527"/>
                      <a:pt x="2226" y="1502"/>
                      <a:pt x="2163" y="1476"/>
                    </a:cubicBezTo>
                    <a:cubicBezTo>
                      <a:pt x="2128" y="1461"/>
                      <a:pt x="2092" y="1445"/>
                      <a:pt x="2056" y="1429"/>
                    </a:cubicBezTo>
                    <a:cubicBezTo>
                      <a:pt x="2014" y="1409"/>
                      <a:pt x="1973" y="1388"/>
                      <a:pt x="1933" y="1364"/>
                    </a:cubicBezTo>
                    <a:cubicBezTo>
                      <a:pt x="1895" y="1340"/>
                      <a:pt x="1859" y="1314"/>
                      <a:pt x="1825" y="1287"/>
                    </a:cubicBezTo>
                    <a:cubicBezTo>
                      <a:pt x="1714" y="1197"/>
                      <a:pt x="1623" y="1087"/>
                      <a:pt x="1528" y="983"/>
                    </a:cubicBezTo>
                    <a:cubicBezTo>
                      <a:pt x="1483" y="933"/>
                      <a:pt x="1436" y="885"/>
                      <a:pt x="1389" y="838"/>
                    </a:cubicBezTo>
                    <a:cubicBezTo>
                      <a:pt x="1299" y="748"/>
                      <a:pt x="1205" y="661"/>
                      <a:pt x="1109" y="577"/>
                    </a:cubicBezTo>
                    <a:cubicBezTo>
                      <a:pt x="1040" y="517"/>
                      <a:pt x="970" y="458"/>
                      <a:pt x="898" y="402"/>
                    </a:cubicBezTo>
                    <a:cubicBezTo>
                      <a:pt x="829" y="347"/>
                      <a:pt x="758" y="296"/>
                      <a:pt x="685" y="248"/>
                    </a:cubicBezTo>
                    <a:cubicBezTo>
                      <a:pt x="610" y="198"/>
                      <a:pt x="531" y="153"/>
                      <a:pt x="449" y="114"/>
                    </a:cubicBezTo>
                    <a:cubicBezTo>
                      <a:pt x="308" y="47"/>
                      <a:pt x="144" y="0"/>
                      <a:pt x="0" y="46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05" name="Google Shape;705;p15"/>
            <p:cNvGrpSpPr/>
            <p:nvPr/>
          </p:nvGrpSpPr>
          <p:grpSpPr>
            <a:xfrm flipH="1" rot="8999956">
              <a:off x="-3826614" y="-3104448"/>
              <a:ext cx="7299165" cy="3862303"/>
              <a:chOff x="2446338" y="-23812"/>
              <a:chExt cx="7299326" cy="3862388"/>
            </a:xfrm>
          </p:grpSpPr>
          <p:sp>
            <p:nvSpPr>
              <p:cNvPr id="706" name="Google Shape;706;p15"/>
              <p:cNvSpPr/>
              <p:nvPr/>
            </p:nvSpPr>
            <p:spPr>
              <a:xfrm>
                <a:off x="2446338" y="-23812"/>
                <a:ext cx="6784972" cy="3862388"/>
              </a:xfrm>
              <a:custGeom>
                <a:rect b="b" l="l" r="r" t="t"/>
                <a:pathLst>
                  <a:path extrusionOk="0" h="1794" w="3153">
                    <a:moveTo>
                      <a:pt x="3153" y="1794"/>
                    </a:moveTo>
                    <a:cubicBezTo>
                      <a:pt x="3014" y="1620"/>
                      <a:pt x="2861" y="1443"/>
                      <a:pt x="2705" y="1261"/>
                    </a:cubicBezTo>
                    <a:cubicBezTo>
                      <a:pt x="2685" y="1237"/>
                      <a:pt x="2655" y="1209"/>
                      <a:pt x="2618" y="1219"/>
                    </a:cubicBezTo>
                    <a:cubicBezTo>
                      <a:pt x="2588" y="1227"/>
                      <a:pt x="2572" y="1257"/>
                      <a:pt x="2554" y="1281"/>
                    </a:cubicBezTo>
                    <a:cubicBezTo>
                      <a:pt x="2483" y="1376"/>
                      <a:pt x="2324" y="1395"/>
                      <a:pt x="2231" y="1329"/>
                    </a:cubicBezTo>
                    <a:cubicBezTo>
                      <a:pt x="2192" y="1300"/>
                      <a:pt x="2166" y="1264"/>
                      <a:pt x="2148" y="1223"/>
                    </a:cubicBezTo>
                    <a:cubicBezTo>
                      <a:pt x="2129" y="1181"/>
                      <a:pt x="2118" y="1134"/>
                      <a:pt x="2108" y="1088"/>
                    </a:cubicBezTo>
                    <a:cubicBezTo>
                      <a:pt x="2104" y="1064"/>
                      <a:pt x="2099" y="1039"/>
                      <a:pt x="2095" y="1013"/>
                    </a:cubicBezTo>
                    <a:cubicBezTo>
                      <a:pt x="2083" y="942"/>
                      <a:pt x="2075" y="866"/>
                      <a:pt x="2068" y="790"/>
                    </a:cubicBezTo>
                    <a:cubicBezTo>
                      <a:pt x="2053" y="636"/>
                      <a:pt x="2039" y="482"/>
                      <a:pt x="2024" y="328"/>
                    </a:cubicBezTo>
                    <a:cubicBezTo>
                      <a:pt x="2018" y="261"/>
                      <a:pt x="2010" y="192"/>
                      <a:pt x="1973" y="131"/>
                    </a:cubicBezTo>
                    <a:cubicBezTo>
                      <a:pt x="1924" y="50"/>
                      <a:pt x="1821" y="0"/>
                      <a:pt x="1734" y="14"/>
                    </a:cubicBezTo>
                    <a:cubicBezTo>
                      <a:pt x="1696" y="20"/>
                      <a:pt x="1663" y="36"/>
                      <a:pt x="1629" y="53"/>
                    </a:cubicBezTo>
                    <a:cubicBezTo>
                      <a:pt x="1524" y="104"/>
                      <a:pt x="1411" y="154"/>
                      <a:pt x="1295" y="199"/>
                    </a:cubicBezTo>
                    <a:cubicBezTo>
                      <a:pt x="1184" y="241"/>
                      <a:pt x="1071" y="280"/>
                      <a:pt x="955" y="313"/>
                    </a:cubicBezTo>
                    <a:cubicBezTo>
                      <a:pt x="882" y="335"/>
                      <a:pt x="807" y="355"/>
                      <a:pt x="732" y="374"/>
                    </a:cubicBezTo>
                    <a:cubicBezTo>
                      <a:pt x="630" y="401"/>
                      <a:pt x="526" y="428"/>
                      <a:pt x="419" y="437"/>
                    </a:cubicBezTo>
                    <a:cubicBezTo>
                      <a:pt x="274" y="450"/>
                      <a:pt x="127" y="431"/>
                      <a:pt x="0" y="38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15"/>
              <p:cNvSpPr/>
              <p:nvPr/>
            </p:nvSpPr>
            <p:spPr>
              <a:xfrm>
                <a:off x="2503488" y="77788"/>
                <a:ext cx="6757987" cy="3594099"/>
              </a:xfrm>
              <a:custGeom>
                <a:rect b="b" l="l" r="r" t="t"/>
                <a:pathLst>
                  <a:path extrusionOk="0" h="1670" w="3140">
                    <a:moveTo>
                      <a:pt x="3140" y="1670"/>
                    </a:moveTo>
                    <a:cubicBezTo>
                      <a:pt x="3005" y="1523"/>
                      <a:pt x="2854" y="1373"/>
                      <a:pt x="2697" y="1215"/>
                    </a:cubicBezTo>
                    <a:cubicBezTo>
                      <a:pt x="2677" y="1195"/>
                      <a:pt x="2648" y="1170"/>
                      <a:pt x="2611" y="1181"/>
                    </a:cubicBezTo>
                    <a:cubicBezTo>
                      <a:pt x="2583" y="1190"/>
                      <a:pt x="2567" y="1219"/>
                      <a:pt x="2549" y="1243"/>
                    </a:cubicBezTo>
                    <a:cubicBezTo>
                      <a:pt x="2477" y="1338"/>
                      <a:pt x="2323" y="1360"/>
                      <a:pt x="2229" y="1300"/>
                    </a:cubicBezTo>
                    <a:cubicBezTo>
                      <a:pt x="2190" y="1275"/>
                      <a:pt x="2163" y="1241"/>
                      <a:pt x="2143" y="1203"/>
                    </a:cubicBezTo>
                    <a:cubicBezTo>
                      <a:pt x="2122" y="1164"/>
                      <a:pt x="2109" y="1120"/>
                      <a:pt x="2097" y="1076"/>
                    </a:cubicBezTo>
                    <a:cubicBezTo>
                      <a:pt x="2092" y="1052"/>
                      <a:pt x="2086" y="1028"/>
                      <a:pt x="2081" y="1003"/>
                    </a:cubicBezTo>
                    <a:cubicBezTo>
                      <a:pt x="2066" y="934"/>
                      <a:pt x="2057" y="858"/>
                      <a:pt x="2048" y="784"/>
                    </a:cubicBezTo>
                    <a:cubicBezTo>
                      <a:pt x="2030" y="632"/>
                      <a:pt x="2012" y="479"/>
                      <a:pt x="1994" y="327"/>
                    </a:cubicBezTo>
                    <a:cubicBezTo>
                      <a:pt x="1986" y="261"/>
                      <a:pt x="1977" y="192"/>
                      <a:pt x="1941" y="132"/>
                    </a:cubicBezTo>
                    <a:cubicBezTo>
                      <a:pt x="1892" y="51"/>
                      <a:pt x="1792" y="0"/>
                      <a:pt x="1707" y="9"/>
                    </a:cubicBezTo>
                    <a:cubicBezTo>
                      <a:pt x="1670" y="14"/>
                      <a:pt x="1636" y="28"/>
                      <a:pt x="1602" y="43"/>
                    </a:cubicBezTo>
                    <a:cubicBezTo>
                      <a:pt x="1499" y="88"/>
                      <a:pt x="1387" y="137"/>
                      <a:pt x="1273" y="180"/>
                    </a:cubicBezTo>
                    <a:cubicBezTo>
                      <a:pt x="1163" y="221"/>
                      <a:pt x="1052" y="260"/>
                      <a:pt x="938" y="294"/>
                    </a:cubicBezTo>
                    <a:cubicBezTo>
                      <a:pt x="866" y="316"/>
                      <a:pt x="792" y="335"/>
                      <a:pt x="719" y="354"/>
                    </a:cubicBezTo>
                    <a:cubicBezTo>
                      <a:pt x="618" y="381"/>
                      <a:pt x="516" y="407"/>
                      <a:pt x="411" y="418"/>
                    </a:cubicBezTo>
                    <a:cubicBezTo>
                      <a:pt x="268" y="432"/>
                      <a:pt x="124" y="418"/>
                      <a:pt x="0" y="38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15"/>
              <p:cNvSpPr/>
              <p:nvPr/>
            </p:nvSpPr>
            <p:spPr>
              <a:xfrm>
                <a:off x="2562225" y="176213"/>
                <a:ext cx="6729413" cy="3330575"/>
              </a:xfrm>
              <a:custGeom>
                <a:rect b="b" l="l" r="r" t="t"/>
                <a:pathLst>
                  <a:path extrusionOk="0" h="1547" w="3127">
                    <a:moveTo>
                      <a:pt x="3127" y="1547"/>
                    </a:moveTo>
                    <a:cubicBezTo>
                      <a:pt x="2996" y="1427"/>
                      <a:pt x="2846" y="1303"/>
                      <a:pt x="2690" y="1171"/>
                    </a:cubicBezTo>
                    <a:cubicBezTo>
                      <a:pt x="2670" y="1154"/>
                      <a:pt x="2641" y="1132"/>
                      <a:pt x="2605" y="1145"/>
                    </a:cubicBezTo>
                    <a:cubicBezTo>
                      <a:pt x="2577" y="1154"/>
                      <a:pt x="2561" y="1183"/>
                      <a:pt x="2543" y="1207"/>
                    </a:cubicBezTo>
                    <a:cubicBezTo>
                      <a:pt x="2472" y="1301"/>
                      <a:pt x="2322" y="1327"/>
                      <a:pt x="2228" y="1273"/>
                    </a:cubicBezTo>
                    <a:cubicBezTo>
                      <a:pt x="2188" y="1250"/>
                      <a:pt x="2160" y="1219"/>
                      <a:pt x="2138" y="1184"/>
                    </a:cubicBezTo>
                    <a:cubicBezTo>
                      <a:pt x="2116" y="1148"/>
                      <a:pt x="2100" y="1106"/>
                      <a:pt x="2087" y="1064"/>
                    </a:cubicBezTo>
                    <a:cubicBezTo>
                      <a:pt x="2079" y="1042"/>
                      <a:pt x="2073" y="1018"/>
                      <a:pt x="2067" y="994"/>
                    </a:cubicBezTo>
                    <a:cubicBezTo>
                      <a:pt x="2049" y="926"/>
                      <a:pt x="2038" y="852"/>
                      <a:pt x="2028" y="778"/>
                    </a:cubicBezTo>
                    <a:cubicBezTo>
                      <a:pt x="2007" y="628"/>
                      <a:pt x="1985" y="477"/>
                      <a:pt x="1964" y="327"/>
                    </a:cubicBezTo>
                    <a:cubicBezTo>
                      <a:pt x="1955" y="262"/>
                      <a:pt x="1945" y="194"/>
                      <a:pt x="1909" y="134"/>
                    </a:cubicBezTo>
                    <a:cubicBezTo>
                      <a:pt x="1860" y="54"/>
                      <a:pt x="1763" y="0"/>
                      <a:pt x="1679" y="6"/>
                    </a:cubicBezTo>
                    <a:cubicBezTo>
                      <a:pt x="1643" y="9"/>
                      <a:pt x="1610" y="20"/>
                      <a:pt x="1576" y="34"/>
                    </a:cubicBezTo>
                    <a:cubicBezTo>
                      <a:pt x="1473" y="74"/>
                      <a:pt x="1362" y="120"/>
                      <a:pt x="1250" y="162"/>
                    </a:cubicBezTo>
                    <a:cubicBezTo>
                      <a:pt x="1142" y="203"/>
                      <a:pt x="1033" y="242"/>
                      <a:pt x="921" y="276"/>
                    </a:cubicBezTo>
                    <a:cubicBezTo>
                      <a:pt x="850" y="297"/>
                      <a:pt x="778" y="317"/>
                      <a:pt x="705" y="336"/>
                    </a:cubicBezTo>
                    <a:cubicBezTo>
                      <a:pt x="606" y="362"/>
                      <a:pt x="505" y="388"/>
                      <a:pt x="403" y="399"/>
                    </a:cubicBezTo>
                    <a:cubicBezTo>
                      <a:pt x="262" y="415"/>
                      <a:pt x="121" y="405"/>
                      <a:pt x="0" y="37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15"/>
              <p:cNvSpPr/>
              <p:nvPr/>
            </p:nvSpPr>
            <p:spPr>
              <a:xfrm>
                <a:off x="2620963" y="277813"/>
                <a:ext cx="6704010" cy="3062289"/>
              </a:xfrm>
              <a:custGeom>
                <a:rect b="b" l="l" r="r" t="t"/>
                <a:pathLst>
                  <a:path extrusionOk="0" h="1423" w="3115">
                    <a:moveTo>
                      <a:pt x="3115" y="1423"/>
                    </a:moveTo>
                    <a:cubicBezTo>
                      <a:pt x="2988" y="1330"/>
                      <a:pt x="2839" y="1233"/>
                      <a:pt x="2682" y="1125"/>
                    </a:cubicBezTo>
                    <a:cubicBezTo>
                      <a:pt x="2662" y="1111"/>
                      <a:pt x="2634" y="1093"/>
                      <a:pt x="2599" y="1107"/>
                    </a:cubicBezTo>
                    <a:cubicBezTo>
                      <a:pt x="2572" y="1117"/>
                      <a:pt x="2555" y="1146"/>
                      <a:pt x="2538" y="1169"/>
                    </a:cubicBezTo>
                    <a:cubicBezTo>
                      <a:pt x="2466" y="1263"/>
                      <a:pt x="2320" y="1292"/>
                      <a:pt x="2226" y="1245"/>
                    </a:cubicBezTo>
                    <a:cubicBezTo>
                      <a:pt x="2186" y="1225"/>
                      <a:pt x="2157" y="1197"/>
                      <a:pt x="2134" y="1164"/>
                    </a:cubicBezTo>
                    <a:cubicBezTo>
                      <a:pt x="2109" y="1131"/>
                      <a:pt x="2091" y="1092"/>
                      <a:pt x="2076" y="1051"/>
                    </a:cubicBezTo>
                    <a:cubicBezTo>
                      <a:pt x="2067" y="1030"/>
                      <a:pt x="2060" y="1007"/>
                      <a:pt x="2053" y="984"/>
                    </a:cubicBezTo>
                    <a:cubicBezTo>
                      <a:pt x="2032" y="918"/>
                      <a:pt x="2020" y="845"/>
                      <a:pt x="2008" y="772"/>
                    </a:cubicBezTo>
                    <a:cubicBezTo>
                      <a:pt x="1983" y="623"/>
                      <a:pt x="1959" y="474"/>
                      <a:pt x="1934" y="326"/>
                    </a:cubicBezTo>
                    <a:cubicBezTo>
                      <a:pt x="1923" y="261"/>
                      <a:pt x="1912" y="194"/>
                      <a:pt x="1876" y="135"/>
                    </a:cubicBezTo>
                    <a:cubicBezTo>
                      <a:pt x="1828" y="55"/>
                      <a:pt x="1734" y="0"/>
                      <a:pt x="1652" y="2"/>
                    </a:cubicBezTo>
                    <a:cubicBezTo>
                      <a:pt x="1616" y="2"/>
                      <a:pt x="1583" y="12"/>
                      <a:pt x="1549" y="23"/>
                    </a:cubicBezTo>
                    <a:cubicBezTo>
                      <a:pt x="1447" y="58"/>
                      <a:pt x="1338" y="102"/>
                      <a:pt x="1227" y="144"/>
                    </a:cubicBezTo>
                    <a:cubicBezTo>
                      <a:pt x="1121" y="183"/>
                      <a:pt x="1013" y="223"/>
                      <a:pt x="904" y="256"/>
                    </a:cubicBezTo>
                    <a:cubicBezTo>
                      <a:pt x="834" y="278"/>
                      <a:pt x="763" y="297"/>
                      <a:pt x="692" y="316"/>
                    </a:cubicBezTo>
                    <a:cubicBezTo>
                      <a:pt x="594" y="342"/>
                      <a:pt x="495" y="368"/>
                      <a:pt x="394" y="380"/>
                    </a:cubicBezTo>
                    <a:cubicBezTo>
                      <a:pt x="256" y="397"/>
                      <a:pt x="118" y="391"/>
                      <a:pt x="0" y="37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15"/>
              <p:cNvSpPr/>
              <p:nvPr/>
            </p:nvSpPr>
            <p:spPr>
              <a:xfrm>
                <a:off x="2678113" y="369888"/>
                <a:ext cx="6677024" cy="2803525"/>
              </a:xfrm>
              <a:custGeom>
                <a:rect b="b" l="l" r="r" t="t"/>
                <a:pathLst>
                  <a:path extrusionOk="0" h="1302" w="3102">
                    <a:moveTo>
                      <a:pt x="3102" y="1302"/>
                    </a:moveTo>
                    <a:cubicBezTo>
                      <a:pt x="2979" y="1237"/>
                      <a:pt x="2831" y="1166"/>
                      <a:pt x="2674" y="1084"/>
                    </a:cubicBezTo>
                    <a:cubicBezTo>
                      <a:pt x="2654" y="1073"/>
                      <a:pt x="2627" y="1059"/>
                      <a:pt x="2593" y="1073"/>
                    </a:cubicBezTo>
                    <a:cubicBezTo>
                      <a:pt x="2566" y="1084"/>
                      <a:pt x="2550" y="1112"/>
                      <a:pt x="2532" y="1136"/>
                    </a:cubicBezTo>
                    <a:cubicBezTo>
                      <a:pt x="2460" y="1229"/>
                      <a:pt x="2319" y="1261"/>
                      <a:pt x="2224" y="1220"/>
                    </a:cubicBezTo>
                    <a:cubicBezTo>
                      <a:pt x="2184" y="1203"/>
                      <a:pt x="2154" y="1178"/>
                      <a:pt x="2129" y="1148"/>
                    </a:cubicBezTo>
                    <a:cubicBezTo>
                      <a:pt x="2103" y="1118"/>
                      <a:pt x="2083" y="1081"/>
                      <a:pt x="2065" y="1043"/>
                    </a:cubicBezTo>
                    <a:cubicBezTo>
                      <a:pt x="2055" y="1022"/>
                      <a:pt x="2047" y="1001"/>
                      <a:pt x="2038" y="978"/>
                    </a:cubicBezTo>
                    <a:cubicBezTo>
                      <a:pt x="2015" y="914"/>
                      <a:pt x="2001" y="841"/>
                      <a:pt x="1988" y="769"/>
                    </a:cubicBezTo>
                    <a:cubicBezTo>
                      <a:pt x="1960" y="623"/>
                      <a:pt x="1932" y="476"/>
                      <a:pt x="1904" y="329"/>
                    </a:cubicBezTo>
                    <a:cubicBezTo>
                      <a:pt x="1892" y="265"/>
                      <a:pt x="1879" y="199"/>
                      <a:pt x="1844" y="140"/>
                    </a:cubicBezTo>
                    <a:cubicBezTo>
                      <a:pt x="1796" y="60"/>
                      <a:pt x="1706" y="4"/>
                      <a:pt x="1625" y="1"/>
                    </a:cubicBezTo>
                    <a:cubicBezTo>
                      <a:pt x="1589" y="0"/>
                      <a:pt x="1556" y="7"/>
                      <a:pt x="1522" y="17"/>
                    </a:cubicBezTo>
                    <a:cubicBezTo>
                      <a:pt x="1422" y="47"/>
                      <a:pt x="1313" y="89"/>
                      <a:pt x="1204" y="129"/>
                    </a:cubicBezTo>
                    <a:cubicBezTo>
                      <a:pt x="1099" y="168"/>
                      <a:pt x="994" y="207"/>
                      <a:pt x="887" y="241"/>
                    </a:cubicBezTo>
                    <a:cubicBezTo>
                      <a:pt x="818" y="263"/>
                      <a:pt x="748" y="282"/>
                      <a:pt x="678" y="300"/>
                    </a:cubicBezTo>
                    <a:cubicBezTo>
                      <a:pt x="582" y="326"/>
                      <a:pt x="485" y="351"/>
                      <a:pt x="386" y="365"/>
                    </a:cubicBezTo>
                    <a:cubicBezTo>
                      <a:pt x="250" y="383"/>
                      <a:pt x="115" y="381"/>
                      <a:pt x="0" y="36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15"/>
              <p:cNvSpPr/>
              <p:nvPr/>
            </p:nvSpPr>
            <p:spPr>
              <a:xfrm>
                <a:off x="2736850" y="458788"/>
                <a:ext cx="6648447" cy="2654301"/>
              </a:xfrm>
              <a:custGeom>
                <a:rect b="b" l="l" r="r" t="t"/>
                <a:pathLst>
                  <a:path extrusionOk="0" h="1233" w="3089">
                    <a:moveTo>
                      <a:pt x="3089" y="1184"/>
                    </a:moveTo>
                    <a:cubicBezTo>
                      <a:pt x="2970" y="1146"/>
                      <a:pt x="2824" y="1102"/>
                      <a:pt x="2667" y="1044"/>
                    </a:cubicBezTo>
                    <a:cubicBezTo>
                      <a:pt x="2647" y="1037"/>
                      <a:pt x="2620" y="1026"/>
                      <a:pt x="2586" y="1042"/>
                    </a:cubicBezTo>
                    <a:cubicBezTo>
                      <a:pt x="2561" y="1054"/>
                      <a:pt x="2544" y="1081"/>
                      <a:pt x="2527" y="1104"/>
                    </a:cubicBezTo>
                    <a:cubicBezTo>
                      <a:pt x="2455" y="1197"/>
                      <a:pt x="2318" y="1233"/>
                      <a:pt x="2222" y="1198"/>
                    </a:cubicBezTo>
                    <a:cubicBezTo>
                      <a:pt x="2182" y="1184"/>
                      <a:pt x="2151" y="1161"/>
                      <a:pt x="2124" y="1134"/>
                    </a:cubicBezTo>
                    <a:cubicBezTo>
                      <a:pt x="2097" y="1106"/>
                      <a:pt x="2074" y="1073"/>
                      <a:pt x="2054" y="1036"/>
                    </a:cubicBezTo>
                    <a:cubicBezTo>
                      <a:pt x="2043" y="1017"/>
                      <a:pt x="2034" y="996"/>
                      <a:pt x="2024" y="974"/>
                    </a:cubicBezTo>
                    <a:cubicBezTo>
                      <a:pt x="1999" y="912"/>
                      <a:pt x="1982" y="840"/>
                      <a:pt x="1967" y="769"/>
                    </a:cubicBezTo>
                    <a:cubicBezTo>
                      <a:pt x="1936" y="624"/>
                      <a:pt x="1905" y="479"/>
                      <a:pt x="1874" y="334"/>
                    </a:cubicBezTo>
                    <a:cubicBezTo>
                      <a:pt x="1860" y="271"/>
                      <a:pt x="1846" y="206"/>
                      <a:pt x="1811" y="147"/>
                    </a:cubicBezTo>
                    <a:cubicBezTo>
                      <a:pt x="1764" y="68"/>
                      <a:pt x="1677" y="9"/>
                      <a:pt x="1597" y="3"/>
                    </a:cubicBezTo>
                    <a:cubicBezTo>
                      <a:pt x="1562" y="0"/>
                      <a:pt x="1530" y="5"/>
                      <a:pt x="1496" y="13"/>
                    </a:cubicBezTo>
                    <a:cubicBezTo>
                      <a:pt x="1396" y="37"/>
                      <a:pt x="1288" y="77"/>
                      <a:pt x="1181" y="117"/>
                    </a:cubicBezTo>
                    <a:cubicBezTo>
                      <a:pt x="1078" y="154"/>
                      <a:pt x="975" y="194"/>
                      <a:pt x="870" y="228"/>
                    </a:cubicBezTo>
                    <a:cubicBezTo>
                      <a:pt x="802" y="249"/>
                      <a:pt x="734" y="268"/>
                      <a:pt x="665" y="287"/>
                    </a:cubicBezTo>
                    <a:cubicBezTo>
                      <a:pt x="570" y="312"/>
                      <a:pt x="474" y="337"/>
                      <a:pt x="378" y="352"/>
                    </a:cubicBezTo>
                    <a:cubicBezTo>
                      <a:pt x="244" y="372"/>
                      <a:pt x="112" y="373"/>
                      <a:pt x="0" y="36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15"/>
              <p:cNvSpPr/>
              <p:nvPr/>
            </p:nvSpPr>
            <p:spPr>
              <a:xfrm>
                <a:off x="2797175" y="546100"/>
                <a:ext cx="6618284" cy="2592387"/>
              </a:xfrm>
              <a:custGeom>
                <a:rect b="b" l="l" r="r" t="t"/>
                <a:pathLst>
                  <a:path extrusionOk="0" h="1204" w="3075">
                    <a:moveTo>
                      <a:pt x="3075" y="1066"/>
                    </a:moveTo>
                    <a:cubicBezTo>
                      <a:pt x="2960" y="1055"/>
                      <a:pt x="2816" y="1037"/>
                      <a:pt x="2658" y="1005"/>
                    </a:cubicBezTo>
                    <a:cubicBezTo>
                      <a:pt x="2638" y="1001"/>
                      <a:pt x="2611" y="993"/>
                      <a:pt x="2579" y="1010"/>
                    </a:cubicBezTo>
                    <a:cubicBezTo>
                      <a:pt x="2554" y="1023"/>
                      <a:pt x="2538" y="1050"/>
                      <a:pt x="2520" y="1073"/>
                    </a:cubicBezTo>
                    <a:cubicBezTo>
                      <a:pt x="2448" y="1165"/>
                      <a:pt x="2316" y="1204"/>
                      <a:pt x="2220" y="1176"/>
                    </a:cubicBezTo>
                    <a:cubicBezTo>
                      <a:pt x="2179" y="1164"/>
                      <a:pt x="2147" y="1145"/>
                      <a:pt x="2118" y="1120"/>
                    </a:cubicBezTo>
                    <a:cubicBezTo>
                      <a:pt x="2089" y="1095"/>
                      <a:pt x="2064" y="1064"/>
                      <a:pt x="2042" y="1029"/>
                    </a:cubicBezTo>
                    <a:cubicBezTo>
                      <a:pt x="2030" y="1011"/>
                      <a:pt x="2019" y="991"/>
                      <a:pt x="2009" y="970"/>
                    </a:cubicBezTo>
                    <a:cubicBezTo>
                      <a:pt x="1981" y="910"/>
                      <a:pt x="1963" y="838"/>
                      <a:pt x="1946" y="769"/>
                    </a:cubicBezTo>
                    <a:cubicBezTo>
                      <a:pt x="1912" y="625"/>
                      <a:pt x="1877" y="482"/>
                      <a:pt x="1843" y="339"/>
                    </a:cubicBezTo>
                    <a:cubicBezTo>
                      <a:pt x="1828" y="276"/>
                      <a:pt x="1812" y="212"/>
                      <a:pt x="1778" y="154"/>
                    </a:cubicBezTo>
                    <a:cubicBezTo>
                      <a:pt x="1731" y="75"/>
                      <a:pt x="1647" y="15"/>
                      <a:pt x="1569" y="5"/>
                    </a:cubicBezTo>
                    <a:cubicBezTo>
                      <a:pt x="1535" y="0"/>
                      <a:pt x="1502" y="3"/>
                      <a:pt x="1468" y="9"/>
                    </a:cubicBezTo>
                    <a:cubicBezTo>
                      <a:pt x="1370" y="28"/>
                      <a:pt x="1263" y="66"/>
                      <a:pt x="1158" y="104"/>
                    </a:cubicBezTo>
                    <a:cubicBezTo>
                      <a:pt x="1056" y="141"/>
                      <a:pt x="955" y="181"/>
                      <a:pt x="851" y="214"/>
                    </a:cubicBezTo>
                    <a:cubicBezTo>
                      <a:pt x="785" y="236"/>
                      <a:pt x="718" y="255"/>
                      <a:pt x="650" y="273"/>
                    </a:cubicBezTo>
                    <a:cubicBezTo>
                      <a:pt x="557" y="298"/>
                      <a:pt x="463" y="323"/>
                      <a:pt x="368" y="338"/>
                    </a:cubicBezTo>
                    <a:cubicBezTo>
                      <a:pt x="237" y="360"/>
                      <a:pt x="107" y="365"/>
                      <a:pt x="0" y="36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15"/>
              <p:cNvSpPr/>
              <p:nvPr/>
            </p:nvSpPr>
            <p:spPr>
              <a:xfrm>
                <a:off x="2854325" y="635000"/>
                <a:ext cx="6591299" cy="2528888"/>
              </a:xfrm>
              <a:custGeom>
                <a:rect b="b" l="l" r="r" t="t"/>
                <a:pathLst>
                  <a:path extrusionOk="0" h="1175" w="3062">
                    <a:moveTo>
                      <a:pt x="3062" y="948"/>
                    </a:moveTo>
                    <a:cubicBezTo>
                      <a:pt x="2952" y="964"/>
                      <a:pt x="2809" y="972"/>
                      <a:pt x="2650" y="965"/>
                    </a:cubicBezTo>
                    <a:cubicBezTo>
                      <a:pt x="2630" y="964"/>
                      <a:pt x="2604" y="960"/>
                      <a:pt x="2573" y="978"/>
                    </a:cubicBezTo>
                    <a:cubicBezTo>
                      <a:pt x="2549" y="992"/>
                      <a:pt x="2532" y="1018"/>
                      <a:pt x="2515" y="1041"/>
                    </a:cubicBezTo>
                    <a:cubicBezTo>
                      <a:pt x="2443" y="1133"/>
                      <a:pt x="2314" y="1175"/>
                      <a:pt x="2218" y="1154"/>
                    </a:cubicBezTo>
                    <a:cubicBezTo>
                      <a:pt x="2178" y="1144"/>
                      <a:pt x="2144" y="1128"/>
                      <a:pt x="2114" y="1106"/>
                    </a:cubicBezTo>
                    <a:cubicBezTo>
                      <a:pt x="2083" y="1084"/>
                      <a:pt x="2056" y="1056"/>
                      <a:pt x="2031" y="1023"/>
                    </a:cubicBezTo>
                    <a:cubicBezTo>
                      <a:pt x="2018" y="1005"/>
                      <a:pt x="2006" y="986"/>
                      <a:pt x="1995" y="966"/>
                    </a:cubicBezTo>
                    <a:cubicBezTo>
                      <a:pt x="1964" y="907"/>
                      <a:pt x="1944" y="837"/>
                      <a:pt x="1926" y="768"/>
                    </a:cubicBezTo>
                    <a:cubicBezTo>
                      <a:pt x="1888" y="627"/>
                      <a:pt x="1851" y="485"/>
                      <a:pt x="1813" y="344"/>
                    </a:cubicBezTo>
                    <a:cubicBezTo>
                      <a:pt x="1797" y="282"/>
                      <a:pt x="1780" y="219"/>
                      <a:pt x="1745" y="161"/>
                    </a:cubicBezTo>
                    <a:cubicBezTo>
                      <a:pt x="1699" y="83"/>
                      <a:pt x="1619" y="21"/>
                      <a:pt x="1541" y="6"/>
                    </a:cubicBezTo>
                    <a:cubicBezTo>
                      <a:pt x="1508" y="0"/>
                      <a:pt x="1476" y="0"/>
                      <a:pt x="1441" y="5"/>
                    </a:cubicBezTo>
                    <a:cubicBezTo>
                      <a:pt x="1344" y="19"/>
                      <a:pt x="1238" y="54"/>
                      <a:pt x="1135" y="91"/>
                    </a:cubicBezTo>
                    <a:cubicBezTo>
                      <a:pt x="1035" y="127"/>
                      <a:pt x="936" y="168"/>
                      <a:pt x="834" y="201"/>
                    </a:cubicBezTo>
                    <a:cubicBezTo>
                      <a:pt x="770" y="222"/>
                      <a:pt x="703" y="241"/>
                      <a:pt x="637" y="259"/>
                    </a:cubicBezTo>
                    <a:cubicBezTo>
                      <a:pt x="545" y="284"/>
                      <a:pt x="453" y="308"/>
                      <a:pt x="360" y="325"/>
                    </a:cubicBezTo>
                    <a:cubicBezTo>
                      <a:pt x="231" y="348"/>
                      <a:pt x="104" y="357"/>
                      <a:pt x="0" y="365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15"/>
              <p:cNvSpPr/>
              <p:nvPr/>
            </p:nvSpPr>
            <p:spPr>
              <a:xfrm>
                <a:off x="2913063" y="719137"/>
                <a:ext cx="6562729" cy="2473326"/>
              </a:xfrm>
              <a:custGeom>
                <a:rect b="b" l="l" r="r" t="t"/>
                <a:pathLst>
                  <a:path extrusionOk="0" h="1149" w="3049">
                    <a:moveTo>
                      <a:pt x="3049" y="831"/>
                    </a:moveTo>
                    <a:cubicBezTo>
                      <a:pt x="2943" y="875"/>
                      <a:pt x="2802" y="910"/>
                      <a:pt x="2642" y="928"/>
                    </a:cubicBezTo>
                    <a:cubicBezTo>
                      <a:pt x="2623" y="930"/>
                      <a:pt x="2597" y="929"/>
                      <a:pt x="2567" y="949"/>
                    </a:cubicBezTo>
                    <a:cubicBezTo>
                      <a:pt x="2544" y="963"/>
                      <a:pt x="2527" y="989"/>
                      <a:pt x="2509" y="1012"/>
                    </a:cubicBezTo>
                    <a:cubicBezTo>
                      <a:pt x="2437" y="1103"/>
                      <a:pt x="2313" y="1149"/>
                      <a:pt x="2216" y="1133"/>
                    </a:cubicBezTo>
                    <a:cubicBezTo>
                      <a:pt x="2176" y="1127"/>
                      <a:pt x="2141" y="1113"/>
                      <a:pt x="2109" y="1094"/>
                    </a:cubicBezTo>
                    <a:cubicBezTo>
                      <a:pt x="2076" y="1075"/>
                      <a:pt x="2047" y="1049"/>
                      <a:pt x="2020" y="1018"/>
                    </a:cubicBezTo>
                    <a:cubicBezTo>
                      <a:pt x="2006" y="1002"/>
                      <a:pt x="1993" y="984"/>
                      <a:pt x="1981" y="963"/>
                    </a:cubicBezTo>
                    <a:cubicBezTo>
                      <a:pt x="1947" y="907"/>
                      <a:pt x="1926" y="838"/>
                      <a:pt x="1906" y="770"/>
                    </a:cubicBezTo>
                    <a:cubicBezTo>
                      <a:pt x="1865" y="630"/>
                      <a:pt x="1824" y="490"/>
                      <a:pt x="1783" y="350"/>
                    </a:cubicBezTo>
                    <a:cubicBezTo>
                      <a:pt x="1765" y="290"/>
                      <a:pt x="1747" y="227"/>
                      <a:pt x="1713" y="170"/>
                    </a:cubicBezTo>
                    <a:cubicBezTo>
                      <a:pt x="1667" y="92"/>
                      <a:pt x="1590" y="29"/>
                      <a:pt x="1514" y="10"/>
                    </a:cubicBezTo>
                    <a:cubicBezTo>
                      <a:pt x="1481" y="2"/>
                      <a:pt x="1449" y="0"/>
                      <a:pt x="1415" y="3"/>
                    </a:cubicBezTo>
                    <a:cubicBezTo>
                      <a:pt x="1319" y="12"/>
                      <a:pt x="1213" y="45"/>
                      <a:pt x="1112" y="81"/>
                    </a:cubicBezTo>
                    <a:cubicBezTo>
                      <a:pt x="1013" y="116"/>
                      <a:pt x="917" y="156"/>
                      <a:pt x="817" y="190"/>
                    </a:cubicBezTo>
                    <a:cubicBezTo>
                      <a:pt x="754" y="211"/>
                      <a:pt x="689" y="230"/>
                      <a:pt x="623" y="248"/>
                    </a:cubicBezTo>
                    <a:cubicBezTo>
                      <a:pt x="533" y="273"/>
                      <a:pt x="442" y="296"/>
                      <a:pt x="352" y="314"/>
                    </a:cubicBezTo>
                    <a:cubicBezTo>
                      <a:pt x="225" y="338"/>
                      <a:pt x="101" y="351"/>
                      <a:pt x="0" y="36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15"/>
              <p:cNvSpPr/>
              <p:nvPr/>
            </p:nvSpPr>
            <p:spPr>
              <a:xfrm>
                <a:off x="2971800" y="803275"/>
                <a:ext cx="6534148" cy="2414589"/>
              </a:xfrm>
              <a:custGeom>
                <a:rect b="b" l="l" r="r" t="t"/>
                <a:pathLst>
                  <a:path extrusionOk="0" h="1122" w="3036">
                    <a:moveTo>
                      <a:pt x="3036" y="715"/>
                    </a:moveTo>
                    <a:cubicBezTo>
                      <a:pt x="2934" y="786"/>
                      <a:pt x="2794" y="847"/>
                      <a:pt x="2635" y="890"/>
                    </a:cubicBezTo>
                    <a:cubicBezTo>
                      <a:pt x="2615" y="896"/>
                      <a:pt x="2590" y="898"/>
                      <a:pt x="2560" y="919"/>
                    </a:cubicBezTo>
                    <a:cubicBezTo>
                      <a:pt x="2538" y="934"/>
                      <a:pt x="2521" y="960"/>
                      <a:pt x="2504" y="982"/>
                    </a:cubicBezTo>
                    <a:cubicBezTo>
                      <a:pt x="2432" y="1073"/>
                      <a:pt x="2312" y="1122"/>
                      <a:pt x="2214" y="1113"/>
                    </a:cubicBezTo>
                    <a:cubicBezTo>
                      <a:pt x="2174" y="1109"/>
                      <a:pt x="2138" y="1099"/>
                      <a:pt x="2104" y="1082"/>
                    </a:cubicBezTo>
                    <a:cubicBezTo>
                      <a:pt x="2070" y="1066"/>
                      <a:pt x="2038" y="1042"/>
                      <a:pt x="2009" y="1013"/>
                    </a:cubicBezTo>
                    <a:cubicBezTo>
                      <a:pt x="1994" y="998"/>
                      <a:pt x="1980" y="981"/>
                      <a:pt x="1967" y="961"/>
                    </a:cubicBezTo>
                    <a:cubicBezTo>
                      <a:pt x="1930" y="907"/>
                      <a:pt x="1907" y="838"/>
                      <a:pt x="1886" y="771"/>
                    </a:cubicBezTo>
                    <a:cubicBezTo>
                      <a:pt x="1842" y="633"/>
                      <a:pt x="1797" y="495"/>
                      <a:pt x="1753" y="357"/>
                    </a:cubicBezTo>
                    <a:cubicBezTo>
                      <a:pt x="1734" y="297"/>
                      <a:pt x="1714" y="236"/>
                      <a:pt x="1680" y="179"/>
                    </a:cubicBezTo>
                    <a:cubicBezTo>
                      <a:pt x="1635" y="101"/>
                      <a:pt x="1561" y="36"/>
                      <a:pt x="1487" y="13"/>
                    </a:cubicBezTo>
                    <a:cubicBezTo>
                      <a:pt x="1454" y="3"/>
                      <a:pt x="1422" y="0"/>
                      <a:pt x="1388" y="1"/>
                    </a:cubicBezTo>
                    <a:cubicBezTo>
                      <a:pt x="1293" y="4"/>
                      <a:pt x="1189" y="35"/>
                      <a:pt x="1089" y="70"/>
                    </a:cubicBezTo>
                    <a:cubicBezTo>
                      <a:pt x="992" y="104"/>
                      <a:pt x="898" y="145"/>
                      <a:pt x="800" y="178"/>
                    </a:cubicBezTo>
                    <a:cubicBezTo>
                      <a:pt x="738" y="200"/>
                      <a:pt x="674" y="218"/>
                      <a:pt x="610" y="236"/>
                    </a:cubicBezTo>
                    <a:cubicBezTo>
                      <a:pt x="521" y="261"/>
                      <a:pt x="432" y="284"/>
                      <a:pt x="343" y="302"/>
                    </a:cubicBezTo>
                    <a:cubicBezTo>
                      <a:pt x="219" y="328"/>
                      <a:pt x="98" y="346"/>
                      <a:pt x="0" y="368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15"/>
              <p:cNvSpPr/>
              <p:nvPr/>
            </p:nvSpPr>
            <p:spPr>
              <a:xfrm>
                <a:off x="3028950" y="881063"/>
                <a:ext cx="6507166" cy="2362199"/>
              </a:xfrm>
              <a:custGeom>
                <a:rect b="b" l="l" r="r" t="t"/>
                <a:pathLst>
                  <a:path extrusionOk="0" h="1098" w="3023">
                    <a:moveTo>
                      <a:pt x="3023" y="602"/>
                    </a:moveTo>
                    <a:cubicBezTo>
                      <a:pt x="2925" y="700"/>
                      <a:pt x="2787" y="787"/>
                      <a:pt x="2627" y="856"/>
                    </a:cubicBezTo>
                    <a:cubicBezTo>
                      <a:pt x="2607" y="864"/>
                      <a:pt x="2583" y="871"/>
                      <a:pt x="2554" y="892"/>
                    </a:cubicBezTo>
                    <a:cubicBezTo>
                      <a:pt x="2533" y="909"/>
                      <a:pt x="2516" y="933"/>
                      <a:pt x="2498" y="956"/>
                    </a:cubicBezTo>
                    <a:cubicBezTo>
                      <a:pt x="2426" y="1046"/>
                      <a:pt x="2311" y="1098"/>
                      <a:pt x="2213" y="1096"/>
                    </a:cubicBezTo>
                    <a:cubicBezTo>
                      <a:pt x="2172" y="1095"/>
                      <a:pt x="2135" y="1087"/>
                      <a:pt x="2100" y="1073"/>
                    </a:cubicBezTo>
                    <a:cubicBezTo>
                      <a:pt x="2064" y="1060"/>
                      <a:pt x="2030" y="1039"/>
                      <a:pt x="1998" y="1012"/>
                    </a:cubicBezTo>
                    <a:cubicBezTo>
                      <a:pt x="1982" y="997"/>
                      <a:pt x="1967" y="981"/>
                      <a:pt x="1953" y="962"/>
                    </a:cubicBezTo>
                    <a:cubicBezTo>
                      <a:pt x="1913" y="910"/>
                      <a:pt x="1889" y="842"/>
                      <a:pt x="1866" y="776"/>
                    </a:cubicBezTo>
                    <a:cubicBezTo>
                      <a:pt x="1818" y="640"/>
                      <a:pt x="1771" y="504"/>
                      <a:pt x="1723" y="367"/>
                    </a:cubicBezTo>
                    <a:cubicBezTo>
                      <a:pt x="1702" y="308"/>
                      <a:pt x="1681" y="248"/>
                      <a:pt x="1648" y="191"/>
                    </a:cubicBezTo>
                    <a:cubicBezTo>
                      <a:pt x="1603" y="114"/>
                      <a:pt x="1533" y="47"/>
                      <a:pt x="1459" y="20"/>
                    </a:cubicBezTo>
                    <a:cubicBezTo>
                      <a:pt x="1427" y="8"/>
                      <a:pt x="1396" y="2"/>
                      <a:pt x="1361" y="2"/>
                    </a:cubicBezTo>
                    <a:cubicBezTo>
                      <a:pt x="1268" y="0"/>
                      <a:pt x="1164" y="29"/>
                      <a:pt x="1066" y="62"/>
                    </a:cubicBezTo>
                    <a:cubicBezTo>
                      <a:pt x="971" y="96"/>
                      <a:pt x="879" y="137"/>
                      <a:pt x="783" y="170"/>
                    </a:cubicBezTo>
                    <a:cubicBezTo>
                      <a:pt x="722" y="191"/>
                      <a:pt x="659" y="210"/>
                      <a:pt x="596" y="227"/>
                    </a:cubicBezTo>
                    <a:cubicBezTo>
                      <a:pt x="510" y="252"/>
                      <a:pt x="422" y="275"/>
                      <a:pt x="335" y="294"/>
                    </a:cubicBezTo>
                    <a:cubicBezTo>
                      <a:pt x="213" y="322"/>
                      <a:pt x="95" y="343"/>
                      <a:pt x="0" y="372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15"/>
              <p:cNvSpPr/>
              <p:nvPr/>
            </p:nvSpPr>
            <p:spPr>
              <a:xfrm>
                <a:off x="3087688" y="949325"/>
                <a:ext cx="6477001" cy="2333624"/>
              </a:xfrm>
              <a:custGeom>
                <a:rect b="b" l="l" r="r" t="t"/>
                <a:pathLst>
                  <a:path extrusionOk="0" h="1084" w="3010">
                    <a:moveTo>
                      <a:pt x="3010" y="493"/>
                    </a:moveTo>
                    <a:cubicBezTo>
                      <a:pt x="2917" y="618"/>
                      <a:pt x="2780" y="730"/>
                      <a:pt x="2619" y="825"/>
                    </a:cubicBezTo>
                    <a:cubicBezTo>
                      <a:pt x="2600" y="837"/>
                      <a:pt x="2576" y="847"/>
                      <a:pt x="2548" y="870"/>
                    </a:cubicBezTo>
                    <a:cubicBezTo>
                      <a:pt x="2527" y="887"/>
                      <a:pt x="2510" y="911"/>
                      <a:pt x="2493" y="933"/>
                    </a:cubicBezTo>
                    <a:cubicBezTo>
                      <a:pt x="2420" y="1023"/>
                      <a:pt x="2310" y="1078"/>
                      <a:pt x="2211" y="1082"/>
                    </a:cubicBezTo>
                    <a:cubicBezTo>
                      <a:pt x="2170" y="1084"/>
                      <a:pt x="2132" y="1079"/>
                      <a:pt x="2095" y="1068"/>
                    </a:cubicBezTo>
                    <a:cubicBezTo>
                      <a:pt x="2057" y="1057"/>
                      <a:pt x="2021" y="1039"/>
                      <a:pt x="1988" y="1014"/>
                    </a:cubicBezTo>
                    <a:cubicBezTo>
                      <a:pt x="1970" y="1001"/>
                      <a:pt x="1954" y="985"/>
                      <a:pt x="1939" y="967"/>
                    </a:cubicBezTo>
                    <a:cubicBezTo>
                      <a:pt x="1896" y="917"/>
                      <a:pt x="1870" y="850"/>
                      <a:pt x="1845" y="784"/>
                    </a:cubicBezTo>
                    <a:cubicBezTo>
                      <a:pt x="1795" y="650"/>
                      <a:pt x="1744" y="516"/>
                      <a:pt x="1693" y="381"/>
                    </a:cubicBezTo>
                    <a:cubicBezTo>
                      <a:pt x="1671" y="323"/>
                      <a:pt x="1648" y="263"/>
                      <a:pt x="1615" y="207"/>
                    </a:cubicBezTo>
                    <a:cubicBezTo>
                      <a:pt x="1571" y="130"/>
                      <a:pt x="1504" y="62"/>
                      <a:pt x="1432" y="31"/>
                    </a:cubicBezTo>
                    <a:cubicBezTo>
                      <a:pt x="1401" y="17"/>
                      <a:pt x="1369" y="9"/>
                      <a:pt x="1335" y="7"/>
                    </a:cubicBezTo>
                    <a:cubicBezTo>
                      <a:pt x="1242" y="0"/>
                      <a:pt x="1140" y="26"/>
                      <a:pt x="1044" y="59"/>
                    </a:cubicBezTo>
                    <a:cubicBezTo>
                      <a:pt x="949" y="91"/>
                      <a:pt x="860" y="132"/>
                      <a:pt x="766" y="166"/>
                    </a:cubicBezTo>
                    <a:cubicBezTo>
                      <a:pt x="706" y="187"/>
                      <a:pt x="645" y="205"/>
                      <a:pt x="583" y="223"/>
                    </a:cubicBezTo>
                    <a:cubicBezTo>
                      <a:pt x="498" y="247"/>
                      <a:pt x="411" y="269"/>
                      <a:pt x="327" y="290"/>
                    </a:cubicBezTo>
                    <a:cubicBezTo>
                      <a:pt x="207" y="319"/>
                      <a:pt x="92" y="344"/>
                      <a:pt x="0" y="381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15"/>
              <p:cNvSpPr/>
              <p:nvPr/>
            </p:nvSpPr>
            <p:spPr>
              <a:xfrm>
                <a:off x="3144838" y="1017588"/>
                <a:ext cx="6450016" cy="2309812"/>
              </a:xfrm>
              <a:custGeom>
                <a:rect b="b" l="l" r="r" t="t"/>
                <a:pathLst>
                  <a:path extrusionOk="0" h="1073" w="2997">
                    <a:moveTo>
                      <a:pt x="2997" y="383"/>
                    </a:moveTo>
                    <a:cubicBezTo>
                      <a:pt x="2908" y="536"/>
                      <a:pt x="2772" y="674"/>
                      <a:pt x="2612" y="795"/>
                    </a:cubicBezTo>
                    <a:cubicBezTo>
                      <a:pt x="2592" y="810"/>
                      <a:pt x="2568" y="823"/>
                      <a:pt x="2542" y="847"/>
                    </a:cubicBezTo>
                    <a:cubicBezTo>
                      <a:pt x="2522" y="865"/>
                      <a:pt x="2505" y="889"/>
                      <a:pt x="2487" y="911"/>
                    </a:cubicBezTo>
                    <a:cubicBezTo>
                      <a:pt x="2415" y="1000"/>
                      <a:pt x="2308" y="1058"/>
                      <a:pt x="2209" y="1069"/>
                    </a:cubicBezTo>
                    <a:cubicBezTo>
                      <a:pt x="2168" y="1073"/>
                      <a:pt x="2129" y="1072"/>
                      <a:pt x="2090" y="1063"/>
                    </a:cubicBezTo>
                    <a:cubicBezTo>
                      <a:pt x="2051" y="1055"/>
                      <a:pt x="2012" y="1040"/>
                      <a:pt x="1977" y="1016"/>
                    </a:cubicBezTo>
                    <a:cubicBezTo>
                      <a:pt x="1958" y="1004"/>
                      <a:pt x="1941" y="989"/>
                      <a:pt x="1925" y="972"/>
                    </a:cubicBezTo>
                    <a:cubicBezTo>
                      <a:pt x="1879" y="923"/>
                      <a:pt x="1852" y="857"/>
                      <a:pt x="1825" y="793"/>
                    </a:cubicBezTo>
                    <a:cubicBezTo>
                      <a:pt x="1771" y="660"/>
                      <a:pt x="1717" y="528"/>
                      <a:pt x="1663" y="395"/>
                    </a:cubicBezTo>
                    <a:cubicBezTo>
                      <a:pt x="1639" y="337"/>
                      <a:pt x="1615" y="279"/>
                      <a:pt x="1583" y="223"/>
                    </a:cubicBezTo>
                    <a:cubicBezTo>
                      <a:pt x="1539" y="147"/>
                      <a:pt x="1475" y="77"/>
                      <a:pt x="1404" y="41"/>
                    </a:cubicBezTo>
                    <a:cubicBezTo>
                      <a:pt x="1374" y="26"/>
                      <a:pt x="1343" y="16"/>
                      <a:pt x="1308" y="12"/>
                    </a:cubicBezTo>
                    <a:cubicBezTo>
                      <a:pt x="1217" y="0"/>
                      <a:pt x="1115" y="23"/>
                      <a:pt x="1021" y="55"/>
                    </a:cubicBezTo>
                    <a:cubicBezTo>
                      <a:pt x="928" y="87"/>
                      <a:pt x="840" y="128"/>
                      <a:pt x="749" y="161"/>
                    </a:cubicBezTo>
                    <a:cubicBezTo>
                      <a:pt x="690" y="183"/>
                      <a:pt x="630" y="201"/>
                      <a:pt x="569" y="218"/>
                    </a:cubicBezTo>
                    <a:cubicBezTo>
                      <a:pt x="486" y="242"/>
                      <a:pt x="401" y="264"/>
                      <a:pt x="318" y="286"/>
                    </a:cubicBezTo>
                    <a:cubicBezTo>
                      <a:pt x="201" y="316"/>
                      <a:pt x="89" y="345"/>
                      <a:pt x="0" y="389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15"/>
              <p:cNvSpPr/>
              <p:nvPr/>
            </p:nvSpPr>
            <p:spPr>
              <a:xfrm>
                <a:off x="3203575" y="1089025"/>
                <a:ext cx="6421441" cy="2287587"/>
              </a:xfrm>
              <a:custGeom>
                <a:rect b="b" l="l" r="r" t="t"/>
                <a:pathLst>
                  <a:path extrusionOk="0" h="1063" w="2984">
                    <a:moveTo>
                      <a:pt x="2984" y="273"/>
                    </a:moveTo>
                    <a:cubicBezTo>
                      <a:pt x="2899" y="452"/>
                      <a:pt x="2765" y="617"/>
                      <a:pt x="2604" y="763"/>
                    </a:cubicBezTo>
                    <a:cubicBezTo>
                      <a:pt x="2584" y="781"/>
                      <a:pt x="2561" y="798"/>
                      <a:pt x="2535" y="823"/>
                    </a:cubicBezTo>
                    <a:cubicBezTo>
                      <a:pt x="2516" y="842"/>
                      <a:pt x="2499" y="866"/>
                      <a:pt x="2482" y="887"/>
                    </a:cubicBezTo>
                    <a:cubicBezTo>
                      <a:pt x="2409" y="975"/>
                      <a:pt x="2307" y="1038"/>
                      <a:pt x="2207" y="1055"/>
                    </a:cubicBezTo>
                    <a:cubicBezTo>
                      <a:pt x="2166" y="1062"/>
                      <a:pt x="2126" y="1063"/>
                      <a:pt x="2085" y="1057"/>
                    </a:cubicBezTo>
                    <a:cubicBezTo>
                      <a:pt x="2045" y="1052"/>
                      <a:pt x="2004" y="1039"/>
                      <a:pt x="1966" y="1018"/>
                    </a:cubicBezTo>
                    <a:cubicBezTo>
                      <a:pt x="1946" y="1006"/>
                      <a:pt x="1928" y="993"/>
                      <a:pt x="1911" y="976"/>
                    </a:cubicBezTo>
                    <a:cubicBezTo>
                      <a:pt x="1863" y="929"/>
                      <a:pt x="1833" y="864"/>
                      <a:pt x="1805" y="800"/>
                    </a:cubicBezTo>
                    <a:cubicBezTo>
                      <a:pt x="1748" y="670"/>
                      <a:pt x="1691" y="539"/>
                      <a:pt x="1633" y="408"/>
                    </a:cubicBezTo>
                    <a:cubicBezTo>
                      <a:pt x="1608" y="351"/>
                      <a:pt x="1583" y="293"/>
                      <a:pt x="1550" y="238"/>
                    </a:cubicBezTo>
                    <a:cubicBezTo>
                      <a:pt x="1506" y="162"/>
                      <a:pt x="1446" y="90"/>
                      <a:pt x="1377" y="51"/>
                    </a:cubicBezTo>
                    <a:cubicBezTo>
                      <a:pt x="1347" y="34"/>
                      <a:pt x="1316" y="22"/>
                      <a:pt x="1281" y="16"/>
                    </a:cubicBezTo>
                    <a:cubicBezTo>
                      <a:pt x="1191" y="0"/>
                      <a:pt x="1090" y="20"/>
                      <a:pt x="998" y="51"/>
                    </a:cubicBezTo>
                    <a:cubicBezTo>
                      <a:pt x="907" y="81"/>
                      <a:pt x="821" y="123"/>
                      <a:pt x="731" y="156"/>
                    </a:cubicBezTo>
                    <a:cubicBezTo>
                      <a:pt x="675" y="177"/>
                      <a:pt x="615" y="195"/>
                      <a:pt x="556" y="212"/>
                    </a:cubicBezTo>
                    <a:cubicBezTo>
                      <a:pt x="474" y="236"/>
                      <a:pt x="391" y="258"/>
                      <a:pt x="310" y="280"/>
                    </a:cubicBezTo>
                    <a:cubicBezTo>
                      <a:pt x="195" y="312"/>
                      <a:pt x="86" y="345"/>
                      <a:pt x="0" y="397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15"/>
              <p:cNvSpPr/>
              <p:nvPr/>
            </p:nvSpPr>
            <p:spPr>
              <a:xfrm>
                <a:off x="3263900" y="1158875"/>
                <a:ext cx="6391277" cy="2270125"/>
              </a:xfrm>
              <a:custGeom>
                <a:rect b="b" l="l" r="r" t="t"/>
                <a:pathLst>
                  <a:path extrusionOk="0" h="1055" w="2970">
                    <a:moveTo>
                      <a:pt x="2970" y="164"/>
                    </a:moveTo>
                    <a:cubicBezTo>
                      <a:pt x="2890" y="370"/>
                      <a:pt x="2756" y="561"/>
                      <a:pt x="2595" y="733"/>
                    </a:cubicBezTo>
                    <a:cubicBezTo>
                      <a:pt x="2576" y="754"/>
                      <a:pt x="2553" y="774"/>
                      <a:pt x="2528" y="801"/>
                    </a:cubicBezTo>
                    <a:cubicBezTo>
                      <a:pt x="2510" y="820"/>
                      <a:pt x="2493" y="843"/>
                      <a:pt x="2475" y="865"/>
                    </a:cubicBezTo>
                    <a:cubicBezTo>
                      <a:pt x="2403" y="952"/>
                      <a:pt x="2305" y="1018"/>
                      <a:pt x="2205" y="1041"/>
                    </a:cubicBezTo>
                    <a:cubicBezTo>
                      <a:pt x="2163" y="1051"/>
                      <a:pt x="2122" y="1055"/>
                      <a:pt x="2080" y="1052"/>
                    </a:cubicBezTo>
                    <a:cubicBezTo>
                      <a:pt x="2037" y="1050"/>
                      <a:pt x="1994" y="1039"/>
                      <a:pt x="1954" y="1020"/>
                    </a:cubicBezTo>
                    <a:cubicBezTo>
                      <a:pt x="1933" y="1010"/>
                      <a:pt x="1914" y="997"/>
                      <a:pt x="1896" y="981"/>
                    </a:cubicBezTo>
                    <a:cubicBezTo>
                      <a:pt x="1845" y="936"/>
                      <a:pt x="1813" y="871"/>
                      <a:pt x="1784" y="809"/>
                    </a:cubicBezTo>
                    <a:cubicBezTo>
                      <a:pt x="1723" y="680"/>
                      <a:pt x="1663" y="551"/>
                      <a:pt x="1602" y="422"/>
                    </a:cubicBezTo>
                    <a:cubicBezTo>
                      <a:pt x="1576" y="366"/>
                      <a:pt x="1549" y="309"/>
                      <a:pt x="1517" y="254"/>
                    </a:cubicBezTo>
                    <a:cubicBezTo>
                      <a:pt x="1473" y="178"/>
                      <a:pt x="1417" y="105"/>
                      <a:pt x="1348" y="61"/>
                    </a:cubicBezTo>
                    <a:cubicBezTo>
                      <a:pt x="1319" y="43"/>
                      <a:pt x="1288" y="29"/>
                      <a:pt x="1254" y="21"/>
                    </a:cubicBezTo>
                    <a:cubicBezTo>
                      <a:pt x="1165" y="0"/>
                      <a:pt x="1065" y="17"/>
                      <a:pt x="974" y="47"/>
                    </a:cubicBezTo>
                    <a:cubicBezTo>
                      <a:pt x="885" y="76"/>
                      <a:pt x="801" y="119"/>
                      <a:pt x="713" y="152"/>
                    </a:cubicBezTo>
                    <a:cubicBezTo>
                      <a:pt x="658" y="173"/>
                      <a:pt x="600" y="191"/>
                      <a:pt x="541" y="208"/>
                    </a:cubicBezTo>
                    <a:cubicBezTo>
                      <a:pt x="461" y="231"/>
                      <a:pt x="379" y="253"/>
                      <a:pt x="301" y="276"/>
                    </a:cubicBezTo>
                    <a:cubicBezTo>
                      <a:pt x="188" y="310"/>
                      <a:pt x="82" y="346"/>
                      <a:pt x="0" y="405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15"/>
              <p:cNvSpPr/>
              <p:nvPr/>
            </p:nvSpPr>
            <p:spPr>
              <a:xfrm>
                <a:off x="3322638" y="1227138"/>
                <a:ext cx="6362703" cy="2254251"/>
              </a:xfrm>
              <a:custGeom>
                <a:rect b="b" l="l" r="r" t="t"/>
                <a:pathLst>
                  <a:path extrusionOk="0" h="1047" w="2957">
                    <a:moveTo>
                      <a:pt x="2957" y="55"/>
                    </a:moveTo>
                    <a:cubicBezTo>
                      <a:pt x="2881" y="288"/>
                      <a:pt x="2748" y="505"/>
                      <a:pt x="2588" y="702"/>
                    </a:cubicBezTo>
                    <a:cubicBezTo>
                      <a:pt x="2568" y="727"/>
                      <a:pt x="2546" y="750"/>
                      <a:pt x="2522" y="778"/>
                    </a:cubicBezTo>
                    <a:cubicBezTo>
                      <a:pt x="2504" y="798"/>
                      <a:pt x="2487" y="821"/>
                      <a:pt x="2470" y="842"/>
                    </a:cubicBezTo>
                    <a:cubicBezTo>
                      <a:pt x="2397" y="929"/>
                      <a:pt x="2304" y="998"/>
                      <a:pt x="2203" y="1028"/>
                    </a:cubicBezTo>
                    <a:cubicBezTo>
                      <a:pt x="2161" y="1041"/>
                      <a:pt x="2119" y="1047"/>
                      <a:pt x="2075" y="1047"/>
                    </a:cubicBezTo>
                    <a:cubicBezTo>
                      <a:pt x="2031" y="1047"/>
                      <a:pt x="1985" y="1040"/>
                      <a:pt x="1943" y="1022"/>
                    </a:cubicBezTo>
                    <a:cubicBezTo>
                      <a:pt x="1921" y="1013"/>
                      <a:pt x="1901" y="1001"/>
                      <a:pt x="1882" y="986"/>
                    </a:cubicBezTo>
                    <a:cubicBezTo>
                      <a:pt x="1828" y="943"/>
                      <a:pt x="1795" y="879"/>
                      <a:pt x="1764" y="817"/>
                    </a:cubicBezTo>
                    <a:cubicBezTo>
                      <a:pt x="1700" y="690"/>
                      <a:pt x="1636" y="563"/>
                      <a:pt x="1572" y="436"/>
                    </a:cubicBezTo>
                    <a:cubicBezTo>
                      <a:pt x="1544" y="381"/>
                      <a:pt x="1516" y="324"/>
                      <a:pt x="1484" y="270"/>
                    </a:cubicBezTo>
                    <a:cubicBezTo>
                      <a:pt x="1441" y="195"/>
                      <a:pt x="1388" y="120"/>
                      <a:pt x="1321" y="72"/>
                    </a:cubicBezTo>
                    <a:cubicBezTo>
                      <a:pt x="1292" y="52"/>
                      <a:pt x="1262" y="36"/>
                      <a:pt x="1227" y="25"/>
                    </a:cubicBezTo>
                    <a:cubicBezTo>
                      <a:pt x="1139" y="0"/>
                      <a:pt x="1040" y="15"/>
                      <a:pt x="951" y="43"/>
                    </a:cubicBezTo>
                    <a:cubicBezTo>
                      <a:pt x="863" y="72"/>
                      <a:pt x="782" y="114"/>
                      <a:pt x="696" y="147"/>
                    </a:cubicBezTo>
                    <a:cubicBezTo>
                      <a:pt x="642" y="168"/>
                      <a:pt x="585" y="186"/>
                      <a:pt x="528" y="203"/>
                    </a:cubicBezTo>
                    <a:cubicBezTo>
                      <a:pt x="449" y="226"/>
                      <a:pt x="369" y="248"/>
                      <a:pt x="292" y="272"/>
                    </a:cubicBezTo>
                    <a:cubicBezTo>
                      <a:pt x="182" y="307"/>
                      <a:pt x="79" y="347"/>
                      <a:pt x="0" y="413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15"/>
              <p:cNvSpPr/>
              <p:nvPr/>
            </p:nvSpPr>
            <p:spPr>
              <a:xfrm>
                <a:off x="3379788" y="1177925"/>
                <a:ext cx="6335716" cy="2366963"/>
              </a:xfrm>
              <a:custGeom>
                <a:rect b="b" l="l" r="r" t="t"/>
                <a:pathLst>
                  <a:path extrusionOk="0" h="1100" w="2944">
                    <a:moveTo>
                      <a:pt x="2944" y="0"/>
                    </a:moveTo>
                    <a:cubicBezTo>
                      <a:pt x="2872" y="261"/>
                      <a:pt x="2740" y="504"/>
                      <a:pt x="2580" y="727"/>
                    </a:cubicBezTo>
                    <a:cubicBezTo>
                      <a:pt x="2560" y="754"/>
                      <a:pt x="2539" y="781"/>
                      <a:pt x="2516" y="810"/>
                    </a:cubicBezTo>
                    <a:cubicBezTo>
                      <a:pt x="2499" y="831"/>
                      <a:pt x="2482" y="854"/>
                      <a:pt x="2464" y="875"/>
                    </a:cubicBezTo>
                    <a:cubicBezTo>
                      <a:pt x="2392" y="961"/>
                      <a:pt x="2302" y="1033"/>
                      <a:pt x="2201" y="1070"/>
                    </a:cubicBezTo>
                    <a:cubicBezTo>
                      <a:pt x="2160" y="1085"/>
                      <a:pt x="2116" y="1094"/>
                      <a:pt x="2070" y="1097"/>
                    </a:cubicBezTo>
                    <a:cubicBezTo>
                      <a:pt x="2025" y="1100"/>
                      <a:pt x="1976" y="1095"/>
                      <a:pt x="1932" y="1080"/>
                    </a:cubicBezTo>
                    <a:cubicBezTo>
                      <a:pt x="1909" y="1071"/>
                      <a:pt x="1887" y="1060"/>
                      <a:pt x="1867" y="1046"/>
                    </a:cubicBezTo>
                    <a:cubicBezTo>
                      <a:pt x="1811" y="1005"/>
                      <a:pt x="1776" y="942"/>
                      <a:pt x="1744" y="881"/>
                    </a:cubicBezTo>
                    <a:cubicBezTo>
                      <a:pt x="1677" y="756"/>
                      <a:pt x="1609" y="630"/>
                      <a:pt x="1542" y="505"/>
                    </a:cubicBezTo>
                    <a:cubicBezTo>
                      <a:pt x="1513" y="450"/>
                      <a:pt x="1483" y="395"/>
                      <a:pt x="1452" y="340"/>
                    </a:cubicBezTo>
                    <a:cubicBezTo>
                      <a:pt x="1409" y="266"/>
                      <a:pt x="1359" y="190"/>
                      <a:pt x="1294" y="138"/>
                    </a:cubicBezTo>
                    <a:cubicBezTo>
                      <a:pt x="1266" y="115"/>
                      <a:pt x="1235" y="97"/>
                      <a:pt x="1200" y="85"/>
                    </a:cubicBezTo>
                    <a:cubicBezTo>
                      <a:pt x="1113" y="55"/>
                      <a:pt x="1015" y="67"/>
                      <a:pt x="929" y="95"/>
                    </a:cubicBezTo>
                    <a:cubicBezTo>
                      <a:pt x="842" y="122"/>
                      <a:pt x="763" y="165"/>
                      <a:pt x="679" y="198"/>
                    </a:cubicBezTo>
                    <a:cubicBezTo>
                      <a:pt x="626" y="219"/>
                      <a:pt x="570" y="237"/>
                      <a:pt x="514" y="253"/>
                    </a:cubicBezTo>
                    <a:cubicBezTo>
                      <a:pt x="437" y="276"/>
                      <a:pt x="359" y="297"/>
                      <a:pt x="284" y="322"/>
                    </a:cubicBezTo>
                    <a:cubicBezTo>
                      <a:pt x="176" y="359"/>
                      <a:pt x="75" y="404"/>
                      <a:pt x="0" y="47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15"/>
              <p:cNvSpPr/>
              <p:nvPr/>
            </p:nvSpPr>
            <p:spPr>
              <a:xfrm>
                <a:off x="3438525" y="1011238"/>
                <a:ext cx="6307138" cy="2605088"/>
              </a:xfrm>
              <a:custGeom>
                <a:rect b="b" l="l" r="r" t="t"/>
                <a:pathLst>
                  <a:path extrusionOk="0" h="1210" w="2931">
                    <a:moveTo>
                      <a:pt x="2931" y="0"/>
                    </a:moveTo>
                    <a:cubicBezTo>
                      <a:pt x="2863" y="288"/>
                      <a:pt x="2733" y="557"/>
                      <a:pt x="2572" y="806"/>
                    </a:cubicBezTo>
                    <a:cubicBezTo>
                      <a:pt x="2454" y="988"/>
                      <a:pt x="2296" y="1174"/>
                      <a:pt x="2066" y="1201"/>
                    </a:cubicBezTo>
                    <a:cubicBezTo>
                      <a:pt x="1994" y="1210"/>
                      <a:pt x="1915" y="1200"/>
                      <a:pt x="1853" y="1160"/>
                    </a:cubicBezTo>
                    <a:cubicBezTo>
                      <a:pt x="1794" y="1120"/>
                      <a:pt x="1758" y="1058"/>
                      <a:pt x="1724" y="998"/>
                    </a:cubicBezTo>
                    <a:cubicBezTo>
                      <a:pt x="1622" y="821"/>
                      <a:pt x="1521" y="643"/>
                      <a:pt x="1420" y="465"/>
                    </a:cubicBezTo>
                    <a:cubicBezTo>
                      <a:pt x="1359" y="360"/>
                      <a:pt x="1290" y="246"/>
                      <a:pt x="1174" y="199"/>
                    </a:cubicBezTo>
                    <a:cubicBezTo>
                      <a:pt x="1088" y="164"/>
                      <a:pt x="991" y="174"/>
                      <a:pt x="906" y="200"/>
                    </a:cubicBezTo>
                    <a:cubicBezTo>
                      <a:pt x="821" y="227"/>
                      <a:pt x="744" y="270"/>
                      <a:pt x="662" y="303"/>
                    </a:cubicBezTo>
                    <a:cubicBezTo>
                      <a:pt x="435" y="394"/>
                      <a:pt x="158" y="419"/>
                      <a:pt x="0" y="59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15"/>
              <p:cNvSpPr/>
              <p:nvPr/>
            </p:nvSpPr>
            <p:spPr>
              <a:xfrm>
                <a:off x="3422650" y="1179513"/>
                <a:ext cx="6313488" cy="2478089"/>
              </a:xfrm>
              <a:custGeom>
                <a:rect b="b" l="l" r="r" t="t"/>
                <a:pathLst>
                  <a:path extrusionOk="0" h="1151" w="2933">
                    <a:moveTo>
                      <a:pt x="2933" y="0"/>
                    </a:moveTo>
                    <a:cubicBezTo>
                      <a:pt x="2882" y="193"/>
                      <a:pt x="2802" y="376"/>
                      <a:pt x="2704" y="551"/>
                    </a:cubicBezTo>
                    <a:cubicBezTo>
                      <a:pt x="2661" y="627"/>
                      <a:pt x="2615" y="701"/>
                      <a:pt x="2566" y="773"/>
                    </a:cubicBezTo>
                    <a:cubicBezTo>
                      <a:pt x="2539" y="812"/>
                      <a:pt x="2511" y="851"/>
                      <a:pt x="2480" y="889"/>
                    </a:cubicBezTo>
                    <a:cubicBezTo>
                      <a:pt x="2412" y="971"/>
                      <a:pt x="2332" y="1045"/>
                      <a:pt x="2238" y="1093"/>
                    </a:cubicBezTo>
                    <a:cubicBezTo>
                      <a:pt x="2186" y="1120"/>
                      <a:pt x="2128" y="1138"/>
                      <a:pt x="2065" y="1144"/>
                    </a:cubicBezTo>
                    <a:cubicBezTo>
                      <a:pt x="1995" y="1151"/>
                      <a:pt x="1918" y="1141"/>
                      <a:pt x="1857" y="1101"/>
                    </a:cubicBezTo>
                    <a:cubicBezTo>
                      <a:pt x="1799" y="1063"/>
                      <a:pt x="1763" y="1003"/>
                      <a:pt x="1728" y="944"/>
                    </a:cubicBezTo>
                    <a:cubicBezTo>
                      <a:pt x="1658" y="825"/>
                      <a:pt x="1587" y="705"/>
                      <a:pt x="1517" y="585"/>
                    </a:cubicBezTo>
                    <a:cubicBezTo>
                      <a:pt x="1484" y="528"/>
                      <a:pt x="1451" y="472"/>
                      <a:pt x="1418" y="416"/>
                    </a:cubicBezTo>
                    <a:cubicBezTo>
                      <a:pt x="1356" y="311"/>
                      <a:pt x="1285" y="199"/>
                      <a:pt x="1170" y="150"/>
                    </a:cubicBezTo>
                    <a:cubicBezTo>
                      <a:pt x="1085" y="114"/>
                      <a:pt x="989" y="119"/>
                      <a:pt x="905" y="142"/>
                    </a:cubicBezTo>
                    <a:cubicBezTo>
                      <a:pt x="821" y="165"/>
                      <a:pt x="744" y="203"/>
                      <a:pt x="663" y="232"/>
                    </a:cubicBezTo>
                    <a:cubicBezTo>
                      <a:pt x="581" y="261"/>
                      <a:pt x="493" y="281"/>
                      <a:pt x="406" y="304"/>
                    </a:cubicBezTo>
                    <a:cubicBezTo>
                      <a:pt x="253" y="344"/>
                      <a:pt x="103" y="390"/>
                      <a:pt x="0" y="498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15"/>
              <p:cNvSpPr/>
              <p:nvPr/>
            </p:nvSpPr>
            <p:spPr>
              <a:xfrm>
                <a:off x="3408363" y="1347788"/>
                <a:ext cx="6316663" cy="2352674"/>
              </a:xfrm>
              <a:custGeom>
                <a:rect b="b" l="l" r="r" t="t"/>
                <a:pathLst>
                  <a:path extrusionOk="0" h="1093" w="2935">
                    <a:moveTo>
                      <a:pt x="2935" y="0"/>
                    </a:moveTo>
                    <a:cubicBezTo>
                      <a:pt x="2880" y="185"/>
                      <a:pt x="2798" y="361"/>
                      <a:pt x="2699" y="528"/>
                    </a:cubicBezTo>
                    <a:cubicBezTo>
                      <a:pt x="2655" y="601"/>
                      <a:pt x="2609" y="672"/>
                      <a:pt x="2559" y="741"/>
                    </a:cubicBezTo>
                    <a:cubicBezTo>
                      <a:pt x="2532" y="778"/>
                      <a:pt x="2504" y="815"/>
                      <a:pt x="2473" y="851"/>
                    </a:cubicBezTo>
                    <a:cubicBezTo>
                      <a:pt x="2405" y="929"/>
                      <a:pt x="2327" y="998"/>
                      <a:pt x="2234" y="1041"/>
                    </a:cubicBezTo>
                    <a:cubicBezTo>
                      <a:pt x="2182" y="1066"/>
                      <a:pt x="2126" y="1082"/>
                      <a:pt x="2064" y="1087"/>
                    </a:cubicBezTo>
                    <a:cubicBezTo>
                      <a:pt x="1995" y="1093"/>
                      <a:pt x="1920" y="1082"/>
                      <a:pt x="1861" y="1043"/>
                    </a:cubicBezTo>
                    <a:cubicBezTo>
                      <a:pt x="1804" y="1006"/>
                      <a:pt x="1768" y="947"/>
                      <a:pt x="1733" y="891"/>
                    </a:cubicBezTo>
                    <a:cubicBezTo>
                      <a:pt x="1661" y="772"/>
                      <a:pt x="1589" y="653"/>
                      <a:pt x="1517" y="534"/>
                    </a:cubicBezTo>
                    <a:cubicBezTo>
                      <a:pt x="1484" y="478"/>
                      <a:pt x="1450" y="422"/>
                      <a:pt x="1416" y="366"/>
                    </a:cubicBezTo>
                    <a:cubicBezTo>
                      <a:pt x="1353" y="262"/>
                      <a:pt x="1281" y="151"/>
                      <a:pt x="1167" y="100"/>
                    </a:cubicBezTo>
                    <a:cubicBezTo>
                      <a:pt x="1082" y="63"/>
                      <a:pt x="988" y="65"/>
                      <a:pt x="905" y="84"/>
                    </a:cubicBezTo>
                    <a:cubicBezTo>
                      <a:pt x="821" y="102"/>
                      <a:pt x="745" y="136"/>
                      <a:pt x="664" y="161"/>
                    </a:cubicBezTo>
                    <a:cubicBezTo>
                      <a:pt x="582" y="185"/>
                      <a:pt x="495" y="203"/>
                      <a:pt x="408" y="222"/>
                    </a:cubicBezTo>
                    <a:cubicBezTo>
                      <a:pt x="256" y="256"/>
                      <a:pt x="105" y="297"/>
                      <a:pt x="0" y="40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26" name="Google Shape;726;p15"/>
          <p:cNvGrpSpPr/>
          <p:nvPr/>
        </p:nvGrpSpPr>
        <p:grpSpPr>
          <a:xfrm>
            <a:off x="408998" y="184059"/>
            <a:ext cx="8325990" cy="4824921"/>
            <a:chOff x="408998" y="184059"/>
            <a:chExt cx="8325990" cy="4824921"/>
          </a:xfrm>
        </p:grpSpPr>
        <p:grpSp>
          <p:nvGrpSpPr>
            <p:cNvPr id="727" name="Google Shape;727;p15"/>
            <p:cNvGrpSpPr/>
            <p:nvPr/>
          </p:nvGrpSpPr>
          <p:grpSpPr>
            <a:xfrm>
              <a:off x="8126548" y="184059"/>
              <a:ext cx="608440" cy="162121"/>
              <a:chOff x="4872038" y="3216275"/>
              <a:chExt cx="989013" cy="263525"/>
            </a:xfrm>
          </p:grpSpPr>
          <p:sp>
            <p:nvSpPr>
              <p:cNvPr id="728" name="Google Shape;728;p15"/>
              <p:cNvSpPr/>
              <p:nvPr/>
            </p:nvSpPr>
            <p:spPr>
              <a:xfrm>
                <a:off x="5249863" y="3216275"/>
                <a:ext cx="161925" cy="263525"/>
              </a:xfrm>
              <a:custGeom>
                <a:rect b="b" l="l" r="r" t="t"/>
                <a:pathLst>
                  <a:path extrusionOk="0" h="166" w="102">
                    <a:moveTo>
                      <a:pt x="101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102" y="0"/>
                    </a:lnTo>
                    <a:lnTo>
                      <a:pt x="22" y="84"/>
                    </a:lnTo>
                    <a:lnTo>
                      <a:pt x="10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15"/>
              <p:cNvSpPr/>
              <p:nvPr/>
            </p:nvSpPr>
            <p:spPr>
              <a:xfrm>
                <a:off x="5072063" y="3216275"/>
                <a:ext cx="169863" cy="263525"/>
              </a:xfrm>
              <a:custGeom>
                <a:rect b="b" l="l" r="r" t="t"/>
                <a:pathLst>
                  <a:path extrusionOk="0" h="166" w="107">
                    <a:moveTo>
                      <a:pt x="106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07" y="0"/>
                    </a:lnTo>
                    <a:lnTo>
                      <a:pt x="27" y="84"/>
                    </a:lnTo>
                    <a:lnTo>
                      <a:pt x="106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15"/>
              <p:cNvSpPr/>
              <p:nvPr/>
            </p:nvSpPr>
            <p:spPr>
              <a:xfrm>
                <a:off x="4872038" y="3216275"/>
                <a:ext cx="193675" cy="263525"/>
              </a:xfrm>
              <a:custGeom>
                <a:rect b="b" l="l" r="r" t="t"/>
                <a:pathLst>
                  <a:path extrusionOk="0" h="166" w="122">
                    <a:moveTo>
                      <a:pt x="121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22" y="0"/>
                    </a:lnTo>
                    <a:lnTo>
                      <a:pt x="41" y="84"/>
                    </a:lnTo>
                    <a:lnTo>
                      <a:pt x="12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15"/>
              <p:cNvSpPr/>
              <p:nvPr/>
            </p:nvSpPr>
            <p:spPr>
              <a:xfrm>
                <a:off x="5726113" y="3216275"/>
                <a:ext cx="134938" cy="263525"/>
              </a:xfrm>
              <a:custGeom>
                <a:rect b="b" l="l" r="r" t="t"/>
                <a:pathLst>
                  <a:path extrusionOk="0" h="166" w="85">
                    <a:moveTo>
                      <a:pt x="85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5" y="84"/>
                    </a:lnTo>
                    <a:lnTo>
                      <a:pt x="85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15"/>
              <p:cNvSpPr/>
              <p:nvPr/>
            </p:nvSpPr>
            <p:spPr>
              <a:xfrm>
                <a:off x="5419725" y="3216275"/>
                <a:ext cx="152400" cy="263525"/>
              </a:xfrm>
              <a:custGeom>
                <a:rect b="b" l="l" r="r" t="t"/>
                <a:pathLst>
                  <a:path extrusionOk="0" h="166" w="96">
                    <a:moveTo>
                      <a:pt x="95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96" y="0"/>
                    </a:lnTo>
                    <a:lnTo>
                      <a:pt x="16" y="84"/>
                    </a:lnTo>
                    <a:lnTo>
                      <a:pt x="95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15"/>
              <p:cNvSpPr/>
              <p:nvPr/>
            </p:nvSpPr>
            <p:spPr>
              <a:xfrm>
                <a:off x="5580063" y="3216275"/>
                <a:ext cx="139700" cy="263525"/>
              </a:xfrm>
              <a:custGeom>
                <a:rect b="b" l="l" r="r" t="t"/>
                <a:pathLst>
                  <a:path extrusionOk="0" h="166" w="88">
                    <a:moveTo>
                      <a:pt x="87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8" y="84"/>
                    </a:lnTo>
                    <a:lnTo>
                      <a:pt x="87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4" name="Google Shape;734;p15"/>
            <p:cNvGrpSpPr/>
            <p:nvPr/>
          </p:nvGrpSpPr>
          <p:grpSpPr>
            <a:xfrm flipH="1">
              <a:off x="408998" y="4846859"/>
              <a:ext cx="608440" cy="162121"/>
              <a:chOff x="4872038" y="3216275"/>
              <a:chExt cx="989013" cy="263525"/>
            </a:xfrm>
          </p:grpSpPr>
          <p:sp>
            <p:nvSpPr>
              <p:cNvPr id="735" name="Google Shape;735;p15"/>
              <p:cNvSpPr/>
              <p:nvPr/>
            </p:nvSpPr>
            <p:spPr>
              <a:xfrm>
                <a:off x="5249863" y="3216275"/>
                <a:ext cx="161925" cy="263525"/>
              </a:xfrm>
              <a:custGeom>
                <a:rect b="b" l="l" r="r" t="t"/>
                <a:pathLst>
                  <a:path extrusionOk="0" h="166" w="102">
                    <a:moveTo>
                      <a:pt x="101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102" y="0"/>
                    </a:lnTo>
                    <a:lnTo>
                      <a:pt x="22" y="84"/>
                    </a:lnTo>
                    <a:lnTo>
                      <a:pt x="10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15"/>
              <p:cNvSpPr/>
              <p:nvPr/>
            </p:nvSpPr>
            <p:spPr>
              <a:xfrm>
                <a:off x="5072063" y="3216275"/>
                <a:ext cx="169863" cy="263525"/>
              </a:xfrm>
              <a:custGeom>
                <a:rect b="b" l="l" r="r" t="t"/>
                <a:pathLst>
                  <a:path extrusionOk="0" h="166" w="107">
                    <a:moveTo>
                      <a:pt x="106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07" y="0"/>
                    </a:lnTo>
                    <a:lnTo>
                      <a:pt x="27" y="84"/>
                    </a:lnTo>
                    <a:lnTo>
                      <a:pt x="106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15"/>
              <p:cNvSpPr/>
              <p:nvPr/>
            </p:nvSpPr>
            <p:spPr>
              <a:xfrm>
                <a:off x="4872038" y="3216275"/>
                <a:ext cx="193675" cy="263525"/>
              </a:xfrm>
              <a:custGeom>
                <a:rect b="b" l="l" r="r" t="t"/>
                <a:pathLst>
                  <a:path extrusionOk="0" h="166" w="122">
                    <a:moveTo>
                      <a:pt x="121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22" y="0"/>
                    </a:lnTo>
                    <a:lnTo>
                      <a:pt x="41" y="84"/>
                    </a:lnTo>
                    <a:lnTo>
                      <a:pt x="12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15"/>
              <p:cNvSpPr/>
              <p:nvPr/>
            </p:nvSpPr>
            <p:spPr>
              <a:xfrm>
                <a:off x="5726113" y="3216275"/>
                <a:ext cx="134938" cy="263525"/>
              </a:xfrm>
              <a:custGeom>
                <a:rect b="b" l="l" r="r" t="t"/>
                <a:pathLst>
                  <a:path extrusionOk="0" h="166" w="85">
                    <a:moveTo>
                      <a:pt x="85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5" y="84"/>
                    </a:lnTo>
                    <a:lnTo>
                      <a:pt x="85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15"/>
              <p:cNvSpPr/>
              <p:nvPr/>
            </p:nvSpPr>
            <p:spPr>
              <a:xfrm>
                <a:off x="5419725" y="3216275"/>
                <a:ext cx="152400" cy="263525"/>
              </a:xfrm>
              <a:custGeom>
                <a:rect b="b" l="l" r="r" t="t"/>
                <a:pathLst>
                  <a:path extrusionOk="0" h="166" w="96">
                    <a:moveTo>
                      <a:pt x="95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96" y="0"/>
                    </a:lnTo>
                    <a:lnTo>
                      <a:pt x="16" y="84"/>
                    </a:lnTo>
                    <a:lnTo>
                      <a:pt x="95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Google Shape;740;p15"/>
              <p:cNvSpPr/>
              <p:nvPr/>
            </p:nvSpPr>
            <p:spPr>
              <a:xfrm>
                <a:off x="5580063" y="3216275"/>
                <a:ext cx="139700" cy="263525"/>
              </a:xfrm>
              <a:custGeom>
                <a:rect b="b" l="l" r="r" t="t"/>
                <a:pathLst>
                  <a:path extrusionOk="0" h="166" w="88">
                    <a:moveTo>
                      <a:pt x="87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8" y="84"/>
                    </a:lnTo>
                    <a:lnTo>
                      <a:pt x="87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41" name="Google Shape;741;p15"/>
          <p:cNvGrpSpPr/>
          <p:nvPr/>
        </p:nvGrpSpPr>
        <p:grpSpPr>
          <a:xfrm>
            <a:off x="-298150" y="879951"/>
            <a:ext cx="9165981" cy="3781697"/>
            <a:chOff x="-298150" y="879951"/>
            <a:chExt cx="9165981" cy="3781697"/>
          </a:xfrm>
        </p:grpSpPr>
        <p:sp>
          <p:nvSpPr>
            <p:cNvPr id="742" name="Google Shape;742;p15"/>
            <p:cNvSpPr/>
            <p:nvPr/>
          </p:nvSpPr>
          <p:spPr>
            <a:xfrm>
              <a:off x="-298150" y="3624523"/>
              <a:ext cx="793450" cy="1037125"/>
            </a:xfrm>
            <a:custGeom>
              <a:rect b="b" l="l" r="r" t="t"/>
              <a:pathLst>
                <a:path extrusionOk="0" h="166" w="127">
                  <a:moveTo>
                    <a:pt x="1" y="166"/>
                  </a:moveTo>
                  <a:lnTo>
                    <a:pt x="47" y="166"/>
                  </a:lnTo>
                  <a:lnTo>
                    <a:pt x="127" y="84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1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5"/>
            <p:cNvSpPr/>
            <p:nvPr/>
          </p:nvSpPr>
          <p:spPr>
            <a:xfrm>
              <a:off x="8503818" y="879951"/>
              <a:ext cx="364013" cy="475800"/>
            </a:xfrm>
            <a:custGeom>
              <a:rect b="b" l="l" r="r" t="t"/>
              <a:pathLst>
                <a:path extrusionOk="0" h="166" w="127">
                  <a:moveTo>
                    <a:pt x="1" y="166"/>
                  </a:moveTo>
                  <a:lnTo>
                    <a:pt x="47" y="166"/>
                  </a:lnTo>
                  <a:lnTo>
                    <a:pt x="127" y="84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1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_1"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5" name="Google Shape;745;p16"/>
          <p:cNvGrpSpPr/>
          <p:nvPr/>
        </p:nvGrpSpPr>
        <p:grpSpPr>
          <a:xfrm>
            <a:off x="-3739887" y="-4390097"/>
            <a:ext cx="17931363" cy="13082249"/>
            <a:chOff x="-3739887" y="-4390097"/>
            <a:chExt cx="17931363" cy="13082249"/>
          </a:xfrm>
        </p:grpSpPr>
        <p:grpSp>
          <p:nvGrpSpPr>
            <p:cNvPr id="746" name="Google Shape;746;p16"/>
            <p:cNvGrpSpPr/>
            <p:nvPr/>
          </p:nvGrpSpPr>
          <p:grpSpPr>
            <a:xfrm rot="5400000">
              <a:off x="-6289525" y="-1840460"/>
              <a:ext cx="10242936" cy="5143661"/>
              <a:chOff x="871538" y="3179763"/>
              <a:chExt cx="7327898" cy="3679826"/>
            </a:xfrm>
          </p:grpSpPr>
          <p:sp>
            <p:nvSpPr>
              <p:cNvPr id="747" name="Google Shape;747;p16"/>
              <p:cNvSpPr/>
              <p:nvPr/>
            </p:nvSpPr>
            <p:spPr>
              <a:xfrm>
                <a:off x="1165225" y="3278188"/>
                <a:ext cx="7034210" cy="2479676"/>
              </a:xfrm>
              <a:custGeom>
                <a:rect b="b" l="l" r="r" t="t"/>
                <a:pathLst>
                  <a:path extrusionOk="0" h="1035" w="2937">
                    <a:moveTo>
                      <a:pt x="2937" y="0"/>
                    </a:moveTo>
                    <a:cubicBezTo>
                      <a:pt x="2879" y="177"/>
                      <a:pt x="2795" y="345"/>
                      <a:pt x="2694" y="505"/>
                    </a:cubicBezTo>
                    <a:cubicBezTo>
                      <a:pt x="2650" y="575"/>
                      <a:pt x="2603" y="644"/>
                      <a:pt x="2553" y="709"/>
                    </a:cubicBezTo>
                    <a:cubicBezTo>
                      <a:pt x="2526" y="744"/>
                      <a:pt x="2497" y="780"/>
                      <a:pt x="2467" y="813"/>
                    </a:cubicBezTo>
                    <a:cubicBezTo>
                      <a:pt x="2399" y="886"/>
                      <a:pt x="2321" y="950"/>
                      <a:pt x="2230" y="989"/>
                    </a:cubicBezTo>
                    <a:cubicBezTo>
                      <a:pt x="2179" y="1012"/>
                      <a:pt x="2124" y="1027"/>
                      <a:pt x="2064" y="1031"/>
                    </a:cubicBezTo>
                    <a:cubicBezTo>
                      <a:pt x="1997" y="1035"/>
                      <a:pt x="1923" y="1024"/>
                      <a:pt x="1865" y="985"/>
                    </a:cubicBezTo>
                    <a:cubicBezTo>
                      <a:pt x="1809" y="948"/>
                      <a:pt x="1773" y="891"/>
                      <a:pt x="1739" y="837"/>
                    </a:cubicBezTo>
                    <a:cubicBezTo>
                      <a:pt x="1664" y="720"/>
                      <a:pt x="1591" y="601"/>
                      <a:pt x="1518" y="483"/>
                    </a:cubicBezTo>
                    <a:cubicBezTo>
                      <a:pt x="1484" y="427"/>
                      <a:pt x="1449" y="372"/>
                      <a:pt x="1415" y="316"/>
                    </a:cubicBezTo>
                    <a:cubicBezTo>
                      <a:pt x="1350" y="213"/>
                      <a:pt x="1277" y="104"/>
                      <a:pt x="1164" y="51"/>
                    </a:cubicBezTo>
                    <a:cubicBezTo>
                      <a:pt x="1080" y="12"/>
                      <a:pt x="987" y="11"/>
                      <a:pt x="904" y="25"/>
                    </a:cubicBezTo>
                    <a:cubicBezTo>
                      <a:pt x="822" y="40"/>
                      <a:pt x="746" y="69"/>
                      <a:pt x="665" y="90"/>
                    </a:cubicBezTo>
                    <a:cubicBezTo>
                      <a:pt x="584" y="110"/>
                      <a:pt x="497" y="124"/>
                      <a:pt x="411" y="140"/>
                    </a:cubicBezTo>
                    <a:cubicBezTo>
                      <a:pt x="259" y="169"/>
                      <a:pt x="107" y="205"/>
                      <a:pt x="0" y="30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16"/>
              <p:cNvSpPr/>
              <p:nvPr/>
            </p:nvSpPr>
            <p:spPr>
              <a:xfrm>
                <a:off x="1146175" y="3362325"/>
                <a:ext cx="7042153" cy="2441575"/>
              </a:xfrm>
              <a:custGeom>
                <a:rect b="b" l="l" r="r" t="t"/>
                <a:pathLst>
                  <a:path extrusionOk="0" h="1019" w="2940">
                    <a:moveTo>
                      <a:pt x="2940" y="43"/>
                    </a:moveTo>
                    <a:cubicBezTo>
                      <a:pt x="2878" y="211"/>
                      <a:pt x="2792" y="373"/>
                      <a:pt x="2690" y="526"/>
                    </a:cubicBezTo>
                    <a:cubicBezTo>
                      <a:pt x="2645" y="593"/>
                      <a:pt x="2598" y="658"/>
                      <a:pt x="2548" y="720"/>
                    </a:cubicBezTo>
                    <a:cubicBezTo>
                      <a:pt x="2520" y="754"/>
                      <a:pt x="2492" y="787"/>
                      <a:pt x="2461" y="818"/>
                    </a:cubicBezTo>
                    <a:cubicBezTo>
                      <a:pt x="2393" y="886"/>
                      <a:pt x="2316" y="945"/>
                      <a:pt x="2227" y="981"/>
                    </a:cubicBezTo>
                    <a:cubicBezTo>
                      <a:pt x="2177" y="1001"/>
                      <a:pt x="2123" y="1014"/>
                      <a:pt x="2064" y="1017"/>
                    </a:cubicBezTo>
                    <a:cubicBezTo>
                      <a:pt x="1998" y="1019"/>
                      <a:pt x="1927" y="1008"/>
                      <a:pt x="1870" y="970"/>
                    </a:cubicBezTo>
                    <a:cubicBezTo>
                      <a:pt x="1815" y="934"/>
                      <a:pt x="1779" y="879"/>
                      <a:pt x="1744" y="826"/>
                    </a:cubicBezTo>
                    <a:cubicBezTo>
                      <a:pt x="1668" y="710"/>
                      <a:pt x="1594" y="593"/>
                      <a:pt x="1519" y="475"/>
                    </a:cubicBezTo>
                    <a:cubicBezTo>
                      <a:pt x="1485" y="420"/>
                      <a:pt x="1449" y="365"/>
                      <a:pt x="1414" y="310"/>
                    </a:cubicBezTo>
                    <a:cubicBezTo>
                      <a:pt x="1348" y="207"/>
                      <a:pt x="1273" y="99"/>
                      <a:pt x="1161" y="45"/>
                    </a:cubicBezTo>
                    <a:cubicBezTo>
                      <a:pt x="1079" y="5"/>
                      <a:pt x="987" y="0"/>
                      <a:pt x="905" y="10"/>
                    </a:cubicBezTo>
                    <a:cubicBezTo>
                      <a:pt x="823" y="20"/>
                      <a:pt x="747" y="45"/>
                      <a:pt x="667" y="61"/>
                    </a:cubicBezTo>
                    <a:cubicBezTo>
                      <a:pt x="586" y="78"/>
                      <a:pt x="500" y="88"/>
                      <a:pt x="414" y="101"/>
                    </a:cubicBezTo>
                    <a:cubicBezTo>
                      <a:pt x="262" y="124"/>
                      <a:pt x="110" y="155"/>
                      <a:pt x="0" y="25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16"/>
              <p:cNvSpPr/>
              <p:nvPr/>
            </p:nvSpPr>
            <p:spPr>
              <a:xfrm>
                <a:off x="1128713" y="3419475"/>
                <a:ext cx="7045327" cy="2432049"/>
              </a:xfrm>
              <a:custGeom>
                <a:rect b="b" l="l" r="r" t="t"/>
                <a:pathLst>
                  <a:path extrusionOk="0" h="1015" w="2941">
                    <a:moveTo>
                      <a:pt x="2941" y="97"/>
                    </a:moveTo>
                    <a:cubicBezTo>
                      <a:pt x="2876" y="257"/>
                      <a:pt x="2787" y="411"/>
                      <a:pt x="2684" y="557"/>
                    </a:cubicBezTo>
                    <a:cubicBezTo>
                      <a:pt x="2639" y="621"/>
                      <a:pt x="2591" y="683"/>
                      <a:pt x="2541" y="742"/>
                    </a:cubicBezTo>
                    <a:cubicBezTo>
                      <a:pt x="2514" y="774"/>
                      <a:pt x="2485" y="805"/>
                      <a:pt x="2454" y="834"/>
                    </a:cubicBezTo>
                    <a:cubicBezTo>
                      <a:pt x="2386" y="898"/>
                      <a:pt x="2310" y="951"/>
                      <a:pt x="2223" y="983"/>
                    </a:cubicBezTo>
                    <a:cubicBezTo>
                      <a:pt x="2174" y="1001"/>
                      <a:pt x="2121" y="1012"/>
                      <a:pt x="2064" y="1014"/>
                    </a:cubicBezTo>
                    <a:cubicBezTo>
                      <a:pt x="1999" y="1015"/>
                      <a:pt x="1930" y="1003"/>
                      <a:pt x="1873" y="966"/>
                    </a:cubicBezTo>
                    <a:cubicBezTo>
                      <a:pt x="1820" y="931"/>
                      <a:pt x="1784" y="877"/>
                      <a:pt x="1749" y="826"/>
                    </a:cubicBezTo>
                    <a:cubicBezTo>
                      <a:pt x="1671" y="712"/>
                      <a:pt x="1595" y="595"/>
                      <a:pt x="1520" y="478"/>
                    </a:cubicBezTo>
                    <a:cubicBezTo>
                      <a:pt x="1484" y="423"/>
                      <a:pt x="1448" y="368"/>
                      <a:pt x="1412" y="314"/>
                    </a:cubicBezTo>
                    <a:cubicBezTo>
                      <a:pt x="1345" y="212"/>
                      <a:pt x="1269" y="105"/>
                      <a:pt x="1158" y="49"/>
                    </a:cubicBezTo>
                    <a:cubicBezTo>
                      <a:pt x="1076" y="8"/>
                      <a:pt x="986" y="0"/>
                      <a:pt x="904" y="6"/>
                    </a:cubicBezTo>
                    <a:cubicBezTo>
                      <a:pt x="823" y="12"/>
                      <a:pt x="748" y="32"/>
                      <a:pt x="668" y="44"/>
                    </a:cubicBezTo>
                    <a:cubicBezTo>
                      <a:pt x="588" y="57"/>
                      <a:pt x="502" y="63"/>
                      <a:pt x="416" y="73"/>
                    </a:cubicBezTo>
                    <a:cubicBezTo>
                      <a:pt x="265" y="90"/>
                      <a:pt x="112" y="117"/>
                      <a:pt x="0" y="21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16"/>
              <p:cNvSpPr/>
              <p:nvPr/>
            </p:nvSpPr>
            <p:spPr>
              <a:xfrm>
                <a:off x="1112838" y="3476625"/>
                <a:ext cx="7048500" cy="2422525"/>
              </a:xfrm>
              <a:custGeom>
                <a:rect b="b" l="l" r="r" t="t"/>
                <a:pathLst>
                  <a:path extrusionOk="0" h="1011" w="2943">
                    <a:moveTo>
                      <a:pt x="2943" y="151"/>
                    </a:moveTo>
                    <a:cubicBezTo>
                      <a:pt x="2874" y="303"/>
                      <a:pt x="2783" y="449"/>
                      <a:pt x="2679" y="588"/>
                    </a:cubicBezTo>
                    <a:cubicBezTo>
                      <a:pt x="2634" y="649"/>
                      <a:pt x="2585" y="708"/>
                      <a:pt x="2535" y="764"/>
                    </a:cubicBezTo>
                    <a:cubicBezTo>
                      <a:pt x="2507" y="794"/>
                      <a:pt x="2478" y="823"/>
                      <a:pt x="2447" y="850"/>
                    </a:cubicBezTo>
                    <a:cubicBezTo>
                      <a:pt x="2379" y="909"/>
                      <a:pt x="2304" y="957"/>
                      <a:pt x="2219" y="985"/>
                    </a:cubicBezTo>
                    <a:cubicBezTo>
                      <a:pt x="2171" y="1001"/>
                      <a:pt x="2119" y="1010"/>
                      <a:pt x="2063" y="1011"/>
                    </a:cubicBezTo>
                    <a:cubicBezTo>
                      <a:pt x="2000" y="1011"/>
                      <a:pt x="1932" y="998"/>
                      <a:pt x="1877" y="962"/>
                    </a:cubicBezTo>
                    <a:cubicBezTo>
                      <a:pt x="1824" y="927"/>
                      <a:pt x="1789" y="875"/>
                      <a:pt x="1754" y="826"/>
                    </a:cubicBezTo>
                    <a:cubicBezTo>
                      <a:pt x="1674" y="713"/>
                      <a:pt x="1597" y="597"/>
                      <a:pt x="1520" y="481"/>
                    </a:cubicBezTo>
                    <a:cubicBezTo>
                      <a:pt x="1484" y="426"/>
                      <a:pt x="1447" y="372"/>
                      <a:pt x="1410" y="318"/>
                    </a:cubicBezTo>
                    <a:cubicBezTo>
                      <a:pt x="1341" y="218"/>
                      <a:pt x="1265" y="112"/>
                      <a:pt x="1154" y="54"/>
                    </a:cubicBezTo>
                    <a:cubicBezTo>
                      <a:pt x="1073" y="11"/>
                      <a:pt x="984" y="0"/>
                      <a:pt x="904" y="2"/>
                    </a:cubicBezTo>
                    <a:cubicBezTo>
                      <a:pt x="823" y="4"/>
                      <a:pt x="748" y="19"/>
                      <a:pt x="669" y="27"/>
                    </a:cubicBezTo>
                    <a:cubicBezTo>
                      <a:pt x="589" y="36"/>
                      <a:pt x="503" y="39"/>
                      <a:pt x="418" y="45"/>
                    </a:cubicBezTo>
                    <a:cubicBezTo>
                      <a:pt x="268" y="57"/>
                      <a:pt x="114" y="78"/>
                      <a:pt x="0" y="17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16"/>
              <p:cNvSpPr/>
              <p:nvPr/>
            </p:nvSpPr>
            <p:spPr>
              <a:xfrm>
                <a:off x="1095375" y="3522663"/>
                <a:ext cx="7054851" cy="2428875"/>
              </a:xfrm>
              <a:custGeom>
                <a:rect b="b" l="l" r="r" t="t"/>
                <a:pathLst>
                  <a:path extrusionOk="0" h="1014" w="2945">
                    <a:moveTo>
                      <a:pt x="2945" y="210"/>
                    </a:moveTo>
                    <a:cubicBezTo>
                      <a:pt x="2872" y="354"/>
                      <a:pt x="2779" y="493"/>
                      <a:pt x="2674" y="625"/>
                    </a:cubicBezTo>
                    <a:cubicBezTo>
                      <a:pt x="2628" y="682"/>
                      <a:pt x="2579" y="739"/>
                      <a:pt x="2528" y="791"/>
                    </a:cubicBezTo>
                    <a:cubicBezTo>
                      <a:pt x="2500" y="819"/>
                      <a:pt x="2471" y="846"/>
                      <a:pt x="2441" y="870"/>
                    </a:cubicBezTo>
                    <a:cubicBezTo>
                      <a:pt x="2373" y="925"/>
                      <a:pt x="2299" y="968"/>
                      <a:pt x="2215" y="992"/>
                    </a:cubicBezTo>
                    <a:cubicBezTo>
                      <a:pt x="2167" y="1006"/>
                      <a:pt x="2117" y="1014"/>
                      <a:pt x="2062" y="1013"/>
                    </a:cubicBezTo>
                    <a:cubicBezTo>
                      <a:pt x="2001" y="1011"/>
                      <a:pt x="1935" y="998"/>
                      <a:pt x="1881" y="963"/>
                    </a:cubicBezTo>
                    <a:cubicBezTo>
                      <a:pt x="1829" y="929"/>
                      <a:pt x="1794" y="879"/>
                      <a:pt x="1759" y="831"/>
                    </a:cubicBezTo>
                    <a:cubicBezTo>
                      <a:pt x="1677" y="720"/>
                      <a:pt x="1599" y="604"/>
                      <a:pt x="1520" y="489"/>
                    </a:cubicBezTo>
                    <a:cubicBezTo>
                      <a:pt x="1484" y="435"/>
                      <a:pt x="1446" y="381"/>
                      <a:pt x="1409" y="327"/>
                    </a:cubicBezTo>
                    <a:cubicBezTo>
                      <a:pt x="1338" y="228"/>
                      <a:pt x="1260" y="123"/>
                      <a:pt x="1151" y="63"/>
                    </a:cubicBezTo>
                    <a:cubicBezTo>
                      <a:pt x="1071" y="19"/>
                      <a:pt x="983" y="4"/>
                      <a:pt x="903" y="2"/>
                    </a:cubicBezTo>
                    <a:cubicBezTo>
                      <a:pt x="824" y="0"/>
                      <a:pt x="749" y="11"/>
                      <a:pt x="670" y="15"/>
                    </a:cubicBezTo>
                    <a:cubicBezTo>
                      <a:pt x="590" y="20"/>
                      <a:pt x="505" y="19"/>
                      <a:pt x="420" y="22"/>
                    </a:cubicBezTo>
                    <a:cubicBezTo>
                      <a:pt x="270" y="28"/>
                      <a:pt x="116" y="45"/>
                      <a:pt x="0" y="13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16"/>
              <p:cNvSpPr/>
              <p:nvPr/>
            </p:nvSpPr>
            <p:spPr>
              <a:xfrm>
                <a:off x="1079500" y="3560763"/>
                <a:ext cx="7056436" cy="2444749"/>
              </a:xfrm>
              <a:custGeom>
                <a:rect b="b" l="l" r="r" t="t"/>
                <a:pathLst>
                  <a:path extrusionOk="0" h="1020" w="2946">
                    <a:moveTo>
                      <a:pt x="2946" y="271"/>
                    </a:moveTo>
                    <a:cubicBezTo>
                      <a:pt x="2870" y="408"/>
                      <a:pt x="2775" y="539"/>
                      <a:pt x="2669" y="664"/>
                    </a:cubicBezTo>
                    <a:cubicBezTo>
                      <a:pt x="2622" y="719"/>
                      <a:pt x="2573" y="772"/>
                      <a:pt x="2522" y="820"/>
                    </a:cubicBezTo>
                    <a:cubicBezTo>
                      <a:pt x="2494" y="847"/>
                      <a:pt x="2464" y="872"/>
                      <a:pt x="2434" y="894"/>
                    </a:cubicBezTo>
                    <a:cubicBezTo>
                      <a:pt x="2366" y="945"/>
                      <a:pt x="2293" y="982"/>
                      <a:pt x="2210" y="1002"/>
                    </a:cubicBezTo>
                    <a:cubicBezTo>
                      <a:pt x="2164" y="1014"/>
                      <a:pt x="2114" y="1020"/>
                      <a:pt x="2061" y="1018"/>
                    </a:cubicBezTo>
                    <a:cubicBezTo>
                      <a:pt x="2002" y="1015"/>
                      <a:pt x="1938" y="1001"/>
                      <a:pt x="1885" y="966"/>
                    </a:cubicBezTo>
                    <a:cubicBezTo>
                      <a:pt x="1834" y="934"/>
                      <a:pt x="1799" y="885"/>
                      <a:pt x="1764" y="839"/>
                    </a:cubicBezTo>
                    <a:cubicBezTo>
                      <a:pt x="1680" y="729"/>
                      <a:pt x="1600" y="614"/>
                      <a:pt x="1521" y="500"/>
                    </a:cubicBezTo>
                    <a:cubicBezTo>
                      <a:pt x="1483" y="446"/>
                      <a:pt x="1445" y="393"/>
                      <a:pt x="1407" y="340"/>
                    </a:cubicBezTo>
                    <a:cubicBezTo>
                      <a:pt x="1335" y="241"/>
                      <a:pt x="1256" y="138"/>
                      <a:pt x="1147" y="76"/>
                    </a:cubicBezTo>
                    <a:cubicBezTo>
                      <a:pt x="1068" y="31"/>
                      <a:pt x="982" y="12"/>
                      <a:pt x="902" y="6"/>
                    </a:cubicBezTo>
                    <a:cubicBezTo>
                      <a:pt x="824" y="0"/>
                      <a:pt x="749" y="6"/>
                      <a:pt x="671" y="6"/>
                    </a:cubicBezTo>
                    <a:cubicBezTo>
                      <a:pt x="591" y="6"/>
                      <a:pt x="507" y="2"/>
                      <a:pt x="422" y="2"/>
                    </a:cubicBezTo>
                    <a:cubicBezTo>
                      <a:pt x="273" y="3"/>
                      <a:pt x="118" y="14"/>
                      <a:pt x="0" y="10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16"/>
              <p:cNvSpPr/>
              <p:nvPr/>
            </p:nvSpPr>
            <p:spPr>
              <a:xfrm>
                <a:off x="1060450" y="3543300"/>
                <a:ext cx="7062789" cy="2514600"/>
              </a:xfrm>
              <a:custGeom>
                <a:rect b="b" l="l" r="r" t="t"/>
                <a:pathLst>
                  <a:path extrusionOk="0" h="1049" w="2949">
                    <a:moveTo>
                      <a:pt x="2949" y="356"/>
                    </a:moveTo>
                    <a:cubicBezTo>
                      <a:pt x="2869" y="485"/>
                      <a:pt x="2772" y="608"/>
                      <a:pt x="2664" y="726"/>
                    </a:cubicBezTo>
                    <a:cubicBezTo>
                      <a:pt x="2617" y="778"/>
                      <a:pt x="2568" y="828"/>
                      <a:pt x="2516" y="873"/>
                    </a:cubicBezTo>
                    <a:cubicBezTo>
                      <a:pt x="2488" y="898"/>
                      <a:pt x="2459" y="921"/>
                      <a:pt x="2428" y="941"/>
                    </a:cubicBezTo>
                    <a:cubicBezTo>
                      <a:pt x="2360" y="987"/>
                      <a:pt x="2288" y="1019"/>
                      <a:pt x="2207" y="1036"/>
                    </a:cubicBezTo>
                    <a:cubicBezTo>
                      <a:pt x="2162" y="1045"/>
                      <a:pt x="2113" y="1049"/>
                      <a:pt x="2062" y="1046"/>
                    </a:cubicBezTo>
                    <a:cubicBezTo>
                      <a:pt x="2003" y="1042"/>
                      <a:pt x="1941" y="1027"/>
                      <a:pt x="1890" y="993"/>
                    </a:cubicBezTo>
                    <a:cubicBezTo>
                      <a:pt x="1840" y="961"/>
                      <a:pt x="1805" y="915"/>
                      <a:pt x="1770" y="870"/>
                    </a:cubicBezTo>
                    <a:cubicBezTo>
                      <a:pt x="1684" y="762"/>
                      <a:pt x="1603" y="647"/>
                      <a:pt x="1522" y="534"/>
                    </a:cubicBezTo>
                    <a:cubicBezTo>
                      <a:pt x="1484" y="480"/>
                      <a:pt x="1445" y="428"/>
                      <a:pt x="1406" y="375"/>
                    </a:cubicBezTo>
                    <a:cubicBezTo>
                      <a:pt x="1333" y="277"/>
                      <a:pt x="1252" y="175"/>
                      <a:pt x="1145" y="111"/>
                    </a:cubicBezTo>
                    <a:cubicBezTo>
                      <a:pt x="1066" y="65"/>
                      <a:pt x="982" y="43"/>
                      <a:pt x="903" y="33"/>
                    </a:cubicBezTo>
                    <a:cubicBezTo>
                      <a:pt x="825" y="23"/>
                      <a:pt x="751" y="24"/>
                      <a:pt x="673" y="20"/>
                    </a:cubicBezTo>
                    <a:cubicBezTo>
                      <a:pt x="594" y="16"/>
                      <a:pt x="510" y="9"/>
                      <a:pt x="425" y="5"/>
                    </a:cubicBezTo>
                    <a:cubicBezTo>
                      <a:pt x="277" y="0"/>
                      <a:pt x="121" y="7"/>
                      <a:pt x="0" y="8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16"/>
              <p:cNvSpPr/>
              <p:nvPr/>
            </p:nvSpPr>
            <p:spPr>
              <a:xfrm>
                <a:off x="1042988" y="3519488"/>
                <a:ext cx="7069135" cy="2590800"/>
              </a:xfrm>
              <a:custGeom>
                <a:rect b="b" l="l" r="r" t="t"/>
                <a:pathLst>
                  <a:path extrusionOk="0" h="1081" w="2951">
                    <a:moveTo>
                      <a:pt x="2951" y="444"/>
                    </a:moveTo>
                    <a:cubicBezTo>
                      <a:pt x="2867" y="565"/>
                      <a:pt x="2768" y="681"/>
                      <a:pt x="2659" y="792"/>
                    </a:cubicBezTo>
                    <a:cubicBezTo>
                      <a:pt x="2612" y="840"/>
                      <a:pt x="2561" y="887"/>
                      <a:pt x="2510" y="929"/>
                    </a:cubicBezTo>
                    <a:cubicBezTo>
                      <a:pt x="2481" y="952"/>
                      <a:pt x="2452" y="973"/>
                      <a:pt x="2421" y="991"/>
                    </a:cubicBezTo>
                    <a:cubicBezTo>
                      <a:pt x="2354" y="1032"/>
                      <a:pt x="2282" y="1059"/>
                      <a:pt x="2203" y="1072"/>
                    </a:cubicBezTo>
                    <a:cubicBezTo>
                      <a:pt x="2158" y="1079"/>
                      <a:pt x="2111" y="1081"/>
                      <a:pt x="2061" y="1077"/>
                    </a:cubicBezTo>
                    <a:cubicBezTo>
                      <a:pt x="2004" y="1071"/>
                      <a:pt x="1944" y="1056"/>
                      <a:pt x="1893" y="1023"/>
                    </a:cubicBezTo>
                    <a:cubicBezTo>
                      <a:pt x="1845" y="992"/>
                      <a:pt x="1810" y="947"/>
                      <a:pt x="1774" y="904"/>
                    </a:cubicBezTo>
                    <a:cubicBezTo>
                      <a:pt x="1687" y="797"/>
                      <a:pt x="1605" y="684"/>
                      <a:pt x="1522" y="571"/>
                    </a:cubicBezTo>
                    <a:cubicBezTo>
                      <a:pt x="1484" y="518"/>
                      <a:pt x="1444" y="465"/>
                      <a:pt x="1404" y="413"/>
                    </a:cubicBezTo>
                    <a:cubicBezTo>
                      <a:pt x="1329" y="316"/>
                      <a:pt x="1248" y="215"/>
                      <a:pt x="1142" y="150"/>
                    </a:cubicBezTo>
                    <a:cubicBezTo>
                      <a:pt x="1064" y="102"/>
                      <a:pt x="980" y="77"/>
                      <a:pt x="902" y="62"/>
                    </a:cubicBezTo>
                    <a:cubicBezTo>
                      <a:pt x="825" y="48"/>
                      <a:pt x="751" y="45"/>
                      <a:pt x="674" y="37"/>
                    </a:cubicBezTo>
                    <a:cubicBezTo>
                      <a:pt x="595" y="29"/>
                      <a:pt x="511" y="18"/>
                      <a:pt x="427" y="11"/>
                    </a:cubicBezTo>
                    <a:cubicBezTo>
                      <a:pt x="279" y="0"/>
                      <a:pt x="123" y="3"/>
                      <a:pt x="0" y="81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16"/>
              <p:cNvSpPr/>
              <p:nvPr/>
            </p:nvSpPr>
            <p:spPr>
              <a:xfrm>
                <a:off x="1027113" y="3490913"/>
                <a:ext cx="7070726" cy="2674938"/>
              </a:xfrm>
              <a:custGeom>
                <a:rect b="b" l="l" r="r" t="t"/>
                <a:pathLst>
                  <a:path extrusionOk="0" h="1116" w="2952">
                    <a:moveTo>
                      <a:pt x="2952" y="534"/>
                    </a:moveTo>
                    <a:cubicBezTo>
                      <a:pt x="2865" y="647"/>
                      <a:pt x="2764" y="755"/>
                      <a:pt x="2654" y="859"/>
                    </a:cubicBezTo>
                    <a:cubicBezTo>
                      <a:pt x="2606" y="904"/>
                      <a:pt x="2555" y="949"/>
                      <a:pt x="2503" y="987"/>
                    </a:cubicBezTo>
                    <a:cubicBezTo>
                      <a:pt x="2475" y="1008"/>
                      <a:pt x="2445" y="1027"/>
                      <a:pt x="2414" y="1043"/>
                    </a:cubicBezTo>
                    <a:cubicBezTo>
                      <a:pt x="2347" y="1079"/>
                      <a:pt x="2276" y="1101"/>
                      <a:pt x="2199" y="1110"/>
                    </a:cubicBezTo>
                    <a:cubicBezTo>
                      <a:pt x="2155" y="1115"/>
                      <a:pt x="2109" y="1116"/>
                      <a:pt x="2060" y="1110"/>
                    </a:cubicBezTo>
                    <a:cubicBezTo>
                      <a:pt x="2005" y="1103"/>
                      <a:pt x="1947" y="1087"/>
                      <a:pt x="1897" y="1055"/>
                    </a:cubicBezTo>
                    <a:cubicBezTo>
                      <a:pt x="1849" y="1025"/>
                      <a:pt x="1814" y="982"/>
                      <a:pt x="1779" y="940"/>
                    </a:cubicBezTo>
                    <a:cubicBezTo>
                      <a:pt x="1690" y="835"/>
                      <a:pt x="1606" y="722"/>
                      <a:pt x="1523" y="610"/>
                    </a:cubicBezTo>
                    <a:cubicBezTo>
                      <a:pt x="1483" y="557"/>
                      <a:pt x="1443" y="505"/>
                      <a:pt x="1403" y="454"/>
                    </a:cubicBezTo>
                    <a:cubicBezTo>
                      <a:pt x="1326" y="357"/>
                      <a:pt x="1243" y="258"/>
                      <a:pt x="1138" y="190"/>
                    </a:cubicBezTo>
                    <a:cubicBezTo>
                      <a:pt x="1061" y="141"/>
                      <a:pt x="979" y="113"/>
                      <a:pt x="902" y="94"/>
                    </a:cubicBezTo>
                    <a:cubicBezTo>
                      <a:pt x="825" y="76"/>
                      <a:pt x="752" y="67"/>
                      <a:pt x="675" y="56"/>
                    </a:cubicBezTo>
                    <a:cubicBezTo>
                      <a:pt x="596" y="44"/>
                      <a:pt x="513" y="29"/>
                      <a:pt x="429" y="19"/>
                    </a:cubicBezTo>
                    <a:cubicBezTo>
                      <a:pt x="282" y="3"/>
                      <a:pt x="124" y="0"/>
                      <a:pt x="0" y="7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16"/>
              <p:cNvSpPr/>
              <p:nvPr/>
            </p:nvSpPr>
            <p:spPr>
              <a:xfrm>
                <a:off x="1009650" y="3457575"/>
                <a:ext cx="7075487" cy="2762251"/>
              </a:xfrm>
              <a:custGeom>
                <a:rect b="b" l="l" r="r" t="t"/>
                <a:pathLst>
                  <a:path extrusionOk="0" h="1153" w="2954">
                    <a:moveTo>
                      <a:pt x="2954" y="626"/>
                    </a:moveTo>
                    <a:cubicBezTo>
                      <a:pt x="2863" y="731"/>
                      <a:pt x="2760" y="832"/>
                      <a:pt x="2648" y="928"/>
                    </a:cubicBezTo>
                    <a:cubicBezTo>
                      <a:pt x="2600" y="970"/>
                      <a:pt x="2549" y="1012"/>
                      <a:pt x="2497" y="1047"/>
                    </a:cubicBezTo>
                    <a:cubicBezTo>
                      <a:pt x="2468" y="1066"/>
                      <a:pt x="2438" y="1083"/>
                      <a:pt x="2408" y="1097"/>
                    </a:cubicBezTo>
                    <a:cubicBezTo>
                      <a:pt x="2340" y="1129"/>
                      <a:pt x="2270" y="1145"/>
                      <a:pt x="2195" y="1150"/>
                    </a:cubicBezTo>
                    <a:cubicBezTo>
                      <a:pt x="2152" y="1153"/>
                      <a:pt x="2107" y="1152"/>
                      <a:pt x="2060" y="1145"/>
                    </a:cubicBezTo>
                    <a:cubicBezTo>
                      <a:pt x="2006" y="1137"/>
                      <a:pt x="1949" y="1120"/>
                      <a:pt x="1901" y="1089"/>
                    </a:cubicBezTo>
                    <a:cubicBezTo>
                      <a:pt x="1854" y="1059"/>
                      <a:pt x="1819" y="1018"/>
                      <a:pt x="1784" y="978"/>
                    </a:cubicBezTo>
                    <a:cubicBezTo>
                      <a:pt x="1692" y="874"/>
                      <a:pt x="1608" y="762"/>
                      <a:pt x="1523" y="651"/>
                    </a:cubicBezTo>
                    <a:cubicBezTo>
                      <a:pt x="1483" y="599"/>
                      <a:pt x="1442" y="547"/>
                      <a:pt x="1401" y="496"/>
                    </a:cubicBezTo>
                    <a:cubicBezTo>
                      <a:pt x="1323" y="400"/>
                      <a:pt x="1239" y="302"/>
                      <a:pt x="1135" y="233"/>
                    </a:cubicBezTo>
                    <a:cubicBezTo>
                      <a:pt x="1059" y="183"/>
                      <a:pt x="978" y="151"/>
                      <a:pt x="901" y="128"/>
                    </a:cubicBezTo>
                    <a:cubicBezTo>
                      <a:pt x="826" y="106"/>
                      <a:pt x="752" y="92"/>
                      <a:pt x="675" y="77"/>
                    </a:cubicBezTo>
                    <a:cubicBezTo>
                      <a:pt x="597" y="60"/>
                      <a:pt x="515" y="42"/>
                      <a:pt x="431" y="30"/>
                    </a:cubicBezTo>
                    <a:cubicBezTo>
                      <a:pt x="285" y="7"/>
                      <a:pt x="126" y="0"/>
                      <a:pt x="0" y="7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757;p16"/>
              <p:cNvSpPr/>
              <p:nvPr/>
            </p:nvSpPr>
            <p:spPr>
              <a:xfrm>
                <a:off x="990600" y="3421063"/>
                <a:ext cx="7083427" cy="2857501"/>
              </a:xfrm>
              <a:custGeom>
                <a:rect b="b" l="l" r="r" t="t"/>
                <a:pathLst>
                  <a:path extrusionOk="0" h="1192" w="2957">
                    <a:moveTo>
                      <a:pt x="2957" y="719"/>
                    </a:moveTo>
                    <a:cubicBezTo>
                      <a:pt x="2863" y="816"/>
                      <a:pt x="2757" y="909"/>
                      <a:pt x="2644" y="999"/>
                    </a:cubicBezTo>
                    <a:cubicBezTo>
                      <a:pt x="2595" y="1038"/>
                      <a:pt x="2544" y="1076"/>
                      <a:pt x="2491" y="1108"/>
                    </a:cubicBezTo>
                    <a:cubicBezTo>
                      <a:pt x="2462" y="1125"/>
                      <a:pt x="2433" y="1140"/>
                      <a:pt x="2402" y="1152"/>
                    </a:cubicBezTo>
                    <a:cubicBezTo>
                      <a:pt x="2334" y="1179"/>
                      <a:pt x="2266" y="1190"/>
                      <a:pt x="2191" y="1191"/>
                    </a:cubicBezTo>
                    <a:cubicBezTo>
                      <a:pt x="2150" y="1192"/>
                      <a:pt x="2106" y="1189"/>
                      <a:pt x="2060" y="1181"/>
                    </a:cubicBezTo>
                    <a:cubicBezTo>
                      <a:pt x="2008" y="1171"/>
                      <a:pt x="1953" y="1154"/>
                      <a:pt x="1906" y="1124"/>
                    </a:cubicBezTo>
                    <a:cubicBezTo>
                      <a:pt x="1860" y="1095"/>
                      <a:pt x="1825" y="1056"/>
                      <a:pt x="1790" y="1017"/>
                    </a:cubicBezTo>
                    <a:cubicBezTo>
                      <a:pt x="1696" y="915"/>
                      <a:pt x="1611" y="803"/>
                      <a:pt x="1524" y="693"/>
                    </a:cubicBezTo>
                    <a:cubicBezTo>
                      <a:pt x="1484" y="641"/>
                      <a:pt x="1442" y="590"/>
                      <a:pt x="1400" y="539"/>
                    </a:cubicBezTo>
                    <a:cubicBezTo>
                      <a:pt x="1321" y="444"/>
                      <a:pt x="1235" y="347"/>
                      <a:pt x="1132" y="276"/>
                    </a:cubicBezTo>
                    <a:cubicBezTo>
                      <a:pt x="1057" y="225"/>
                      <a:pt x="978" y="189"/>
                      <a:pt x="901" y="163"/>
                    </a:cubicBezTo>
                    <a:cubicBezTo>
                      <a:pt x="827" y="136"/>
                      <a:pt x="754" y="118"/>
                      <a:pt x="677" y="98"/>
                    </a:cubicBezTo>
                    <a:cubicBezTo>
                      <a:pt x="600" y="78"/>
                      <a:pt x="518" y="57"/>
                      <a:pt x="434" y="41"/>
                    </a:cubicBezTo>
                    <a:cubicBezTo>
                      <a:pt x="288" y="13"/>
                      <a:pt x="129" y="0"/>
                      <a:pt x="0" y="6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Google Shape;758;p16"/>
              <p:cNvSpPr/>
              <p:nvPr/>
            </p:nvSpPr>
            <p:spPr>
              <a:xfrm>
                <a:off x="973138" y="3387725"/>
                <a:ext cx="7085009" cy="2959100"/>
              </a:xfrm>
              <a:custGeom>
                <a:rect b="b" l="l" r="r" t="t"/>
                <a:pathLst>
                  <a:path extrusionOk="0" h="1235" w="2958">
                    <a:moveTo>
                      <a:pt x="2958" y="811"/>
                    </a:moveTo>
                    <a:cubicBezTo>
                      <a:pt x="2861" y="900"/>
                      <a:pt x="2753" y="985"/>
                      <a:pt x="2639" y="1068"/>
                    </a:cubicBezTo>
                    <a:cubicBezTo>
                      <a:pt x="2589" y="1104"/>
                      <a:pt x="2538" y="1139"/>
                      <a:pt x="2485" y="1168"/>
                    </a:cubicBezTo>
                    <a:cubicBezTo>
                      <a:pt x="2456" y="1183"/>
                      <a:pt x="2426" y="1196"/>
                      <a:pt x="2395" y="1206"/>
                    </a:cubicBezTo>
                    <a:cubicBezTo>
                      <a:pt x="2328" y="1228"/>
                      <a:pt x="2260" y="1235"/>
                      <a:pt x="2187" y="1232"/>
                    </a:cubicBezTo>
                    <a:cubicBezTo>
                      <a:pt x="2146" y="1230"/>
                      <a:pt x="2104" y="1225"/>
                      <a:pt x="2059" y="1216"/>
                    </a:cubicBezTo>
                    <a:cubicBezTo>
                      <a:pt x="2008" y="1205"/>
                      <a:pt x="1956" y="1187"/>
                      <a:pt x="1909" y="1157"/>
                    </a:cubicBezTo>
                    <a:cubicBezTo>
                      <a:pt x="1865" y="1130"/>
                      <a:pt x="1830" y="1092"/>
                      <a:pt x="1795" y="1055"/>
                    </a:cubicBezTo>
                    <a:cubicBezTo>
                      <a:pt x="1698" y="955"/>
                      <a:pt x="1612" y="843"/>
                      <a:pt x="1525" y="734"/>
                    </a:cubicBezTo>
                    <a:cubicBezTo>
                      <a:pt x="1483" y="682"/>
                      <a:pt x="1441" y="632"/>
                      <a:pt x="1398" y="581"/>
                    </a:cubicBezTo>
                    <a:cubicBezTo>
                      <a:pt x="1317" y="487"/>
                      <a:pt x="1231" y="392"/>
                      <a:pt x="1129" y="319"/>
                    </a:cubicBezTo>
                    <a:cubicBezTo>
                      <a:pt x="1054" y="266"/>
                      <a:pt x="976" y="227"/>
                      <a:pt x="901" y="196"/>
                    </a:cubicBezTo>
                    <a:cubicBezTo>
                      <a:pt x="827" y="166"/>
                      <a:pt x="754" y="143"/>
                      <a:pt x="678" y="119"/>
                    </a:cubicBezTo>
                    <a:cubicBezTo>
                      <a:pt x="601" y="95"/>
                      <a:pt x="520" y="70"/>
                      <a:pt x="436" y="51"/>
                    </a:cubicBezTo>
                    <a:cubicBezTo>
                      <a:pt x="291" y="17"/>
                      <a:pt x="131" y="0"/>
                      <a:pt x="0" y="65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759;p16"/>
              <p:cNvSpPr/>
              <p:nvPr/>
            </p:nvSpPr>
            <p:spPr>
              <a:xfrm>
                <a:off x="957263" y="3352800"/>
                <a:ext cx="7089777" cy="3067050"/>
              </a:xfrm>
              <a:custGeom>
                <a:rect b="b" l="l" r="r" t="t"/>
                <a:pathLst>
                  <a:path extrusionOk="0" h="1280" w="2960">
                    <a:moveTo>
                      <a:pt x="2960" y="904"/>
                    </a:moveTo>
                    <a:cubicBezTo>
                      <a:pt x="2859" y="984"/>
                      <a:pt x="2749" y="1063"/>
                      <a:pt x="2634" y="1138"/>
                    </a:cubicBezTo>
                    <a:cubicBezTo>
                      <a:pt x="2584" y="1171"/>
                      <a:pt x="2532" y="1203"/>
                      <a:pt x="2478" y="1228"/>
                    </a:cubicBezTo>
                    <a:cubicBezTo>
                      <a:pt x="2449" y="1242"/>
                      <a:pt x="2419" y="1253"/>
                      <a:pt x="2388" y="1261"/>
                    </a:cubicBezTo>
                    <a:cubicBezTo>
                      <a:pt x="2321" y="1279"/>
                      <a:pt x="2254" y="1280"/>
                      <a:pt x="2183" y="1273"/>
                    </a:cubicBezTo>
                    <a:cubicBezTo>
                      <a:pt x="2143" y="1269"/>
                      <a:pt x="2102" y="1262"/>
                      <a:pt x="2059" y="1252"/>
                    </a:cubicBezTo>
                    <a:cubicBezTo>
                      <a:pt x="2009" y="1239"/>
                      <a:pt x="1958" y="1221"/>
                      <a:pt x="1913" y="1192"/>
                    </a:cubicBezTo>
                    <a:cubicBezTo>
                      <a:pt x="1870" y="1165"/>
                      <a:pt x="1835" y="1130"/>
                      <a:pt x="1800" y="1094"/>
                    </a:cubicBezTo>
                    <a:cubicBezTo>
                      <a:pt x="1701" y="995"/>
                      <a:pt x="1614" y="884"/>
                      <a:pt x="1525" y="776"/>
                    </a:cubicBezTo>
                    <a:cubicBezTo>
                      <a:pt x="1483" y="725"/>
                      <a:pt x="1440" y="674"/>
                      <a:pt x="1397" y="625"/>
                    </a:cubicBezTo>
                    <a:cubicBezTo>
                      <a:pt x="1314" y="531"/>
                      <a:pt x="1226" y="437"/>
                      <a:pt x="1125" y="362"/>
                    </a:cubicBezTo>
                    <a:cubicBezTo>
                      <a:pt x="1052" y="308"/>
                      <a:pt x="975" y="266"/>
                      <a:pt x="900" y="231"/>
                    </a:cubicBezTo>
                    <a:cubicBezTo>
                      <a:pt x="827" y="197"/>
                      <a:pt x="755" y="169"/>
                      <a:pt x="679" y="141"/>
                    </a:cubicBezTo>
                    <a:cubicBezTo>
                      <a:pt x="602" y="113"/>
                      <a:pt x="521" y="84"/>
                      <a:pt x="438" y="62"/>
                    </a:cubicBezTo>
                    <a:cubicBezTo>
                      <a:pt x="294" y="23"/>
                      <a:pt x="133" y="0"/>
                      <a:pt x="0" y="6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16"/>
              <p:cNvSpPr/>
              <p:nvPr/>
            </p:nvSpPr>
            <p:spPr>
              <a:xfrm>
                <a:off x="939800" y="3319463"/>
                <a:ext cx="7094538" cy="3181350"/>
              </a:xfrm>
              <a:custGeom>
                <a:rect b="b" l="l" r="r" t="t"/>
                <a:pathLst>
                  <a:path extrusionOk="0" h="1328" w="2962">
                    <a:moveTo>
                      <a:pt x="2962" y="995"/>
                    </a:moveTo>
                    <a:cubicBezTo>
                      <a:pt x="2857" y="1068"/>
                      <a:pt x="2745" y="1139"/>
                      <a:pt x="2628" y="1207"/>
                    </a:cubicBezTo>
                    <a:cubicBezTo>
                      <a:pt x="2578" y="1237"/>
                      <a:pt x="2525" y="1267"/>
                      <a:pt x="2472" y="1288"/>
                    </a:cubicBezTo>
                    <a:cubicBezTo>
                      <a:pt x="2442" y="1300"/>
                      <a:pt x="2412" y="1309"/>
                      <a:pt x="2382" y="1315"/>
                    </a:cubicBezTo>
                    <a:cubicBezTo>
                      <a:pt x="2314" y="1328"/>
                      <a:pt x="2248" y="1324"/>
                      <a:pt x="2179" y="1313"/>
                    </a:cubicBezTo>
                    <a:cubicBezTo>
                      <a:pt x="2140" y="1307"/>
                      <a:pt x="2099" y="1299"/>
                      <a:pt x="2058" y="1287"/>
                    </a:cubicBezTo>
                    <a:cubicBezTo>
                      <a:pt x="2010" y="1273"/>
                      <a:pt x="1961" y="1254"/>
                      <a:pt x="1917" y="1226"/>
                    </a:cubicBezTo>
                    <a:cubicBezTo>
                      <a:pt x="1875" y="1200"/>
                      <a:pt x="1839" y="1166"/>
                      <a:pt x="1805" y="1133"/>
                    </a:cubicBezTo>
                    <a:cubicBezTo>
                      <a:pt x="1704" y="1035"/>
                      <a:pt x="1616" y="925"/>
                      <a:pt x="1525" y="817"/>
                    </a:cubicBezTo>
                    <a:cubicBezTo>
                      <a:pt x="1483" y="766"/>
                      <a:pt x="1439" y="716"/>
                      <a:pt x="1395" y="667"/>
                    </a:cubicBezTo>
                    <a:cubicBezTo>
                      <a:pt x="1311" y="574"/>
                      <a:pt x="1222" y="482"/>
                      <a:pt x="1122" y="405"/>
                    </a:cubicBezTo>
                    <a:cubicBezTo>
                      <a:pt x="1049" y="350"/>
                      <a:pt x="974" y="304"/>
                      <a:pt x="900" y="265"/>
                    </a:cubicBezTo>
                    <a:cubicBezTo>
                      <a:pt x="827" y="227"/>
                      <a:pt x="755" y="194"/>
                      <a:pt x="680" y="162"/>
                    </a:cubicBezTo>
                    <a:cubicBezTo>
                      <a:pt x="604" y="129"/>
                      <a:pt x="523" y="98"/>
                      <a:pt x="440" y="72"/>
                    </a:cubicBezTo>
                    <a:cubicBezTo>
                      <a:pt x="296" y="27"/>
                      <a:pt x="135" y="0"/>
                      <a:pt x="0" y="59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16"/>
              <p:cNvSpPr/>
              <p:nvPr/>
            </p:nvSpPr>
            <p:spPr>
              <a:xfrm>
                <a:off x="923925" y="3282950"/>
                <a:ext cx="7096126" cy="3302001"/>
              </a:xfrm>
              <a:custGeom>
                <a:rect b="b" l="l" r="r" t="t"/>
                <a:pathLst>
                  <a:path extrusionOk="0" h="1378" w="2963">
                    <a:moveTo>
                      <a:pt x="2963" y="1088"/>
                    </a:moveTo>
                    <a:cubicBezTo>
                      <a:pt x="2855" y="1153"/>
                      <a:pt x="2741" y="1216"/>
                      <a:pt x="2623" y="1278"/>
                    </a:cubicBezTo>
                    <a:cubicBezTo>
                      <a:pt x="2572" y="1304"/>
                      <a:pt x="2519" y="1331"/>
                      <a:pt x="2465" y="1349"/>
                    </a:cubicBezTo>
                    <a:cubicBezTo>
                      <a:pt x="2436" y="1359"/>
                      <a:pt x="2405" y="1366"/>
                      <a:pt x="2375" y="1370"/>
                    </a:cubicBezTo>
                    <a:cubicBezTo>
                      <a:pt x="2308" y="1378"/>
                      <a:pt x="2242" y="1369"/>
                      <a:pt x="2175" y="1354"/>
                    </a:cubicBezTo>
                    <a:cubicBezTo>
                      <a:pt x="2136" y="1346"/>
                      <a:pt x="2097" y="1336"/>
                      <a:pt x="2057" y="1323"/>
                    </a:cubicBezTo>
                    <a:cubicBezTo>
                      <a:pt x="2011" y="1307"/>
                      <a:pt x="1964" y="1288"/>
                      <a:pt x="1921" y="1261"/>
                    </a:cubicBezTo>
                    <a:cubicBezTo>
                      <a:pt x="1879" y="1235"/>
                      <a:pt x="1844" y="1204"/>
                      <a:pt x="1809" y="1172"/>
                    </a:cubicBezTo>
                    <a:cubicBezTo>
                      <a:pt x="1706" y="1076"/>
                      <a:pt x="1617" y="966"/>
                      <a:pt x="1526" y="859"/>
                    </a:cubicBezTo>
                    <a:cubicBezTo>
                      <a:pt x="1483" y="808"/>
                      <a:pt x="1438" y="759"/>
                      <a:pt x="1393" y="710"/>
                    </a:cubicBezTo>
                    <a:cubicBezTo>
                      <a:pt x="1308" y="618"/>
                      <a:pt x="1217" y="527"/>
                      <a:pt x="1118" y="449"/>
                    </a:cubicBezTo>
                    <a:cubicBezTo>
                      <a:pt x="1047" y="392"/>
                      <a:pt x="973" y="343"/>
                      <a:pt x="899" y="300"/>
                    </a:cubicBezTo>
                    <a:cubicBezTo>
                      <a:pt x="827" y="257"/>
                      <a:pt x="756" y="220"/>
                      <a:pt x="681" y="184"/>
                    </a:cubicBezTo>
                    <a:cubicBezTo>
                      <a:pt x="605" y="147"/>
                      <a:pt x="525" y="112"/>
                      <a:pt x="442" y="83"/>
                    </a:cubicBezTo>
                    <a:cubicBezTo>
                      <a:pt x="299" y="33"/>
                      <a:pt x="137" y="0"/>
                      <a:pt x="0" y="56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16"/>
              <p:cNvSpPr/>
              <p:nvPr/>
            </p:nvSpPr>
            <p:spPr>
              <a:xfrm>
                <a:off x="904875" y="3249613"/>
                <a:ext cx="7104059" cy="3421063"/>
              </a:xfrm>
              <a:custGeom>
                <a:rect b="b" l="l" r="r" t="t"/>
                <a:pathLst>
                  <a:path extrusionOk="0" h="1428" w="2966">
                    <a:moveTo>
                      <a:pt x="2966" y="1180"/>
                    </a:moveTo>
                    <a:cubicBezTo>
                      <a:pt x="2854" y="1237"/>
                      <a:pt x="2738" y="1293"/>
                      <a:pt x="2619" y="1347"/>
                    </a:cubicBezTo>
                    <a:cubicBezTo>
                      <a:pt x="2567" y="1371"/>
                      <a:pt x="2514" y="1394"/>
                      <a:pt x="2460" y="1409"/>
                    </a:cubicBezTo>
                    <a:cubicBezTo>
                      <a:pt x="2430" y="1417"/>
                      <a:pt x="2400" y="1423"/>
                      <a:pt x="2369" y="1424"/>
                    </a:cubicBezTo>
                    <a:cubicBezTo>
                      <a:pt x="2302" y="1428"/>
                      <a:pt x="2237" y="1413"/>
                      <a:pt x="2171" y="1394"/>
                    </a:cubicBezTo>
                    <a:cubicBezTo>
                      <a:pt x="2134" y="1384"/>
                      <a:pt x="2096" y="1372"/>
                      <a:pt x="2058" y="1358"/>
                    </a:cubicBezTo>
                    <a:cubicBezTo>
                      <a:pt x="2013" y="1341"/>
                      <a:pt x="1967" y="1321"/>
                      <a:pt x="1925" y="1295"/>
                    </a:cubicBezTo>
                    <a:cubicBezTo>
                      <a:pt x="1885" y="1270"/>
                      <a:pt x="1850" y="1240"/>
                      <a:pt x="1815" y="1210"/>
                    </a:cubicBezTo>
                    <a:cubicBezTo>
                      <a:pt x="1709" y="1116"/>
                      <a:pt x="1620" y="1006"/>
                      <a:pt x="1527" y="900"/>
                    </a:cubicBezTo>
                    <a:cubicBezTo>
                      <a:pt x="1483" y="850"/>
                      <a:pt x="1438" y="801"/>
                      <a:pt x="1392" y="753"/>
                    </a:cubicBezTo>
                    <a:cubicBezTo>
                      <a:pt x="1305" y="661"/>
                      <a:pt x="1214" y="571"/>
                      <a:pt x="1116" y="491"/>
                    </a:cubicBezTo>
                    <a:cubicBezTo>
                      <a:pt x="1045" y="433"/>
                      <a:pt x="972" y="381"/>
                      <a:pt x="899" y="333"/>
                    </a:cubicBezTo>
                    <a:cubicBezTo>
                      <a:pt x="829" y="287"/>
                      <a:pt x="757" y="245"/>
                      <a:pt x="683" y="205"/>
                    </a:cubicBezTo>
                    <a:cubicBezTo>
                      <a:pt x="607" y="164"/>
                      <a:pt x="528" y="125"/>
                      <a:pt x="445" y="93"/>
                    </a:cubicBezTo>
                    <a:cubicBezTo>
                      <a:pt x="302" y="37"/>
                      <a:pt x="140" y="0"/>
                      <a:pt x="0" y="52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16"/>
              <p:cNvSpPr/>
              <p:nvPr/>
            </p:nvSpPr>
            <p:spPr>
              <a:xfrm>
                <a:off x="887413" y="3213100"/>
                <a:ext cx="7108827" cy="3546476"/>
              </a:xfrm>
              <a:custGeom>
                <a:rect b="b" l="l" r="r" t="t"/>
                <a:pathLst>
                  <a:path extrusionOk="0" h="1480" w="2968">
                    <a:moveTo>
                      <a:pt x="2968" y="1273"/>
                    </a:moveTo>
                    <a:cubicBezTo>
                      <a:pt x="2852" y="1322"/>
                      <a:pt x="2734" y="1370"/>
                      <a:pt x="2614" y="1417"/>
                    </a:cubicBezTo>
                    <a:cubicBezTo>
                      <a:pt x="2562" y="1438"/>
                      <a:pt x="2508" y="1458"/>
                      <a:pt x="2453" y="1470"/>
                    </a:cubicBezTo>
                    <a:cubicBezTo>
                      <a:pt x="2423" y="1476"/>
                      <a:pt x="2393" y="1480"/>
                      <a:pt x="2362" y="1479"/>
                    </a:cubicBezTo>
                    <a:cubicBezTo>
                      <a:pt x="2295" y="1478"/>
                      <a:pt x="2231" y="1458"/>
                      <a:pt x="2167" y="1435"/>
                    </a:cubicBezTo>
                    <a:cubicBezTo>
                      <a:pt x="2131" y="1423"/>
                      <a:pt x="2094" y="1409"/>
                      <a:pt x="2057" y="1394"/>
                    </a:cubicBezTo>
                    <a:cubicBezTo>
                      <a:pt x="2014" y="1376"/>
                      <a:pt x="1970" y="1355"/>
                      <a:pt x="1929" y="1330"/>
                    </a:cubicBezTo>
                    <a:cubicBezTo>
                      <a:pt x="1890" y="1306"/>
                      <a:pt x="1855" y="1278"/>
                      <a:pt x="1820" y="1249"/>
                    </a:cubicBezTo>
                    <a:cubicBezTo>
                      <a:pt x="1712" y="1157"/>
                      <a:pt x="1622" y="1047"/>
                      <a:pt x="1527" y="942"/>
                    </a:cubicBezTo>
                    <a:cubicBezTo>
                      <a:pt x="1483" y="892"/>
                      <a:pt x="1437" y="844"/>
                      <a:pt x="1391" y="796"/>
                    </a:cubicBezTo>
                    <a:cubicBezTo>
                      <a:pt x="1302" y="705"/>
                      <a:pt x="1210" y="617"/>
                      <a:pt x="1113" y="535"/>
                    </a:cubicBezTo>
                    <a:cubicBezTo>
                      <a:pt x="1042" y="475"/>
                      <a:pt x="971" y="420"/>
                      <a:pt x="899" y="368"/>
                    </a:cubicBezTo>
                    <a:cubicBezTo>
                      <a:pt x="829" y="318"/>
                      <a:pt x="758" y="271"/>
                      <a:pt x="684" y="227"/>
                    </a:cubicBezTo>
                    <a:cubicBezTo>
                      <a:pt x="608" y="182"/>
                      <a:pt x="529" y="140"/>
                      <a:pt x="447" y="104"/>
                    </a:cubicBezTo>
                    <a:cubicBezTo>
                      <a:pt x="305" y="43"/>
                      <a:pt x="142" y="0"/>
                      <a:pt x="0" y="49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16"/>
              <p:cNvSpPr/>
              <p:nvPr/>
            </p:nvSpPr>
            <p:spPr>
              <a:xfrm>
                <a:off x="871538" y="3179763"/>
                <a:ext cx="7110414" cy="3679826"/>
              </a:xfrm>
              <a:custGeom>
                <a:rect b="b" l="l" r="r" t="t"/>
                <a:pathLst>
                  <a:path extrusionOk="0" h="1536" w="2969">
                    <a:moveTo>
                      <a:pt x="2969" y="1365"/>
                    </a:moveTo>
                    <a:cubicBezTo>
                      <a:pt x="2850" y="1406"/>
                      <a:pt x="2730" y="1447"/>
                      <a:pt x="2608" y="1487"/>
                    </a:cubicBezTo>
                    <a:cubicBezTo>
                      <a:pt x="2556" y="1504"/>
                      <a:pt x="2502" y="1521"/>
                      <a:pt x="2447" y="1530"/>
                    </a:cubicBezTo>
                    <a:cubicBezTo>
                      <a:pt x="2417" y="1534"/>
                      <a:pt x="2386" y="1536"/>
                      <a:pt x="2356" y="1533"/>
                    </a:cubicBezTo>
                    <a:cubicBezTo>
                      <a:pt x="2289" y="1527"/>
                      <a:pt x="2226" y="1502"/>
                      <a:pt x="2163" y="1476"/>
                    </a:cubicBezTo>
                    <a:cubicBezTo>
                      <a:pt x="2128" y="1461"/>
                      <a:pt x="2092" y="1445"/>
                      <a:pt x="2056" y="1429"/>
                    </a:cubicBezTo>
                    <a:cubicBezTo>
                      <a:pt x="2014" y="1409"/>
                      <a:pt x="1973" y="1388"/>
                      <a:pt x="1933" y="1364"/>
                    </a:cubicBezTo>
                    <a:cubicBezTo>
                      <a:pt x="1895" y="1340"/>
                      <a:pt x="1859" y="1314"/>
                      <a:pt x="1825" y="1287"/>
                    </a:cubicBezTo>
                    <a:cubicBezTo>
                      <a:pt x="1714" y="1197"/>
                      <a:pt x="1623" y="1087"/>
                      <a:pt x="1528" y="983"/>
                    </a:cubicBezTo>
                    <a:cubicBezTo>
                      <a:pt x="1483" y="933"/>
                      <a:pt x="1436" y="885"/>
                      <a:pt x="1389" y="838"/>
                    </a:cubicBezTo>
                    <a:cubicBezTo>
                      <a:pt x="1299" y="748"/>
                      <a:pt x="1205" y="661"/>
                      <a:pt x="1109" y="577"/>
                    </a:cubicBezTo>
                    <a:cubicBezTo>
                      <a:pt x="1040" y="517"/>
                      <a:pt x="970" y="458"/>
                      <a:pt x="898" y="402"/>
                    </a:cubicBezTo>
                    <a:cubicBezTo>
                      <a:pt x="829" y="347"/>
                      <a:pt x="758" y="296"/>
                      <a:pt x="685" y="248"/>
                    </a:cubicBezTo>
                    <a:cubicBezTo>
                      <a:pt x="610" y="198"/>
                      <a:pt x="531" y="153"/>
                      <a:pt x="449" y="114"/>
                    </a:cubicBezTo>
                    <a:cubicBezTo>
                      <a:pt x="308" y="47"/>
                      <a:pt x="144" y="0"/>
                      <a:pt x="0" y="46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5" name="Google Shape;765;p16"/>
            <p:cNvGrpSpPr/>
            <p:nvPr/>
          </p:nvGrpSpPr>
          <p:grpSpPr>
            <a:xfrm rot="-1829467">
              <a:off x="6417044" y="3245027"/>
              <a:ext cx="7299259" cy="3862352"/>
              <a:chOff x="2446338" y="-23812"/>
              <a:chExt cx="7299326" cy="3862388"/>
            </a:xfrm>
          </p:grpSpPr>
          <p:sp>
            <p:nvSpPr>
              <p:cNvPr id="766" name="Google Shape;766;p16"/>
              <p:cNvSpPr/>
              <p:nvPr/>
            </p:nvSpPr>
            <p:spPr>
              <a:xfrm>
                <a:off x="2446338" y="-23812"/>
                <a:ext cx="6784972" cy="3862388"/>
              </a:xfrm>
              <a:custGeom>
                <a:rect b="b" l="l" r="r" t="t"/>
                <a:pathLst>
                  <a:path extrusionOk="0" h="1794" w="3153">
                    <a:moveTo>
                      <a:pt x="3153" y="1794"/>
                    </a:moveTo>
                    <a:cubicBezTo>
                      <a:pt x="3014" y="1620"/>
                      <a:pt x="2861" y="1443"/>
                      <a:pt x="2705" y="1261"/>
                    </a:cubicBezTo>
                    <a:cubicBezTo>
                      <a:pt x="2685" y="1237"/>
                      <a:pt x="2655" y="1209"/>
                      <a:pt x="2618" y="1219"/>
                    </a:cubicBezTo>
                    <a:cubicBezTo>
                      <a:pt x="2588" y="1227"/>
                      <a:pt x="2572" y="1257"/>
                      <a:pt x="2554" y="1281"/>
                    </a:cubicBezTo>
                    <a:cubicBezTo>
                      <a:pt x="2483" y="1376"/>
                      <a:pt x="2324" y="1395"/>
                      <a:pt x="2231" y="1329"/>
                    </a:cubicBezTo>
                    <a:cubicBezTo>
                      <a:pt x="2192" y="1300"/>
                      <a:pt x="2166" y="1264"/>
                      <a:pt x="2148" y="1223"/>
                    </a:cubicBezTo>
                    <a:cubicBezTo>
                      <a:pt x="2129" y="1181"/>
                      <a:pt x="2118" y="1134"/>
                      <a:pt x="2108" y="1088"/>
                    </a:cubicBezTo>
                    <a:cubicBezTo>
                      <a:pt x="2104" y="1064"/>
                      <a:pt x="2099" y="1039"/>
                      <a:pt x="2095" y="1013"/>
                    </a:cubicBezTo>
                    <a:cubicBezTo>
                      <a:pt x="2083" y="942"/>
                      <a:pt x="2075" y="866"/>
                      <a:pt x="2068" y="790"/>
                    </a:cubicBezTo>
                    <a:cubicBezTo>
                      <a:pt x="2053" y="636"/>
                      <a:pt x="2039" y="482"/>
                      <a:pt x="2024" y="328"/>
                    </a:cubicBezTo>
                    <a:cubicBezTo>
                      <a:pt x="2018" y="261"/>
                      <a:pt x="2010" y="192"/>
                      <a:pt x="1973" y="131"/>
                    </a:cubicBezTo>
                    <a:cubicBezTo>
                      <a:pt x="1924" y="50"/>
                      <a:pt x="1821" y="0"/>
                      <a:pt x="1734" y="14"/>
                    </a:cubicBezTo>
                    <a:cubicBezTo>
                      <a:pt x="1696" y="20"/>
                      <a:pt x="1663" y="36"/>
                      <a:pt x="1629" y="53"/>
                    </a:cubicBezTo>
                    <a:cubicBezTo>
                      <a:pt x="1524" y="104"/>
                      <a:pt x="1411" y="154"/>
                      <a:pt x="1295" y="199"/>
                    </a:cubicBezTo>
                    <a:cubicBezTo>
                      <a:pt x="1184" y="241"/>
                      <a:pt x="1071" y="280"/>
                      <a:pt x="955" y="313"/>
                    </a:cubicBezTo>
                    <a:cubicBezTo>
                      <a:pt x="882" y="335"/>
                      <a:pt x="807" y="355"/>
                      <a:pt x="732" y="374"/>
                    </a:cubicBezTo>
                    <a:cubicBezTo>
                      <a:pt x="630" y="401"/>
                      <a:pt x="526" y="428"/>
                      <a:pt x="419" y="437"/>
                    </a:cubicBezTo>
                    <a:cubicBezTo>
                      <a:pt x="274" y="450"/>
                      <a:pt x="127" y="431"/>
                      <a:pt x="0" y="38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16"/>
              <p:cNvSpPr/>
              <p:nvPr/>
            </p:nvSpPr>
            <p:spPr>
              <a:xfrm>
                <a:off x="2503488" y="77788"/>
                <a:ext cx="6757987" cy="3594099"/>
              </a:xfrm>
              <a:custGeom>
                <a:rect b="b" l="l" r="r" t="t"/>
                <a:pathLst>
                  <a:path extrusionOk="0" h="1670" w="3140">
                    <a:moveTo>
                      <a:pt x="3140" y="1670"/>
                    </a:moveTo>
                    <a:cubicBezTo>
                      <a:pt x="3005" y="1523"/>
                      <a:pt x="2854" y="1373"/>
                      <a:pt x="2697" y="1215"/>
                    </a:cubicBezTo>
                    <a:cubicBezTo>
                      <a:pt x="2677" y="1195"/>
                      <a:pt x="2648" y="1170"/>
                      <a:pt x="2611" y="1181"/>
                    </a:cubicBezTo>
                    <a:cubicBezTo>
                      <a:pt x="2583" y="1190"/>
                      <a:pt x="2567" y="1219"/>
                      <a:pt x="2549" y="1243"/>
                    </a:cubicBezTo>
                    <a:cubicBezTo>
                      <a:pt x="2477" y="1338"/>
                      <a:pt x="2323" y="1360"/>
                      <a:pt x="2229" y="1300"/>
                    </a:cubicBezTo>
                    <a:cubicBezTo>
                      <a:pt x="2190" y="1275"/>
                      <a:pt x="2163" y="1241"/>
                      <a:pt x="2143" y="1203"/>
                    </a:cubicBezTo>
                    <a:cubicBezTo>
                      <a:pt x="2122" y="1164"/>
                      <a:pt x="2109" y="1120"/>
                      <a:pt x="2097" y="1076"/>
                    </a:cubicBezTo>
                    <a:cubicBezTo>
                      <a:pt x="2092" y="1052"/>
                      <a:pt x="2086" y="1028"/>
                      <a:pt x="2081" y="1003"/>
                    </a:cubicBezTo>
                    <a:cubicBezTo>
                      <a:pt x="2066" y="934"/>
                      <a:pt x="2057" y="858"/>
                      <a:pt x="2048" y="784"/>
                    </a:cubicBezTo>
                    <a:cubicBezTo>
                      <a:pt x="2030" y="632"/>
                      <a:pt x="2012" y="479"/>
                      <a:pt x="1994" y="327"/>
                    </a:cubicBezTo>
                    <a:cubicBezTo>
                      <a:pt x="1986" y="261"/>
                      <a:pt x="1977" y="192"/>
                      <a:pt x="1941" y="132"/>
                    </a:cubicBezTo>
                    <a:cubicBezTo>
                      <a:pt x="1892" y="51"/>
                      <a:pt x="1792" y="0"/>
                      <a:pt x="1707" y="9"/>
                    </a:cubicBezTo>
                    <a:cubicBezTo>
                      <a:pt x="1670" y="14"/>
                      <a:pt x="1636" y="28"/>
                      <a:pt x="1602" y="43"/>
                    </a:cubicBezTo>
                    <a:cubicBezTo>
                      <a:pt x="1499" y="88"/>
                      <a:pt x="1387" y="137"/>
                      <a:pt x="1273" y="180"/>
                    </a:cubicBezTo>
                    <a:cubicBezTo>
                      <a:pt x="1163" y="221"/>
                      <a:pt x="1052" y="260"/>
                      <a:pt x="938" y="294"/>
                    </a:cubicBezTo>
                    <a:cubicBezTo>
                      <a:pt x="866" y="316"/>
                      <a:pt x="792" y="335"/>
                      <a:pt x="719" y="354"/>
                    </a:cubicBezTo>
                    <a:cubicBezTo>
                      <a:pt x="618" y="381"/>
                      <a:pt x="516" y="407"/>
                      <a:pt x="411" y="418"/>
                    </a:cubicBezTo>
                    <a:cubicBezTo>
                      <a:pt x="268" y="432"/>
                      <a:pt x="124" y="418"/>
                      <a:pt x="0" y="38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16"/>
              <p:cNvSpPr/>
              <p:nvPr/>
            </p:nvSpPr>
            <p:spPr>
              <a:xfrm>
                <a:off x="2562225" y="176213"/>
                <a:ext cx="6729413" cy="3330575"/>
              </a:xfrm>
              <a:custGeom>
                <a:rect b="b" l="l" r="r" t="t"/>
                <a:pathLst>
                  <a:path extrusionOk="0" h="1547" w="3127">
                    <a:moveTo>
                      <a:pt x="3127" y="1547"/>
                    </a:moveTo>
                    <a:cubicBezTo>
                      <a:pt x="2996" y="1427"/>
                      <a:pt x="2846" y="1303"/>
                      <a:pt x="2690" y="1171"/>
                    </a:cubicBezTo>
                    <a:cubicBezTo>
                      <a:pt x="2670" y="1154"/>
                      <a:pt x="2641" y="1132"/>
                      <a:pt x="2605" y="1145"/>
                    </a:cubicBezTo>
                    <a:cubicBezTo>
                      <a:pt x="2577" y="1154"/>
                      <a:pt x="2561" y="1183"/>
                      <a:pt x="2543" y="1207"/>
                    </a:cubicBezTo>
                    <a:cubicBezTo>
                      <a:pt x="2472" y="1301"/>
                      <a:pt x="2322" y="1327"/>
                      <a:pt x="2228" y="1273"/>
                    </a:cubicBezTo>
                    <a:cubicBezTo>
                      <a:pt x="2188" y="1250"/>
                      <a:pt x="2160" y="1219"/>
                      <a:pt x="2138" y="1184"/>
                    </a:cubicBezTo>
                    <a:cubicBezTo>
                      <a:pt x="2116" y="1148"/>
                      <a:pt x="2100" y="1106"/>
                      <a:pt x="2087" y="1064"/>
                    </a:cubicBezTo>
                    <a:cubicBezTo>
                      <a:pt x="2079" y="1042"/>
                      <a:pt x="2073" y="1018"/>
                      <a:pt x="2067" y="994"/>
                    </a:cubicBezTo>
                    <a:cubicBezTo>
                      <a:pt x="2049" y="926"/>
                      <a:pt x="2038" y="852"/>
                      <a:pt x="2028" y="778"/>
                    </a:cubicBezTo>
                    <a:cubicBezTo>
                      <a:pt x="2007" y="628"/>
                      <a:pt x="1985" y="477"/>
                      <a:pt x="1964" y="327"/>
                    </a:cubicBezTo>
                    <a:cubicBezTo>
                      <a:pt x="1955" y="262"/>
                      <a:pt x="1945" y="194"/>
                      <a:pt x="1909" y="134"/>
                    </a:cubicBezTo>
                    <a:cubicBezTo>
                      <a:pt x="1860" y="54"/>
                      <a:pt x="1763" y="0"/>
                      <a:pt x="1679" y="6"/>
                    </a:cubicBezTo>
                    <a:cubicBezTo>
                      <a:pt x="1643" y="9"/>
                      <a:pt x="1610" y="20"/>
                      <a:pt x="1576" y="34"/>
                    </a:cubicBezTo>
                    <a:cubicBezTo>
                      <a:pt x="1473" y="74"/>
                      <a:pt x="1362" y="120"/>
                      <a:pt x="1250" y="162"/>
                    </a:cubicBezTo>
                    <a:cubicBezTo>
                      <a:pt x="1142" y="203"/>
                      <a:pt x="1033" y="242"/>
                      <a:pt x="921" y="276"/>
                    </a:cubicBezTo>
                    <a:cubicBezTo>
                      <a:pt x="850" y="297"/>
                      <a:pt x="778" y="317"/>
                      <a:pt x="705" y="336"/>
                    </a:cubicBezTo>
                    <a:cubicBezTo>
                      <a:pt x="606" y="362"/>
                      <a:pt x="505" y="388"/>
                      <a:pt x="403" y="399"/>
                    </a:cubicBezTo>
                    <a:cubicBezTo>
                      <a:pt x="262" y="415"/>
                      <a:pt x="121" y="405"/>
                      <a:pt x="0" y="37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16"/>
              <p:cNvSpPr/>
              <p:nvPr/>
            </p:nvSpPr>
            <p:spPr>
              <a:xfrm>
                <a:off x="2620963" y="277813"/>
                <a:ext cx="6704010" cy="3062289"/>
              </a:xfrm>
              <a:custGeom>
                <a:rect b="b" l="l" r="r" t="t"/>
                <a:pathLst>
                  <a:path extrusionOk="0" h="1423" w="3115">
                    <a:moveTo>
                      <a:pt x="3115" y="1423"/>
                    </a:moveTo>
                    <a:cubicBezTo>
                      <a:pt x="2988" y="1330"/>
                      <a:pt x="2839" y="1233"/>
                      <a:pt x="2682" y="1125"/>
                    </a:cubicBezTo>
                    <a:cubicBezTo>
                      <a:pt x="2662" y="1111"/>
                      <a:pt x="2634" y="1093"/>
                      <a:pt x="2599" y="1107"/>
                    </a:cubicBezTo>
                    <a:cubicBezTo>
                      <a:pt x="2572" y="1117"/>
                      <a:pt x="2555" y="1146"/>
                      <a:pt x="2538" y="1169"/>
                    </a:cubicBezTo>
                    <a:cubicBezTo>
                      <a:pt x="2466" y="1263"/>
                      <a:pt x="2320" y="1292"/>
                      <a:pt x="2226" y="1245"/>
                    </a:cubicBezTo>
                    <a:cubicBezTo>
                      <a:pt x="2186" y="1225"/>
                      <a:pt x="2157" y="1197"/>
                      <a:pt x="2134" y="1164"/>
                    </a:cubicBezTo>
                    <a:cubicBezTo>
                      <a:pt x="2109" y="1131"/>
                      <a:pt x="2091" y="1092"/>
                      <a:pt x="2076" y="1051"/>
                    </a:cubicBezTo>
                    <a:cubicBezTo>
                      <a:pt x="2067" y="1030"/>
                      <a:pt x="2060" y="1007"/>
                      <a:pt x="2053" y="984"/>
                    </a:cubicBezTo>
                    <a:cubicBezTo>
                      <a:pt x="2032" y="918"/>
                      <a:pt x="2020" y="845"/>
                      <a:pt x="2008" y="772"/>
                    </a:cubicBezTo>
                    <a:cubicBezTo>
                      <a:pt x="1983" y="623"/>
                      <a:pt x="1959" y="474"/>
                      <a:pt x="1934" y="326"/>
                    </a:cubicBezTo>
                    <a:cubicBezTo>
                      <a:pt x="1923" y="261"/>
                      <a:pt x="1912" y="194"/>
                      <a:pt x="1876" y="135"/>
                    </a:cubicBezTo>
                    <a:cubicBezTo>
                      <a:pt x="1828" y="55"/>
                      <a:pt x="1734" y="0"/>
                      <a:pt x="1652" y="2"/>
                    </a:cubicBezTo>
                    <a:cubicBezTo>
                      <a:pt x="1616" y="2"/>
                      <a:pt x="1583" y="12"/>
                      <a:pt x="1549" y="23"/>
                    </a:cubicBezTo>
                    <a:cubicBezTo>
                      <a:pt x="1447" y="58"/>
                      <a:pt x="1338" y="102"/>
                      <a:pt x="1227" y="144"/>
                    </a:cubicBezTo>
                    <a:cubicBezTo>
                      <a:pt x="1121" y="183"/>
                      <a:pt x="1013" y="223"/>
                      <a:pt x="904" y="256"/>
                    </a:cubicBezTo>
                    <a:cubicBezTo>
                      <a:pt x="834" y="278"/>
                      <a:pt x="763" y="297"/>
                      <a:pt x="692" y="316"/>
                    </a:cubicBezTo>
                    <a:cubicBezTo>
                      <a:pt x="594" y="342"/>
                      <a:pt x="495" y="368"/>
                      <a:pt x="394" y="380"/>
                    </a:cubicBezTo>
                    <a:cubicBezTo>
                      <a:pt x="256" y="397"/>
                      <a:pt x="118" y="391"/>
                      <a:pt x="0" y="37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16"/>
              <p:cNvSpPr/>
              <p:nvPr/>
            </p:nvSpPr>
            <p:spPr>
              <a:xfrm>
                <a:off x="2678113" y="369888"/>
                <a:ext cx="6677024" cy="2803525"/>
              </a:xfrm>
              <a:custGeom>
                <a:rect b="b" l="l" r="r" t="t"/>
                <a:pathLst>
                  <a:path extrusionOk="0" h="1302" w="3102">
                    <a:moveTo>
                      <a:pt x="3102" y="1302"/>
                    </a:moveTo>
                    <a:cubicBezTo>
                      <a:pt x="2979" y="1237"/>
                      <a:pt x="2831" y="1166"/>
                      <a:pt x="2674" y="1084"/>
                    </a:cubicBezTo>
                    <a:cubicBezTo>
                      <a:pt x="2654" y="1073"/>
                      <a:pt x="2627" y="1059"/>
                      <a:pt x="2593" y="1073"/>
                    </a:cubicBezTo>
                    <a:cubicBezTo>
                      <a:pt x="2566" y="1084"/>
                      <a:pt x="2550" y="1112"/>
                      <a:pt x="2532" y="1136"/>
                    </a:cubicBezTo>
                    <a:cubicBezTo>
                      <a:pt x="2460" y="1229"/>
                      <a:pt x="2319" y="1261"/>
                      <a:pt x="2224" y="1220"/>
                    </a:cubicBezTo>
                    <a:cubicBezTo>
                      <a:pt x="2184" y="1203"/>
                      <a:pt x="2154" y="1178"/>
                      <a:pt x="2129" y="1148"/>
                    </a:cubicBezTo>
                    <a:cubicBezTo>
                      <a:pt x="2103" y="1118"/>
                      <a:pt x="2083" y="1081"/>
                      <a:pt x="2065" y="1043"/>
                    </a:cubicBezTo>
                    <a:cubicBezTo>
                      <a:pt x="2055" y="1022"/>
                      <a:pt x="2047" y="1001"/>
                      <a:pt x="2038" y="978"/>
                    </a:cubicBezTo>
                    <a:cubicBezTo>
                      <a:pt x="2015" y="914"/>
                      <a:pt x="2001" y="841"/>
                      <a:pt x="1988" y="769"/>
                    </a:cubicBezTo>
                    <a:cubicBezTo>
                      <a:pt x="1960" y="623"/>
                      <a:pt x="1932" y="476"/>
                      <a:pt x="1904" y="329"/>
                    </a:cubicBezTo>
                    <a:cubicBezTo>
                      <a:pt x="1892" y="265"/>
                      <a:pt x="1879" y="199"/>
                      <a:pt x="1844" y="140"/>
                    </a:cubicBezTo>
                    <a:cubicBezTo>
                      <a:pt x="1796" y="60"/>
                      <a:pt x="1706" y="4"/>
                      <a:pt x="1625" y="1"/>
                    </a:cubicBezTo>
                    <a:cubicBezTo>
                      <a:pt x="1589" y="0"/>
                      <a:pt x="1556" y="7"/>
                      <a:pt x="1522" y="17"/>
                    </a:cubicBezTo>
                    <a:cubicBezTo>
                      <a:pt x="1422" y="47"/>
                      <a:pt x="1313" y="89"/>
                      <a:pt x="1204" y="129"/>
                    </a:cubicBezTo>
                    <a:cubicBezTo>
                      <a:pt x="1099" y="168"/>
                      <a:pt x="994" y="207"/>
                      <a:pt x="887" y="241"/>
                    </a:cubicBezTo>
                    <a:cubicBezTo>
                      <a:pt x="818" y="263"/>
                      <a:pt x="748" y="282"/>
                      <a:pt x="678" y="300"/>
                    </a:cubicBezTo>
                    <a:cubicBezTo>
                      <a:pt x="582" y="326"/>
                      <a:pt x="485" y="351"/>
                      <a:pt x="386" y="365"/>
                    </a:cubicBezTo>
                    <a:cubicBezTo>
                      <a:pt x="250" y="383"/>
                      <a:pt x="115" y="381"/>
                      <a:pt x="0" y="36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16"/>
              <p:cNvSpPr/>
              <p:nvPr/>
            </p:nvSpPr>
            <p:spPr>
              <a:xfrm>
                <a:off x="2736850" y="458788"/>
                <a:ext cx="6648447" cy="2654301"/>
              </a:xfrm>
              <a:custGeom>
                <a:rect b="b" l="l" r="r" t="t"/>
                <a:pathLst>
                  <a:path extrusionOk="0" h="1233" w="3089">
                    <a:moveTo>
                      <a:pt x="3089" y="1184"/>
                    </a:moveTo>
                    <a:cubicBezTo>
                      <a:pt x="2970" y="1146"/>
                      <a:pt x="2824" y="1102"/>
                      <a:pt x="2667" y="1044"/>
                    </a:cubicBezTo>
                    <a:cubicBezTo>
                      <a:pt x="2647" y="1037"/>
                      <a:pt x="2620" y="1026"/>
                      <a:pt x="2586" y="1042"/>
                    </a:cubicBezTo>
                    <a:cubicBezTo>
                      <a:pt x="2561" y="1054"/>
                      <a:pt x="2544" y="1081"/>
                      <a:pt x="2527" y="1104"/>
                    </a:cubicBezTo>
                    <a:cubicBezTo>
                      <a:pt x="2455" y="1197"/>
                      <a:pt x="2318" y="1233"/>
                      <a:pt x="2222" y="1198"/>
                    </a:cubicBezTo>
                    <a:cubicBezTo>
                      <a:pt x="2182" y="1184"/>
                      <a:pt x="2151" y="1161"/>
                      <a:pt x="2124" y="1134"/>
                    </a:cubicBezTo>
                    <a:cubicBezTo>
                      <a:pt x="2097" y="1106"/>
                      <a:pt x="2074" y="1073"/>
                      <a:pt x="2054" y="1036"/>
                    </a:cubicBezTo>
                    <a:cubicBezTo>
                      <a:pt x="2043" y="1017"/>
                      <a:pt x="2034" y="996"/>
                      <a:pt x="2024" y="974"/>
                    </a:cubicBezTo>
                    <a:cubicBezTo>
                      <a:pt x="1999" y="912"/>
                      <a:pt x="1982" y="840"/>
                      <a:pt x="1967" y="769"/>
                    </a:cubicBezTo>
                    <a:cubicBezTo>
                      <a:pt x="1936" y="624"/>
                      <a:pt x="1905" y="479"/>
                      <a:pt x="1874" y="334"/>
                    </a:cubicBezTo>
                    <a:cubicBezTo>
                      <a:pt x="1860" y="271"/>
                      <a:pt x="1846" y="206"/>
                      <a:pt x="1811" y="147"/>
                    </a:cubicBezTo>
                    <a:cubicBezTo>
                      <a:pt x="1764" y="68"/>
                      <a:pt x="1677" y="9"/>
                      <a:pt x="1597" y="3"/>
                    </a:cubicBezTo>
                    <a:cubicBezTo>
                      <a:pt x="1562" y="0"/>
                      <a:pt x="1530" y="5"/>
                      <a:pt x="1496" y="13"/>
                    </a:cubicBezTo>
                    <a:cubicBezTo>
                      <a:pt x="1396" y="37"/>
                      <a:pt x="1288" y="77"/>
                      <a:pt x="1181" y="117"/>
                    </a:cubicBezTo>
                    <a:cubicBezTo>
                      <a:pt x="1078" y="154"/>
                      <a:pt x="975" y="194"/>
                      <a:pt x="870" y="228"/>
                    </a:cubicBezTo>
                    <a:cubicBezTo>
                      <a:pt x="802" y="249"/>
                      <a:pt x="734" y="268"/>
                      <a:pt x="665" y="287"/>
                    </a:cubicBezTo>
                    <a:cubicBezTo>
                      <a:pt x="570" y="312"/>
                      <a:pt x="474" y="337"/>
                      <a:pt x="378" y="352"/>
                    </a:cubicBezTo>
                    <a:cubicBezTo>
                      <a:pt x="244" y="372"/>
                      <a:pt x="112" y="373"/>
                      <a:pt x="0" y="36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16"/>
              <p:cNvSpPr/>
              <p:nvPr/>
            </p:nvSpPr>
            <p:spPr>
              <a:xfrm>
                <a:off x="2797175" y="546100"/>
                <a:ext cx="6618284" cy="2592387"/>
              </a:xfrm>
              <a:custGeom>
                <a:rect b="b" l="l" r="r" t="t"/>
                <a:pathLst>
                  <a:path extrusionOk="0" h="1204" w="3075">
                    <a:moveTo>
                      <a:pt x="3075" y="1066"/>
                    </a:moveTo>
                    <a:cubicBezTo>
                      <a:pt x="2960" y="1055"/>
                      <a:pt x="2816" y="1037"/>
                      <a:pt x="2658" y="1005"/>
                    </a:cubicBezTo>
                    <a:cubicBezTo>
                      <a:pt x="2638" y="1001"/>
                      <a:pt x="2611" y="993"/>
                      <a:pt x="2579" y="1010"/>
                    </a:cubicBezTo>
                    <a:cubicBezTo>
                      <a:pt x="2554" y="1023"/>
                      <a:pt x="2538" y="1050"/>
                      <a:pt x="2520" y="1073"/>
                    </a:cubicBezTo>
                    <a:cubicBezTo>
                      <a:pt x="2448" y="1165"/>
                      <a:pt x="2316" y="1204"/>
                      <a:pt x="2220" y="1176"/>
                    </a:cubicBezTo>
                    <a:cubicBezTo>
                      <a:pt x="2179" y="1164"/>
                      <a:pt x="2147" y="1145"/>
                      <a:pt x="2118" y="1120"/>
                    </a:cubicBezTo>
                    <a:cubicBezTo>
                      <a:pt x="2089" y="1095"/>
                      <a:pt x="2064" y="1064"/>
                      <a:pt x="2042" y="1029"/>
                    </a:cubicBezTo>
                    <a:cubicBezTo>
                      <a:pt x="2030" y="1011"/>
                      <a:pt x="2019" y="991"/>
                      <a:pt x="2009" y="970"/>
                    </a:cubicBezTo>
                    <a:cubicBezTo>
                      <a:pt x="1981" y="910"/>
                      <a:pt x="1963" y="838"/>
                      <a:pt x="1946" y="769"/>
                    </a:cubicBezTo>
                    <a:cubicBezTo>
                      <a:pt x="1912" y="625"/>
                      <a:pt x="1877" y="482"/>
                      <a:pt x="1843" y="339"/>
                    </a:cubicBezTo>
                    <a:cubicBezTo>
                      <a:pt x="1828" y="276"/>
                      <a:pt x="1812" y="212"/>
                      <a:pt x="1778" y="154"/>
                    </a:cubicBezTo>
                    <a:cubicBezTo>
                      <a:pt x="1731" y="75"/>
                      <a:pt x="1647" y="15"/>
                      <a:pt x="1569" y="5"/>
                    </a:cubicBezTo>
                    <a:cubicBezTo>
                      <a:pt x="1535" y="0"/>
                      <a:pt x="1502" y="3"/>
                      <a:pt x="1468" y="9"/>
                    </a:cubicBezTo>
                    <a:cubicBezTo>
                      <a:pt x="1370" y="28"/>
                      <a:pt x="1263" y="66"/>
                      <a:pt x="1158" y="104"/>
                    </a:cubicBezTo>
                    <a:cubicBezTo>
                      <a:pt x="1056" y="141"/>
                      <a:pt x="955" y="181"/>
                      <a:pt x="851" y="214"/>
                    </a:cubicBezTo>
                    <a:cubicBezTo>
                      <a:pt x="785" y="236"/>
                      <a:pt x="718" y="255"/>
                      <a:pt x="650" y="273"/>
                    </a:cubicBezTo>
                    <a:cubicBezTo>
                      <a:pt x="557" y="298"/>
                      <a:pt x="463" y="323"/>
                      <a:pt x="368" y="338"/>
                    </a:cubicBezTo>
                    <a:cubicBezTo>
                      <a:pt x="237" y="360"/>
                      <a:pt x="107" y="365"/>
                      <a:pt x="0" y="36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16"/>
              <p:cNvSpPr/>
              <p:nvPr/>
            </p:nvSpPr>
            <p:spPr>
              <a:xfrm>
                <a:off x="2854325" y="635000"/>
                <a:ext cx="6591299" cy="2528888"/>
              </a:xfrm>
              <a:custGeom>
                <a:rect b="b" l="l" r="r" t="t"/>
                <a:pathLst>
                  <a:path extrusionOk="0" h="1175" w="3062">
                    <a:moveTo>
                      <a:pt x="3062" y="948"/>
                    </a:moveTo>
                    <a:cubicBezTo>
                      <a:pt x="2952" y="964"/>
                      <a:pt x="2809" y="972"/>
                      <a:pt x="2650" y="965"/>
                    </a:cubicBezTo>
                    <a:cubicBezTo>
                      <a:pt x="2630" y="964"/>
                      <a:pt x="2604" y="960"/>
                      <a:pt x="2573" y="978"/>
                    </a:cubicBezTo>
                    <a:cubicBezTo>
                      <a:pt x="2549" y="992"/>
                      <a:pt x="2532" y="1018"/>
                      <a:pt x="2515" y="1041"/>
                    </a:cubicBezTo>
                    <a:cubicBezTo>
                      <a:pt x="2443" y="1133"/>
                      <a:pt x="2314" y="1175"/>
                      <a:pt x="2218" y="1154"/>
                    </a:cubicBezTo>
                    <a:cubicBezTo>
                      <a:pt x="2178" y="1144"/>
                      <a:pt x="2144" y="1128"/>
                      <a:pt x="2114" y="1106"/>
                    </a:cubicBezTo>
                    <a:cubicBezTo>
                      <a:pt x="2083" y="1084"/>
                      <a:pt x="2056" y="1056"/>
                      <a:pt x="2031" y="1023"/>
                    </a:cubicBezTo>
                    <a:cubicBezTo>
                      <a:pt x="2018" y="1005"/>
                      <a:pt x="2006" y="986"/>
                      <a:pt x="1995" y="966"/>
                    </a:cubicBezTo>
                    <a:cubicBezTo>
                      <a:pt x="1964" y="907"/>
                      <a:pt x="1944" y="837"/>
                      <a:pt x="1926" y="768"/>
                    </a:cubicBezTo>
                    <a:cubicBezTo>
                      <a:pt x="1888" y="627"/>
                      <a:pt x="1851" y="485"/>
                      <a:pt x="1813" y="344"/>
                    </a:cubicBezTo>
                    <a:cubicBezTo>
                      <a:pt x="1797" y="282"/>
                      <a:pt x="1780" y="219"/>
                      <a:pt x="1745" y="161"/>
                    </a:cubicBezTo>
                    <a:cubicBezTo>
                      <a:pt x="1699" y="83"/>
                      <a:pt x="1619" y="21"/>
                      <a:pt x="1541" y="6"/>
                    </a:cubicBezTo>
                    <a:cubicBezTo>
                      <a:pt x="1508" y="0"/>
                      <a:pt x="1476" y="0"/>
                      <a:pt x="1441" y="5"/>
                    </a:cubicBezTo>
                    <a:cubicBezTo>
                      <a:pt x="1344" y="19"/>
                      <a:pt x="1238" y="54"/>
                      <a:pt x="1135" y="91"/>
                    </a:cubicBezTo>
                    <a:cubicBezTo>
                      <a:pt x="1035" y="127"/>
                      <a:pt x="936" y="168"/>
                      <a:pt x="834" y="201"/>
                    </a:cubicBezTo>
                    <a:cubicBezTo>
                      <a:pt x="770" y="222"/>
                      <a:pt x="703" y="241"/>
                      <a:pt x="637" y="259"/>
                    </a:cubicBezTo>
                    <a:cubicBezTo>
                      <a:pt x="545" y="284"/>
                      <a:pt x="453" y="308"/>
                      <a:pt x="360" y="325"/>
                    </a:cubicBezTo>
                    <a:cubicBezTo>
                      <a:pt x="231" y="348"/>
                      <a:pt x="104" y="357"/>
                      <a:pt x="0" y="365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16"/>
              <p:cNvSpPr/>
              <p:nvPr/>
            </p:nvSpPr>
            <p:spPr>
              <a:xfrm>
                <a:off x="2913063" y="719137"/>
                <a:ext cx="6562729" cy="2473326"/>
              </a:xfrm>
              <a:custGeom>
                <a:rect b="b" l="l" r="r" t="t"/>
                <a:pathLst>
                  <a:path extrusionOk="0" h="1149" w="3049">
                    <a:moveTo>
                      <a:pt x="3049" y="831"/>
                    </a:moveTo>
                    <a:cubicBezTo>
                      <a:pt x="2943" y="875"/>
                      <a:pt x="2802" y="910"/>
                      <a:pt x="2642" y="928"/>
                    </a:cubicBezTo>
                    <a:cubicBezTo>
                      <a:pt x="2623" y="930"/>
                      <a:pt x="2597" y="929"/>
                      <a:pt x="2567" y="949"/>
                    </a:cubicBezTo>
                    <a:cubicBezTo>
                      <a:pt x="2544" y="963"/>
                      <a:pt x="2527" y="989"/>
                      <a:pt x="2509" y="1012"/>
                    </a:cubicBezTo>
                    <a:cubicBezTo>
                      <a:pt x="2437" y="1103"/>
                      <a:pt x="2313" y="1149"/>
                      <a:pt x="2216" y="1133"/>
                    </a:cubicBezTo>
                    <a:cubicBezTo>
                      <a:pt x="2176" y="1127"/>
                      <a:pt x="2141" y="1113"/>
                      <a:pt x="2109" y="1094"/>
                    </a:cubicBezTo>
                    <a:cubicBezTo>
                      <a:pt x="2076" y="1075"/>
                      <a:pt x="2047" y="1049"/>
                      <a:pt x="2020" y="1018"/>
                    </a:cubicBezTo>
                    <a:cubicBezTo>
                      <a:pt x="2006" y="1002"/>
                      <a:pt x="1993" y="984"/>
                      <a:pt x="1981" y="963"/>
                    </a:cubicBezTo>
                    <a:cubicBezTo>
                      <a:pt x="1947" y="907"/>
                      <a:pt x="1926" y="838"/>
                      <a:pt x="1906" y="770"/>
                    </a:cubicBezTo>
                    <a:cubicBezTo>
                      <a:pt x="1865" y="630"/>
                      <a:pt x="1824" y="490"/>
                      <a:pt x="1783" y="350"/>
                    </a:cubicBezTo>
                    <a:cubicBezTo>
                      <a:pt x="1765" y="290"/>
                      <a:pt x="1747" y="227"/>
                      <a:pt x="1713" y="170"/>
                    </a:cubicBezTo>
                    <a:cubicBezTo>
                      <a:pt x="1667" y="92"/>
                      <a:pt x="1590" y="29"/>
                      <a:pt x="1514" y="10"/>
                    </a:cubicBezTo>
                    <a:cubicBezTo>
                      <a:pt x="1481" y="2"/>
                      <a:pt x="1449" y="0"/>
                      <a:pt x="1415" y="3"/>
                    </a:cubicBezTo>
                    <a:cubicBezTo>
                      <a:pt x="1319" y="12"/>
                      <a:pt x="1213" y="45"/>
                      <a:pt x="1112" y="81"/>
                    </a:cubicBezTo>
                    <a:cubicBezTo>
                      <a:pt x="1013" y="116"/>
                      <a:pt x="917" y="156"/>
                      <a:pt x="817" y="190"/>
                    </a:cubicBezTo>
                    <a:cubicBezTo>
                      <a:pt x="754" y="211"/>
                      <a:pt x="689" y="230"/>
                      <a:pt x="623" y="248"/>
                    </a:cubicBezTo>
                    <a:cubicBezTo>
                      <a:pt x="533" y="273"/>
                      <a:pt x="442" y="296"/>
                      <a:pt x="352" y="314"/>
                    </a:cubicBezTo>
                    <a:cubicBezTo>
                      <a:pt x="225" y="338"/>
                      <a:pt x="101" y="351"/>
                      <a:pt x="0" y="36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16"/>
              <p:cNvSpPr/>
              <p:nvPr/>
            </p:nvSpPr>
            <p:spPr>
              <a:xfrm>
                <a:off x="2971800" y="803275"/>
                <a:ext cx="6534148" cy="2414589"/>
              </a:xfrm>
              <a:custGeom>
                <a:rect b="b" l="l" r="r" t="t"/>
                <a:pathLst>
                  <a:path extrusionOk="0" h="1122" w="3036">
                    <a:moveTo>
                      <a:pt x="3036" y="715"/>
                    </a:moveTo>
                    <a:cubicBezTo>
                      <a:pt x="2934" y="786"/>
                      <a:pt x="2794" y="847"/>
                      <a:pt x="2635" y="890"/>
                    </a:cubicBezTo>
                    <a:cubicBezTo>
                      <a:pt x="2615" y="896"/>
                      <a:pt x="2590" y="898"/>
                      <a:pt x="2560" y="919"/>
                    </a:cubicBezTo>
                    <a:cubicBezTo>
                      <a:pt x="2538" y="934"/>
                      <a:pt x="2521" y="960"/>
                      <a:pt x="2504" y="982"/>
                    </a:cubicBezTo>
                    <a:cubicBezTo>
                      <a:pt x="2432" y="1073"/>
                      <a:pt x="2312" y="1122"/>
                      <a:pt x="2214" y="1113"/>
                    </a:cubicBezTo>
                    <a:cubicBezTo>
                      <a:pt x="2174" y="1109"/>
                      <a:pt x="2138" y="1099"/>
                      <a:pt x="2104" y="1082"/>
                    </a:cubicBezTo>
                    <a:cubicBezTo>
                      <a:pt x="2070" y="1066"/>
                      <a:pt x="2038" y="1042"/>
                      <a:pt x="2009" y="1013"/>
                    </a:cubicBezTo>
                    <a:cubicBezTo>
                      <a:pt x="1994" y="998"/>
                      <a:pt x="1980" y="981"/>
                      <a:pt x="1967" y="961"/>
                    </a:cubicBezTo>
                    <a:cubicBezTo>
                      <a:pt x="1930" y="907"/>
                      <a:pt x="1907" y="838"/>
                      <a:pt x="1886" y="771"/>
                    </a:cubicBezTo>
                    <a:cubicBezTo>
                      <a:pt x="1842" y="633"/>
                      <a:pt x="1797" y="495"/>
                      <a:pt x="1753" y="357"/>
                    </a:cubicBezTo>
                    <a:cubicBezTo>
                      <a:pt x="1734" y="297"/>
                      <a:pt x="1714" y="236"/>
                      <a:pt x="1680" y="179"/>
                    </a:cubicBezTo>
                    <a:cubicBezTo>
                      <a:pt x="1635" y="101"/>
                      <a:pt x="1561" y="36"/>
                      <a:pt x="1487" y="13"/>
                    </a:cubicBezTo>
                    <a:cubicBezTo>
                      <a:pt x="1454" y="3"/>
                      <a:pt x="1422" y="0"/>
                      <a:pt x="1388" y="1"/>
                    </a:cubicBezTo>
                    <a:cubicBezTo>
                      <a:pt x="1293" y="4"/>
                      <a:pt x="1189" y="35"/>
                      <a:pt x="1089" y="70"/>
                    </a:cubicBezTo>
                    <a:cubicBezTo>
                      <a:pt x="992" y="104"/>
                      <a:pt x="898" y="145"/>
                      <a:pt x="800" y="178"/>
                    </a:cubicBezTo>
                    <a:cubicBezTo>
                      <a:pt x="738" y="200"/>
                      <a:pt x="674" y="218"/>
                      <a:pt x="610" y="236"/>
                    </a:cubicBezTo>
                    <a:cubicBezTo>
                      <a:pt x="521" y="261"/>
                      <a:pt x="432" y="284"/>
                      <a:pt x="343" y="302"/>
                    </a:cubicBezTo>
                    <a:cubicBezTo>
                      <a:pt x="219" y="328"/>
                      <a:pt x="98" y="346"/>
                      <a:pt x="0" y="368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16"/>
              <p:cNvSpPr/>
              <p:nvPr/>
            </p:nvSpPr>
            <p:spPr>
              <a:xfrm>
                <a:off x="3028950" y="881063"/>
                <a:ext cx="6507166" cy="2362199"/>
              </a:xfrm>
              <a:custGeom>
                <a:rect b="b" l="l" r="r" t="t"/>
                <a:pathLst>
                  <a:path extrusionOk="0" h="1098" w="3023">
                    <a:moveTo>
                      <a:pt x="3023" y="602"/>
                    </a:moveTo>
                    <a:cubicBezTo>
                      <a:pt x="2925" y="700"/>
                      <a:pt x="2787" y="787"/>
                      <a:pt x="2627" y="856"/>
                    </a:cubicBezTo>
                    <a:cubicBezTo>
                      <a:pt x="2607" y="864"/>
                      <a:pt x="2583" y="871"/>
                      <a:pt x="2554" y="892"/>
                    </a:cubicBezTo>
                    <a:cubicBezTo>
                      <a:pt x="2533" y="909"/>
                      <a:pt x="2516" y="933"/>
                      <a:pt x="2498" y="956"/>
                    </a:cubicBezTo>
                    <a:cubicBezTo>
                      <a:pt x="2426" y="1046"/>
                      <a:pt x="2311" y="1098"/>
                      <a:pt x="2213" y="1096"/>
                    </a:cubicBezTo>
                    <a:cubicBezTo>
                      <a:pt x="2172" y="1095"/>
                      <a:pt x="2135" y="1087"/>
                      <a:pt x="2100" y="1073"/>
                    </a:cubicBezTo>
                    <a:cubicBezTo>
                      <a:pt x="2064" y="1060"/>
                      <a:pt x="2030" y="1039"/>
                      <a:pt x="1998" y="1012"/>
                    </a:cubicBezTo>
                    <a:cubicBezTo>
                      <a:pt x="1982" y="997"/>
                      <a:pt x="1967" y="981"/>
                      <a:pt x="1953" y="962"/>
                    </a:cubicBezTo>
                    <a:cubicBezTo>
                      <a:pt x="1913" y="910"/>
                      <a:pt x="1889" y="842"/>
                      <a:pt x="1866" y="776"/>
                    </a:cubicBezTo>
                    <a:cubicBezTo>
                      <a:pt x="1818" y="640"/>
                      <a:pt x="1771" y="504"/>
                      <a:pt x="1723" y="367"/>
                    </a:cubicBezTo>
                    <a:cubicBezTo>
                      <a:pt x="1702" y="308"/>
                      <a:pt x="1681" y="248"/>
                      <a:pt x="1648" y="191"/>
                    </a:cubicBezTo>
                    <a:cubicBezTo>
                      <a:pt x="1603" y="114"/>
                      <a:pt x="1533" y="47"/>
                      <a:pt x="1459" y="20"/>
                    </a:cubicBezTo>
                    <a:cubicBezTo>
                      <a:pt x="1427" y="8"/>
                      <a:pt x="1396" y="2"/>
                      <a:pt x="1361" y="2"/>
                    </a:cubicBezTo>
                    <a:cubicBezTo>
                      <a:pt x="1268" y="0"/>
                      <a:pt x="1164" y="29"/>
                      <a:pt x="1066" y="62"/>
                    </a:cubicBezTo>
                    <a:cubicBezTo>
                      <a:pt x="971" y="96"/>
                      <a:pt x="879" y="137"/>
                      <a:pt x="783" y="170"/>
                    </a:cubicBezTo>
                    <a:cubicBezTo>
                      <a:pt x="722" y="191"/>
                      <a:pt x="659" y="210"/>
                      <a:pt x="596" y="227"/>
                    </a:cubicBezTo>
                    <a:cubicBezTo>
                      <a:pt x="510" y="252"/>
                      <a:pt x="422" y="275"/>
                      <a:pt x="335" y="294"/>
                    </a:cubicBezTo>
                    <a:cubicBezTo>
                      <a:pt x="213" y="322"/>
                      <a:pt x="95" y="343"/>
                      <a:pt x="0" y="372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16"/>
              <p:cNvSpPr/>
              <p:nvPr/>
            </p:nvSpPr>
            <p:spPr>
              <a:xfrm>
                <a:off x="3087688" y="949325"/>
                <a:ext cx="6477001" cy="2333624"/>
              </a:xfrm>
              <a:custGeom>
                <a:rect b="b" l="l" r="r" t="t"/>
                <a:pathLst>
                  <a:path extrusionOk="0" h="1084" w="3010">
                    <a:moveTo>
                      <a:pt x="3010" y="493"/>
                    </a:moveTo>
                    <a:cubicBezTo>
                      <a:pt x="2917" y="618"/>
                      <a:pt x="2780" y="730"/>
                      <a:pt x="2619" y="825"/>
                    </a:cubicBezTo>
                    <a:cubicBezTo>
                      <a:pt x="2600" y="837"/>
                      <a:pt x="2576" y="847"/>
                      <a:pt x="2548" y="870"/>
                    </a:cubicBezTo>
                    <a:cubicBezTo>
                      <a:pt x="2527" y="887"/>
                      <a:pt x="2510" y="911"/>
                      <a:pt x="2493" y="933"/>
                    </a:cubicBezTo>
                    <a:cubicBezTo>
                      <a:pt x="2420" y="1023"/>
                      <a:pt x="2310" y="1078"/>
                      <a:pt x="2211" y="1082"/>
                    </a:cubicBezTo>
                    <a:cubicBezTo>
                      <a:pt x="2170" y="1084"/>
                      <a:pt x="2132" y="1079"/>
                      <a:pt x="2095" y="1068"/>
                    </a:cubicBezTo>
                    <a:cubicBezTo>
                      <a:pt x="2057" y="1057"/>
                      <a:pt x="2021" y="1039"/>
                      <a:pt x="1988" y="1014"/>
                    </a:cubicBezTo>
                    <a:cubicBezTo>
                      <a:pt x="1970" y="1001"/>
                      <a:pt x="1954" y="985"/>
                      <a:pt x="1939" y="967"/>
                    </a:cubicBezTo>
                    <a:cubicBezTo>
                      <a:pt x="1896" y="917"/>
                      <a:pt x="1870" y="850"/>
                      <a:pt x="1845" y="784"/>
                    </a:cubicBezTo>
                    <a:cubicBezTo>
                      <a:pt x="1795" y="650"/>
                      <a:pt x="1744" y="516"/>
                      <a:pt x="1693" y="381"/>
                    </a:cubicBezTo>
                    <a:cubicBezTo>
                      <a:pt x="1671" y="323"/>
                      <a:pt x="1648" y="263"/>
                      <a:pt x="1615" y="207"/>
                    </a:cubicBezTo>
                    <a:cubicBezTo>
                      <a:pt x="1571" y="130"/>
                      <a:pt x="1504" y="62"/>
                      <a:pt x="1432" y="31"/>
                    </a:cubicBezTo>
                    <a:cubicBezTo>
                      <a:pt x="1401" y="17"/>
                      <a:pt x="1369" y="9"/>
                      <a:pt x="1335" y="7"/>
                    </a:cubicBezTo>
                    <a:cubicBezTo>
                      <a:pt x="1242" y="0"/>
                      <a:pt x="1140" y="26"/>
                      <a:pt x="1044" y="59"/>
                    </a:cubicBezTo>
                    <a:cubicBezTo>
                      <a:pt x="949" y="91"/>
                      <a:pt x="860" y="132"/>
                      <a:pt x="766" y="166"/>
                    </a:cubicBezTo>
                    <a:cubicBezTo>
                      <a:pt x="706" y="187"/>
                      <a:pt x="645" y="205"/>
                      <a:pt x="583" y="223"/>
                    </a:cubicBezTo>
                    <a:cubicBezTo>
                      <a:pt x="498" y="247"/>
                      <a:pt x="411" y="269"/>
                      <a:pt x="327" y="290"/>
                    </a:cubicBezTo>
                    <a:cubicBezTo>
                      <a:pt x="207" y="319"/>
                      <a:pt x="92" y="344"/>
                      <a:pt x="0" y="381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16"/>
              <p:cNvSpPr/>
              <p:nvPr/>
            </p:nvSpPr>
            <p:spPr>
              <a:xfrm>
                <a:off x="3144838" y="1017588"/>
                <a:ext cx="6450016" cy="2309812"/>
              </a:xfrm>
              <a:custGeom>
                <a:rect b="b" l="l" r="r" t="t"/>
                <a:pathLst>
                  <a:path extrusionOk="0" h="1073" w="2997">
                    <a:moveTo>
                      <a:pt x="2997" y="383"/>
                    </a:moveTo>
                    <a:cubicBezTo>
                      <a:pt x="2908" y="536"/>
                      <a:pt x="2772" y="674"/>
                      <a:pt x="2612" y="795"/>
                    </a:cubicBezTo>
                    <a:cubicBezTo>
                      <a:pt x="2592" y="810"/>
                      <a:pt x="2568" y="823"/>
                      <a:pt x="2542" y="847"/>
                    </a:cubicBezTo>
                    <a:cubicBezTo>
                      <a:pt x="2522" y="865"/>
                      <a:pt x="2505" y="889"/>
                      <a:pt x="2487" y="911"/>
                    </a:cubicBezTo>
                    <a:cubicBezTo>
                      <a:pt x="2415" y="1000"/>
                      <a:pt x="2308" y="1058"/>
                      <a:pt x="2209" y="1069"/>
                    </a:cubicBezTo>
                    <a:cubicBezTo>
                      <a:pt x="2168" y="1073"/>
                      <a:pt x="2129" y="1072"/>
                      <a:pt x="2090" y="1063"/>
                    </a:cubicBezTo>
                    <a:cubicBezTo>
                      <a:pt x="2051" y="1055"/>
                      <a:pt x="2012" y="1040"/>
                      <a:pt x="1977" y="1016"/>
                    </a:cubicBezTo>
                    <a:cubicBezTo>
                      <a:pt x="1958" y="1004"/>
                      <a:pt x="1941" y="989"/>
                      <a:pt x="1925" y="972"/>
                    </a:cubicBezTo>
                    <a:cubicBezTo>
                      <a:pt x="1879" y="923"/>
                      <a:pt x="1852" y="857"/>
                      <a:pt x="1825" y="793"/>
                    </a:cubicBezTo>
                    <a:cubicBezTo>
                      <a:pt x="1771" y="660"/>
                      <a:pt x="1717" y="528"/>
                      <a:pt x="1663" y="395"/>
                    </a:cubicBezTo>
                    <a:cubicBezTo>
                      <a:pt x="1639" y="337"/>
                      <a:pt x="1615" y="279"/>
                      <a:pt x="1583" y="223"/>
                    </a:cubicBezTo>
                    <a:cubicBezTo>
                      <a:pt x="1539" y="147"/>
                      <a:pt x="1475" y="77"/>
                      <a:pt x="1404" y="41"/>
                    </a:cubicBezTo>
                    <a:cubicBezTo>
                      <a:pt x="1374" y="26"/>
                      <a:pt x="1343" y="16"/>
                      <a:pt x="1308" y="12"/>
                    </a:cubicBezTo>
                    <a:cubicBezTo>
                      <a:pt x="1217" y="0"/>
                      <a:pt x="1115" y="23"/>
                      <a:pt x="1021" y="55"/>
                    </a:cubicBezTo>
                    <a:cubicBezTo>
                      <a:pt x="928" y="87"/>
                      <a:pt x="840" y="128"/>
                      <a:pt x="749" y="161"/>
                    </a:cubicBezTo>
                    <a:cubicBezTo>
                      <a:pt x="690" y="183"/>
                      <a:pt x="630" y="201"/>
                      <a:pt x="569" y="218"/>
                    </a:cubicBezTo>
                    <a:cubicBezTo>
                      <a:pt x="486" y="242"/>
                      <a:pt x="401" y="264"/>
                      <a:pt x="318" y="286"/>
                    </a:cubicBezTo>
                    <a:cubicBezTo>
                      <a:pt x="201" y="316"/>
                      <a:pt x="89" y="345"/>
                      <a:pt x="0" y="389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16"/>
              <p:cNvSpPr/>
              <p:nvPr/>
            </p:nvSpPr>
            <p:spPr>
              <a:xfrm>
                <a:off x="3203575" y="1089025"/>
                <a:ext cx="6421441" cy="2287587"/>
              </a:xfrm>
              <a:custGeom>
                <a:rect b="b" l="l" r="r" t="t"/>
                <a:pathLst>
                  <a:path extrusionOk="0" h="1063" w="2984">
                    <a:moveTo>
                      <a:pt x="2984" y="273"/>
                    </a:moveTo>
                    <a:cubicBezTo>
                      <a:pt x="2899" y="452"/>
                      <a:pt x="2765" y="617"/>
                      <a:pt x="2604" y="763"/>
                    </a:cubicBezTo>
                    <a:cubicBezTo>
                      <a:pt x="2584" y="781"/>
                      <a:pt x="2561" y="798"/>
                      <a:pt x="2535" y="823"/>
                    </a:cubicBezTo>
                    <a:cubicBezTo>
                      <a:pt x="2516" y="842"/>
                      <a:pt x="2499" y="866"/>
                      <a:pt x="2482" y="887"/>
                    </a:cubicBezTo>
                    <a:cubicBezTo>
                      <a:pt x="2409" y="975"/>
                      <a:pt x="2307" y="1038"/>
                      <a:pt x="2207" y="1055"/>
                    </a:cubicBezTo>
                    <a:cubicBezTo>
                      <a:pt x="2166" y="1062"/>
                      <a:pt x="2126" y="1063"/>
                      <a:pt x="2085" y="1057"/>
                    </a:cubicBezTo>
                    <a:cubicBezTo>
                      <a:pt x="2045" y="1052"/>
                      <a:pt x="2004" y="1039"/>
                      <a:pt x="1966" y="1018"/>
                    </a:cubicBezTo>
                    <a:cubicBezTo>
                      <a:pt x="1946" y="1006"/>
                      <a:pt x="1928" y="993"/>
                      <a:pt x="1911" y="976"/>
                    </a:cubicBezTo>
                    <a:cubicBezTo>
                      <a:pt x="1863" y="929"/>
                      <a:pt x="1833" y="864"/>
                      <a:pt x="1805" y="800"/>
                    </a:cubicBezTo>
                    <a:cubicBezTo>
                      <a:pt x="1748" y="670"/>
                      <a:pt x="1691" y="539"/>
                      <a:pt x="1633" y="408"/>
                    </a:cubicBezTo>
                    <a:cubicBezTo>
                      <a:pt x="1608" y="351"/>
                      <a:pt x="1583" y="293"/>
                      <a:pt x="1550" y="238"/>
                    </a:cubicBezTo>
                    <a:cubicBezTo>
                      <a:pt x="1506" y="162"/>
                      <a:pt x="1446" y="90"/>
                      <a:pt x="1377" y="51"/>
                    </a:cubicBezTo>
                    <a:cubicBezTo>
                      <a:pt x="1347" y="34"/>
                      <a:pt x="1316" y="22"/>
                      <a:pt x="1281" y="16"/>
                    </a:cubicBezTo>
                    <a:cubicBezTo>
                      <a:pt x="1191" y="0"/>
                      <a:pt x="1090" y="20"/>
                      <a:pt x="998" y="51"/>
                    </a:cubicBezTo>
                    <a:cubicBezTo>
                      <a:pt x="907" y="81"/>
                      <a:pt x="821" y="123"/>
                      <a:pt x="731" y="156"/>
                    </a:cubicBezTo>
                    <a:cubicBezTo>
                      <a:pt x="675" y="177"/>
                      <a:pt x="615" y="195"/>
                      <a:pt x="556" y="212"/>
                    </a:cubicBezTo>
                    <a:cubicBezTo>
                      <a:pt x="474" y="236"/>
                      <a:pt x="391" y="258"/>
                      <a:pt x="310" y="280"/>
                    </a:cubicBezTo>
                    <a:cubicBezTo>
                      <a:pt x="195" y="312"/>
                      <a:pt x="86" y="345"/>
                      <a:pt x="0" y="397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16"/>
              <p:cNvSpPr/>
              <p:nvPr/>
            </p:nvSpPr>
            <p:spPr>
              <a:xfrm>
                <a:off x="3263900" y="1158875"/>
                <a:ext cx="6391277" cy="2270125"/>
              </a:xfrm>
              <a:custGeom>
                <a:rect b="b" l="l" r="r" t="t"/>
                <a:pathLst>
                  <a:path extrusionOk="0" h="1055" w="2970">
                    <a:moveTo>
                      <a:pt x="2970" y="164"/>
                    </a:moveTo>
                    <a:cubicBezTo>
                      <a:pt x="2890" y="370"/>
                      <a:pt x="2756" y="561"/>
                      <a:pt x="2595" y="733"/>
                    </a:cubicBezTo>
                    <a:cubicBezTo>
                      <a:pt x="2576" y="754"/>
                      <a:pt x="2553" y="774"/>
                      <a:pt x="2528" y="801"/>
                    </a:cubicBezTo>
                    <a:cubicBezTo>
                      <a:pt x="2510" y="820"/>
                      <a:pt x="2493" y="843"/>
                      <a:pt x="2475" y="865"/>
                    </a:cubicBezTo>
                    <a:cubicBezTo>
                      <a:pt x="2403" y="952"/>
                      <a:pt x="2305" y="1018"/>
                      <a:pt x="2205" y="1041"/>
                    </a:cubicBezTo>
                    <a:cubicBezTo>
                      <a:pt x="2163" y="1051"/>
                      <a:pt x="2122" y="1055"/>
                      <a:pt x="2080" y="1052"/>
                    </a:cubicBezTo>
                    <a:cubicBezTo>
                      <a:pt x="2037" y="1050"/>
                      <a:pt x="1994" y="1039"/>
                      <a:pt x="1954" y="1020"/>
                    </a:cubicBezTo>
                    <a:cubicBezTo>
                      <a:pt x="1933" y="1010"/>
                      <a:pt x="1914" y="997"/>
                      <a:pt x="1896" y="981"/>
                    </a:cubicBezTo>
                    <a:cubicBezTo>
                      <a:pt x="1845" y="936"/>
                      <a:pt x="1813" y="871"/>
                      <a:pt x="1784" y="809"/>
                    </a:cubicBezTo>
                    <a:cubicBezTo>
                      <a:pt x="1723" y="680"/>
                      <a:pt x="1663" y="551"/>
                      <a:pt x="1602" y="422"/>
                    </a:cubicBezTo>
                    <a:cubicBezTo>
                      <a:pt x="1576" y="366"/>
                      <a:pt x="1549" y="309"/>
                      <a:pt x="1517" y="254"/>
                    </a:cubicBezTo>
                    <a:cubicBezTo>
                      <a:pt x="1473" y="178"/>
                      <a:pt x="1417" y="105"/>
                      <a:pt x="1348" y="61"/>
                    </a:cubicBezTo>
                    <a:cubicBezTo>
                      <a:pt x="1319" y="43"/>
                      <a:pt x="1288" y="29"/>
                      <a:pt x="1254" y="21"/>
                    </a:cubicBezTo>
                    <a:cubicBezTo>
                      <a:pt x="1165" y="0"/>
                      <a:pt x="1065" y="17"/>
                      <a:pt x="974" y="47"/>
                    </a:cubicBezTo>
                    <a:cubicBezTo>
                      <a:pt x="885" y="76"/>
                      <a:pt x="801" y="119"/>
                      <a:pt x="713" y="152"/>
                    </a:cubicBezTo>
                    <a:cubicBezTo>
                      <a:pt x="658" y="173"/>
                      <a:pt x="600" y="191"/>
                      <a:pt x="541" y="208"/>
                    </a:cubicBezTo>
                    <a:cubicBezTo>
                      <a:pt x="461" y="231"/>
                      <a:pt x="379" y="253"/>
                      <a:pt x="301" y="276"/>
                    </a:cubicBezTo>
                    <a:cubicBezTo>
                      <a:pt x="188" y="310"/>
                      <a:pt x="82" y="346"/>
                      <a:pt x="0" y="405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16"/>
              <p:cNvSpPr/>
              <p:nvPr/>
            </p:nvSpPr>
            <p:spPr>
              <a:xfrm>
                <a:off x="3322638" y="1227138"/>
                <a:ext cx="6362703" cy="2254251"/>
              </a:xfrm>
              <a:custGeom>
                <a:rect b="b" l="l" r="r" t="t"/>
                <a:pathLst>
                  <a:path extrusionOk="0" h="1047" w="2957">
                    <a:moveTo>
                      <a:pt x="2957" y="55"/>
                    </a:moveTo>
                    <a:cubicBezTo>
                      <a:pt x="2881" y="288"/>
                      <a:pt x="2748" y="505"/>
                      <a:pt x="2588" y="702"/>
                    </a:cubicBezTo>
                    <a:cubicBezTo>
                      <a:pt x="2568" y="727"/>
                      <a:pt x="2546" y="750"/>
                      <a:pt x="2522" y="778"/>
                    </a:cubicBezTo>
                    <a:cubicBezTo>
                      <a:pt x="2504" y="798"/>
                      <a:pt x="2487" y="821"/>
                      <a:pt x="2470" y="842"/>
                    </a:cubicBezTo>
                    <a:cubicBezTo>
                      <a:pt x="2397" y="929"/>
                      <a:pt x="2304" y="998"/>
                      <a:pt x="2203" y="1028"/>
                    </a:cubicBezTo>
                    <a:cubicBezTo>
                      <a:pt x="2161" y="1041"/>
                      <a:pt x="2119" y="1047"/>
                      <a:pt x="2075" y="1047"/>
                    </a:cubicBezTo>
                    <a:cubicBezTo>
                      <a:pt x="2031" y="1047"/>
                      <a:pt x="1985" y="1040"/>
                      <a:pt x="1943" y="1022"/>
                    </a:cubicBezTo>
                    <a:cubicBezTo>
                      <a:pt x="1921" y="1013"/>
                      <a:pt x="1901" y="1001"/>
                      <a:pt x="1882" y="986"/>
                    </a:cubicBezTo>
                    <a:cubicBezTo>
                      <a:pt x="1828" y="943"/>
                      <a:pt x="1795" y="879"/>
                      <a:pt x="1764" y="817"/>
                    </a:cubicBezTo>
                    <a:cubicBezTo>
                      <a:pt x="1700" y="690"/>
                      <a:pt x="1636" y="563"/>
                      <a:pt x="1572" y="436"/>
                    </a:cubicBezTo>
                    <a:cubicBezTo>
                      <a:pt x="1544" y="381"/>
                      <a:pt x="1516" y="324"/>
                      <a:pt x="1484" y="270"/>
                    </a:cubicBezTo>
                    <a:cubicBezTo>
                      <a:pt x="1441" y="195"/>
                      <a:pt x="1388" y="120"/>
                      <a:pt x="1321" y="72"/>
                    </a:cubicBezTo>
                    <a:cubicBezTo>
                      <a:pt x="1292" y="52"/>
                      <a:pt x="1262" y="36"/>
                      <a:pt x="1227" y="25"/>
                    </a:cubicBezTo>
                    <a:cubicBezTo>
                      <a:pt x="1139" y="0"/>
                      <a:pt x="1040" y="15"/>
                      <a:pt x="951" y="43"/>
                    </a:cubicBezTo>
                    <a:cubicBezTo>
                      <a:pt x="863" y="72"/>
                      <a:pt x="782" y="114"/>
                      <a:pt x="696" y="147"/>
                    </a:cubicBezTo>
                    <a:cubicBezTo>
                      <a:pt x="642" y="168"/>
                      <a:pt x="585" y="186"/>
                      <a:pt x="528" y="203"/>
                    </a:cubicBezTo>
                    <a:cubicBezTo>
                      <a:pt x="449" y="226"/>
                      <a:pt x="369" y="248"/>
                      <a:pt x="292" y="272"/>
                    </a:cubicBezTo>
                    <a:cubicBezTo>
                      <a:pt x="182" y="307"/>
                      <a:pt x="79" y="347"/>
                      <a:pt x="0" y="413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16"/>
              <p:cNvSpPr/>
              <p:nvPr/>
            </p:nvSpPr>
            <p:spPr>
              <a:xfrm>
                <a:off x="3379788" y="1177925"/>
                <a:ext cx="6335716" cy="2366963"/>
              </a:xfrm>
              <a:custGeom>
                <a:rect b="b" l="l" r="r" t="t"/>
                <a:pathLst>
                  <a:path extrusionOk="0" h="1100" w="2944">
                    <a:moveTo>
                      <a:pt x="2944" y="0"/>
                    </a:moveTo>
                    <a:cubicBezTo>
                      <a:pt x="2872" y="261"/>
                      <a:pt x="2740" y="504"/>
                      <a:pt x="2580" y="727"/>
                    </a:cubicBezTo>
                    <a:cubicBezTo>
                      <a:pt x="2560" y="754"/>
                      <a:pt x="2539" y="781"/>
                      <a:pt x="2516" y="810"/>
                    </a:cubicBezTo>
                    <a:cubicBezTo>
                      <a:pt x="2499" y="831"/>
                      <a:pt x="2482" y="854"/>
                      <a:pt x="2464" y="875"/>
                    </a:cubicBezTo>
                    <a:cubicBezTo>
                      <a:pt x="2392" y="961"/>
                      <a:pt x="2302" y="1033"/>
                      <a:pt x="2201" y="1070"/>
                    </a:cubicBezTo>
                    <a:cubicBezTo>
                      <a:pt x="2160" y="1085"/>
                      <a:pt x="2116" y="1094"/>
                      <a:pt x="2070" y="1097"/>
                    </a:cubicBezTo>
                    <a:cubicBezTo>
                      <a:pt x="2025" y="1100"/>
                      <a:pt x="1976" y="1095"/>
                      <a:pt x="1932" y="1080"/>
                    </a:cubicBezTo>
                    <a:cubicBezTo>
                      <a:pt x="1909" y="1071"/>
                      <a:pt x="1887" y="1060"/>
                      <a:pt x="1867" y="1046"/>
                    </a:cubicBezTo>
                    <a:cubicBezTo>
                      <a:pt x="1811" y="1005"/>
                      <a:pt x="1776" y="942"/>
                      <a:pt x="1744" y="881"/>
                    </a:cubicBezTo>
                    <a:cubicBezTo>
                      <a:pt x="1677" y="756"/>
                      <a:pt x="1609" y="630"/>
                      <a:pt x="1542" y="505"/>
                    </a:cubicBezTo>
                    <a:cubicBezTo>
                      <a:pt x="1513" y="450"/>
                      <a:pt x="1483" y="395"/>
                      <a:pt x="1452" y="340"/>
                    </a:cubicBezTo>
                    <a:cubicBezTo>
                      <a:pt x="1409" y="266"/>
                      <a:pt x="1359" y="190"/>
                      <a:pt x="1294" y="138"/>
                    </a:cubicBezTo>
                    <a:cubicBezTo>
                      <a:pt x="1266" y="115"/>
                      <a:pt x="1235" y="97"/>
                      <a:pt x="1200" y="85"/>
                    </a:cubicBezTo>
                    <a:cubicBezTo>
                      <a:pt x="1113" y="55"/>
                      <a:pt x="1015" y="67"/>
                      <a:pt x="929" y="95"/>
                    </a:cubicBezTo>
                    <a:cubicBezTo>
                      <a:pt x="842" y="122"/>
                      <a:pt x="763" y="165"/>
                      <a:pt x="679" y="198"/>
                    </a:cubicBezTo>
                    <a:cubicBezTo>
                      <a:pt x="626" y="219"/>
                      <a:pt x="570" y="237"/>
                      <a:pt x="514" y="253"/>
                    </a:cubicBezTo>
                    <a:cubicBezTo>
                      <a:pt x="437" y="276"/>
                      <a:pt x="359" y="297"/>
                      <a:pt x="284" y="322"/>
                    </a:cubicBezTo>
                    <a:cubicBezTo>
                      <a:pt x="176" y="359"/>
                      <a:pt x="75" y="404"/>
                      <a:pt x="0" y="47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16"/>
              <p:cNvSpPr/>
              <p:nvPr/>
            </p:nvSpPr>
            <p:spPr>
              <a:xfrm>
                <a:off x="3438525" y="1011238"/>
                <a:ext cx="6307138" cy="2605088"/>
              </a:xfrm>
              <a:custGeom>
                <a:rect b="b" l="l" r="r" t="t"/>
                <a:pathLst>
                  <a:path extrusionOk="0" h="1210" w="2931">
                    <a:moveTo>
                      <a:pt x="2931" y="0"/>
                    </a:moveTo>
                    <a:cubicBezTo>
                      <a:pt x="2863" y="288"/>
                      <a:pt x="2733" y="557"/>
                      <a:pt x="2572" y="806"/>
                    </a:cubicBezTo>
                    <a:cubicBezTo>
                      <a:pt x="2454" y="988"/>
                      <a:pt x="2296" y="1174"/>
                      <a:pt x="2066" y="1201"/>
                    </a:cubicBezTo>
                    <a:cubicBezTo>
                      <a:pt x="1994" y="1210"/>
                      <a:pt x="1915" y="1200"/>
                      <a:pt x="1853" y="1160"/>
                    </a:cubicBezTo>
                    <a:cubicBezTo>
                      <a:pt x="1794" y="1120"/>
                      <a:pt x="1758" y="1058"/>
                      <a:pt x="1724" y="998"/>
                    </a:cubicBezTo>
                    <a:cubicBezTo>
                      <a:pt x="1622" y="821"/>
                      <a:pt x="1521" y="643"/>
                      <a:pt x="1420" y="465"/>
                    </a:cubicBezTo>
                    <a:cubicBezTo>
                      <a:pt x="1359" y="360"/>
                      <a:pt x="1290" y="246"/>
                      <a:pt x="1174" y="199"/>
                    </a:cubicBezTo>
                    <a:cubicBezTo>
                      <a:pt x="1088" y="164"/>
                      <a:pt x="991" y="174"/>
                      <a:pt x="906" y="200"/>
                    </a:cubicBezTo>
                    <a:cubicBezTo>
                      <a:pt x="821" y="227"/>
                      <a:pt x="744" y="270"/>
                      <a:pt x="662" y="303"/>
                    </a:cubicBezTo>
                    <a:cubicBezTo>
                      <a:pt x="435" y="394"/>
                      <a:pt x="158" y="419"/>
                      <a:pt x="0" y="59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16"/>
              <p:cNvSpPr/>
              <p:nvPr/>
            </p:nvSpPr>
            <p:spPr>
              <a:xfrm>
                <a:off x="3422650" y="1179513"/>
                <a:ext cx="6313488" cy="2478089"/>
              </a:xfrm>
              <a:custGeom>
                <a:rect b="b" l="l" r="r" t="t"/>
                <a:pathLst>
                  <a:path extrusionOk="0" h="1151" w="2933">
                    <a:moveTo>
                      <a:pt x="2933" y="0"/>
                    </a:moveTo>
                    <a:cubicBezTo>
                      <a:pt x="2882" y="193"/>
                      <a:pt x="2802" y="376"/>
                      <a:pt x="2704" y="551"/>
                    </a:cubicBezTo>
                    <a:cubicBezTo>
                      <a:pt x="2661" y="627"/>
                      <a:pt x="2615" y="701"/>
                      <a:pt x="2566" y="773"/>
                    </a:cubicBezTo>
                    <a:cubicBezTo>
                      <a:pt x="2539" y="812"/>
                      <a:pt x="2511" y="851"/>
                      <a:pt x="2480" y="889"/>
                    </a:cubicBezTo>
                    <a:cubicBezTo>
                      <a:pt x="2412" y="971"/>
                      <a:pt x="2332" y="1045"/>
                      <a:pt x="2238" y="1093"/>
                    </a:cubicBezTo>
                    <a:cubicBezTo>
                      <a:pt x="2186" y="1120"/>
                      <a:pt x="2128" y="1138"/>
                      <a:pt x="2065" y="1144"/>
                    </a:cubicBezTo>
                    <a:cubicBezTo>
                      <a:pt x="1995" y="1151"/>
                      <a:pt x="1918" y="1141"/>
                      <a:pt x="1857" y="1101"/>
                    </a:cubicBezTo>
                    <a:cubicBezTo>
                      <a:pt x="1799" y="1063"/>
                      <a:pt x="1763" y="1003"/>
                      <a:pt x="1728" y="944"/>
                    </a:cubicBezTo>
                    <a:cubicBezTo>
                      <a:pt x="1658" y="825"/>
                      <a:pt x="1587" y="705"/>
                      <a:pt x="1517" y="585"/>
                    </a:cubicBezTo>
                    <a:cubicBezTo>
                      <a:pt x="1484" y="528"/>
                      <a:pt x="1451" y="472"/>
                      <a:pt x="1418" y="416"/>
                    </a:cubicBezTo>
                    <a:cubicBezTo>
                      <a:pt x="1356" y="311"/>
                      <a:pt x="1285" y="199"/>
                      <a:pt x="1170" y="150"/>
                    </a:cubicBezTo>
                    <a:cubicBezTo>
                      <a:pt x="1085" y="114"/>
                      <a:pt x="989" y="119"/>
                      <a:pt x="905" y="142"/>
                    </a:cubicBezTo>
                    <a:cubicBezTo>
                      <a:pt x="821" y="165"/>
                      <a:pt x="744" y="203"/>
                      <a:pt x="663" y="232"/>
                    </a:cubicBezTo>
                    <a:cubicBezTo>
                      <a:pt x="581" y="261"/>
                      <a:pt x="493" y="281"/>
                      <a:pt x="406" y="304"/>
                    </a:cubicBezTo>
                    <a:cubicBezTo>
                      <a:pt x="253" y="344"/>
                      <a:pt x="103" y="390"/>
                      <a:pt x="0" y="498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16"/>
              <p:cNvSpPr/>
              <p:nvPr/>
            </p:nvSpPr>
            <p:spPr>
              <a:xfrm>
                <a:off x="3408363" y="1347788"/>
                <a:ext cx="6316663" cy="2352674"/>
              </a:xfrm>
              <a:custGeom>
                <a:rect b="b" l="l" r="r" t="t"/>
                <a:pathLst>
                  <a:path extrusionOk="0" h="1093" w="2935">
                    <a:moveTo>
                      <a:pt x="2935" y="0"/>
                    </a:moveTo>
                    <a:cubicBezTo>
                      <a:pt x="2880" y="185"/>
                      <a:pt x="2798" y="361"/>
                      <a:pt x="2699" y="528"/>
                    </a:cubicBezTo>
                    <a:cubicBezTo>
                      <a:pt x="2655" y="601"/>
                      <a:pt x="2609" y="672"/>
                      <a:pt x="2559" y="741"/>
                    </a:cubicBezTo>
                    <a:cubicBezTo>
                      <a:pt x="2532" y="778"/>
                      <a:pt x="2504" y="815"/>
                      <a:pt x="2473" y="851"/>
                    </a:cubicBezTo>
                    <a:cubicBezTo>
                      <a:pt x="2405" y="929"/>
                      <a:pt x="2327" y="998"/>
                      <a:pt x="2234" y="1041"/>
                    </a:cubicBezTo>
                    <a:cubicBezTo>
                      <a:pt x="2182" y="1066"/>
                      <a:pt x="2126" y="1082"/>
                      <a:pt x="2064" y="1087"/>
                    </a:cubicBezTo>
                    <a:cubicBezTo>
                      <a:pt x="1995" y="1093"/>
                      <a:pt x="1920" y="1082"/>
                      <a:pt x="1861" y="1043"/>
                    </a:cubicBezTo>
                    <a:cubicBezTo>
                      <a:pt x="1804" y="1006"/>
                      <a:pt x="1768" y="947"/>
                      <a:pt x="1733" y="891"/>
                    </a:cubicBezTo>
                    <a:cubicBezTo>
                      <a:pt x="1661" y="772"/>
                      <a:pt x="1589" y="653"/>
                      <a:pt x="1517" y="534"/>
                    </a:cubicBezTo>
                    <a:cubicBezTo>
                      <a:pt x="1484" y="478"/>
                      <a:pt x="1450" y="422"/>
                      <a:pt x="1416" y="366"/>
                    </a:cubicBezTo>
                    <a:cubicBezTo>
                      <a:pt x="1353" y="262"/>
                      <a:pt x="1281" y="151"/>
                      <a:pt x="1167" y="100"/>
                    </a:cubicBezTo>
                    <a:cubicBezTo>
                      <a:pt x="1082" y="63"/>
                      <a:pt x="988" y="65"/>
                      <a:pt x="905" y="84"/>
                    </a:cubicBezTo>
                    <a:cubicBezTo>
                      <a:pt x="821" y="102"/>
                      <a:pt x="745" y="136"/>
                      <a:pt x="664" y="161"/>
                    </a:cubicBezTo>
                    <a:cubicBezTo>
                      <a:pt x="582" y="185"/>
                      <a:pt x="495" y="203"/>
                      <a:pt x="408" y="222"/>
                    </a:cubicBezTo>
                    <a:cubicBezTo>
                      <a:pt x="256" y="256"/>
                      <a:pt x="105" y="297"/>
                      <a:pt x="0" y="40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86" name="Google Shape;786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87" name="Google Shape;787;p16"/>
          <p:cNvSpPr txBox="1"/>
          <p:nvPr>
            <p:ph idx="1" type="body"/>
          </p:nvPr>
        </p:nvSpPr>
        <p:spPr>
          <a:xfrm>
            <a:off x="720000" y="1215751"/>
            <a:ext cx="7704000" cy="21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  <a:defRPr/>
            </a:lvl1pPr>
            <a:lvl2pPr indent="-3175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9pPr>
          </a:lstStyle>
          <a:p/>
        </p:txBody>
      </p:sp>
      <p:grpSp>
        <p:nvGrpSpPr>
          <p:cNvPr id="788" name="Google Shape;788;p16"/>
          <p:cNvGrpSpPr/>
          <p:nvPr/>
        </p:nvGrpSpPr>
        <p:grpSpPr>
          <a:xfrm>
            <a:off x="3504623" y="184059"/>
            <a:ext cx="2134740" cy="4824921"/>
            <a:chOff x="6600248" y="184059"/>
            <a:chExt cx="2134740" cy="4824921"/>
          </a:xfrm>
        </p:grpSpPr>
        <p:grpSp>
          <p:nvGrpSpPr>
            <p:cNvPr id="789" name="Google Shape;789;p16"/>
            <p:cNvGrpSpPr/>
            <p:nvPr/>
          </p:nvGrpSpPr>
          <p:grpSpPr>
            <a:xfrm>
              <a:off x="6600248" y="184059"/>
              <a:ext cx="608440" cy="162121"/>
              <a:chOff x="4872038" y="3216275"/>
              <a:chExt cx="989013" cy="263525"/>
            </a:xfrm>
          </p:grpSpPr>
          <p:sp>
            <p:nvSpPr>
              <p:cNvPr id="790" name="Google Shape;790;p16"/>
              <p:cNvSpPr/>
              <p:nvPr/>
            </p:nvSpPr>
            <p:spPr>
              <a:xfrm>
                <a:off x="5249863" y="3216275"/>
                <a:ext cx="161925" cy="263525"/>
              </a:xfrm>
              <a:custGeom>
                <a:rect b="b" l="l" r="r" t="t"/>
                <a:pathLst>
                  <a:path extrusionOk="0" h="166" w="102">
                    <a:moveTo>
                      <a:pt x="101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102" y="0"/>
                    </a:lnTo>
                    <a:lnTo>
                      <a:pt x="22" y="84"/>
                    </a:lnTo>
                    <a:lnTo>
                      <a:pt x="10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16"/>
              <p:cNvSpPr/>
              <p:nvPr/>
            </p:nvSpPr>
            <p:spPr>
              <a:xfrm>
                <a:off x="5072063" y="3216275"/>
                <a:ext cx="169863" cy="263525"/>
              </a:xfrm>
              <a:custGeom>
                <a:rect b="b" l="l" r="r" t="t"/>
                <a:pathLst>
                  <a:path extrusionOk="0" h="166" w="107">
                    <a:moveTo>
                      <a:pt x="106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07" y="0"/>
                    </a:lnTo>
                    <a:lnTo>
                      <a:pt x="27" y="84"/>
                    </a:lnTo>
                    <a:lnTo>
                      <a:pt x="106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16"/>
              <p:cNvSpPr/>
              <p:nvPr/>
            </p:nvSpPr>
            <p:spPr>
              <a:xfrm>
                <a:off x="4872038" y="3216275"/>
                <a:ext cx="193675" cy="263525"/>
              </a:xfrm>
              <a:custGeom>
                <a:rect b="b" l="l" r="r" t="t"/>
                <a:pathLst>
                  <a:path extrusionOk="0" h="166" w="122">
                    <a:moveTo>
                      <a:pt x="121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22" y="0"/>
                    </a:lnTo>
                    <a:lnTo>
                      <a:pt x="41" y="84"/>
                    </a:lnTo>
                    <a:lnTo>
                      <a:pt x="12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16"/>
              <p:cNvSpPr/>
              <p:nvPr/>
            </p:nvSpPr>
            <p:spPr>
              <a:xfrm>
                <a:off x="5726113" y="3216275"/>
                <a:ext cx="134938" cy="263525"/>
              </a:xfrm>
              <a:custGeom>
                <a:rect b="b" l="l" r="r" t="t"/>
                <a:pathLst>
                  <a:path extrusionOk="0" h="166" w="85">
                    <a:moveTo>
                      <a:pt x="85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5" y="84"/>
                    </a:lnTo>
                    <a:lnTo>
                      <a:pt x="85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794;p16"/>
              <p:cNvSpPr/>
              <p:nvPr/>
            </p:nvSpPr>
            <p:spPr>
              <a:xfrm>
                <a:off x="5419725" y="3216275"/>
                <a:ext cx="152400" cy="263525"/>
              </a:xfrm>
              <a:custGeom>
                <a:rect b="b" l="l" r="r" t="t"/>
                <a:pathLst>
                  <a:path extrusionOk="0" h="166" w="96">
                    <a:moveTo>
                      <a:pt x="95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96" y="0"/>
                    </a:lnTo>
                    <a:lnTo>
                      <a:pt x="16" y="84"/>
                    </a:lnTo>
                    <a:lnTo>
                      <a:pt x="95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795;p16"/>
              <p:cNvSpPr/>
              <p:nvPr/>
            </p:nvSpPr>
            <p:spPr>
              <a:xfrm>
                <a:off x="5580063" y="3216275"/>
                <a:ext cx="139700" cy="263525"/>
              </a:xfrm>
              <a:custGeom>
                <a:rect b="b" l="l" r="r" t="t"/>
                <a:pathLst>
                  <a:path extrusionOk="0" h="166" w="88">
                    <a:moveTo>
                      <a:pt x="87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8" y="84"/>
                    </a:lnTo>
                    <a:lnTo>
                      <a:pt x="87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96" name="Google Shape;796;p16"/>
            <p:cNvGrpSpPr/>
            <p:nvPr/>
          </p:nvGrpSpPr>
          <p:grpSpPr>
            <a:xfrm flipH="1">
              <a:off x="8126548" y="4846859"/>
              <a:ext cx="608440" cy="162121"/>
              <a:chOff x="4872038" y="3216275"/>
              <a:chExt cx="989013" cy="263525"/>
            </a:xfrm>
          </p:grpSpPr>
          <p:sp>
            <p:nvSpPr>
              <p:cNvPr id="797" name="Google Shape;797;p16"/>
              <p:cNvSpPr/>
              <p:nvPr/>
            </p:nvSpPr>
            <p:spPr>
              <a:xfrm>
                <a:off x="5249863" y="3216275"/>
                <a:ext cx="161925" cy="263525"/>
              </a:xfrm>
              <a:custGeom>
                <a:rect b="b" l="l" r="r" t="t"/>
                <a:pathLst>
                  <a:path extrusionOk="0" h="166" w="102">
                    <a:moveTo>
                      <a:pt x="101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102" y="0"/>
                    </a:lnTo>
                    <a:lnTo>
                      <a:pt x="22" y="84"/>
                    </a:lnTo>
                    <a:lnTo>
                      <a:pt x="10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16"/>
              <p:cNvSpPr/>
              <p:nvPr/>
            </p:nvSpPr>
            <p:spPr>
              <a:xfrm>
                <a:off x="5072063" y="3216275"/>
                <a:ext cx="169863" cy="263525"/>
              </a:xfrm>
              <a:custGeom>
                <a:rect b="b" l="l" r="r" t="t"/>
                <a:pathLst>
                  <a:path extrusionOk="0" h="166" w="107">
                    <a:moveTo>
                      <a:pt x="106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07" y="0"/>
                    </a:lnTo>
                    <a:lnTo>
                      <a:pt x="27" y="84"/>
                    </a:lnTo>
                    <a:lnTo>
                      <a:pt x="106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16"/>
              <p:cNvSpPr/>
              <p:nvPr/>
            </p:nvSpPr>
            <p:spPr>
              <a:xfrm>
                <a:off x="4872038" y="3216275"/>
                <a:ext cx="193675" cy="263525"/>
              </a:xfrm>
              <a:custGeom>
                <a:rect b="b" l="l" r="r" t="t"/>
                <a:pathLst>
                  <a:path extrusionOk="0" h="166" w="122">
                    <a:moveTo>
                      <a:pt x="121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22" y="0"/>
                    </a:lnTo>
                    <a:lnTo>
                      <a:pt x="41" y="84"/>
                    </a:lnTo>
                    <a:lnTo>
                      <a:pt x="12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16"/>
              <p:cNvSpPr/>
              <p:nvPr/>
            </p:nvSpPr>
            <p:spPr>
              <a:xfrm>
                <a:off x="5726113" y="3216275"/>
                <a:ext cx="134938" cy="263525"/>
              </a:xfrm>
              <a:custGeom>
                <a:rect b="b" l="l" r="r" t="t"/>
                <a:pathLst>
                  <a:path extrusionOk="0" h="166" w="85">
                    <a:moveTo>
                      <a:pt x="85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5" y="84"/>
                    </a:lnTo>
                    <a:lnTo>
                      <a:pt x="85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16"/>
              <p:cNvSpPr/>
              <p:nvPr/>
            </p:nvSpPr>
            <p:spPr>
              <a:xfrm>
                <a:off x="5419725" y="3216275"/>
                <a:ext cx="152400" cy="263525"/>
              </a:xfrm>
              <a:custGeom>
                <a:rect b="b" l="l" r="r" t="t"/>
                <a:pathLst>
                  <a:path extrusionOk="0" h="166" w="96">
                    <a:moveTo>
                      <a:pt x="95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96" y="0"/>
                    </a:lnTo>
                    <a:lnTo>
                      <a:pt x="16" y="84"/>
                    </a:lnTo>
                    <a:lnTo>
                      <a:pt x="95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16"/>
              <p:cNvSpPr/>
              <p:nvPr/>
            </p:nvSpPr>
            <p:spPr>
              <a:xfrm>
                <a:off x="5580063" y="3216275"/>
                <a:ext cx="139700" cy="263525"/>
              </a:xfrm>
              <a:custGeom>
                <a:rect b="b" l="l" r="r" t="t"/>
                <a:pathLst>
                  <a:path extrusionOk="0" h="166" w="88">
                    <a:moveTo>
                      <a:pt x="87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8" y="84"/>
                    </a:lnTo>
                    <a:lnTo>
                      <a:pt x="87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03" name="Google Shape;803;p16"/>
          <p:cNvGrpSpPr/>
          <p:nvPr/>
        </p:nvGrpSpPr>
        <p:grpSpPr>
          <a:xfrm>
            <a:off x="-145750" y="539510"/>
            <a:ext cx="9585081" cy="3087966"/>
            <a:chOff x="-145750" y="539510"/>
            <a:chExt cx="9585081" cy="3087966"/>
          </a:xfrm>
        </p:grpSpPr>
        <p:sp>
          <p:nvSpPr>
            <p:cNvPr id="804" name="Google Shape;804;p16"/>
            <p:cNvSpPr/>
            <p:nvPr/>
          </p:nvSpPr>
          <p:spPr>
            <a:xfrm flipH="1">
              <a:off x="8645881" y="539510"/>
              <a:ext cx="793450" cy="1037125"/>
            </a:xfrm>
            <a:custGeom>
              <a:rect b="b" l="l" r="r" t="t"/>
              <a:pathLst>
                <a:path extrusionOk="0" h="166" w="127">
                  <a:moveTo>
                    <a:pt x="1" y="166"/>
                  </a:moveTo>
                  <a:lnTo>
                    <a:pt x="47" y="166"/>
                  </a:lnTo>
                  <a:lnTo>
                    <a:pt x="127" y="84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1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16"/>
            <p:cNvSpPr/>
            <p:nvPr/>
          </p:nvSpPr>
          <p:spPr>
            <a:xfrm>
              <a:off x="-145750" y="3151676"/>
              <a:ext cx="364013" cy="475800"/>
            </a:xfrm>
            <a:custGeom>
              <a:rect b="b" l="l" r="r" t="t"/>
              <a:pathLst>
                <a:path extrusionOk="0" h="166" w="127">
                  <a:moveTo>
                    <a:pt x="1" y="166"/>
                  </a:moveTo>
                  <a:lnTo>
                    <a:pt x="47" y="166"/>
                  </a:lnTo>
                  <a:lnTo>
                    <a:pt x="127" y="84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1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08" name="Google Shape;808;p17"/>
          <p:cNvSpPr txBox="1"/>
          <p:nvPr>
            <p:ph idx="1" type="subTitle"/>
          </p:nvPr>
        </p:nvSpPr>
        <p:spPr>
          <a:xfrm>
            <a:off x="713225" y="2935700"/>
            <a:ext cx="2343600" cy="16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09" name="Google Shape;809;p17"/>
          <p:cNvSpPr txBox="1"/>
          <p:nvPr>
            <p:ph idx="2" type="subTitle"/>
          </p:nvPr>
        </p:nvSpPr>
        <p:spPr>
          <a:xfrm>
            <a:off x="3400198" y="2935700"/>
            <a:ext cx="2343600" cy="16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10" name="Google Shape;810;p17"/>
          <p:cNvSpPr txBox="1"/>
          <p:nvPr>
            <p:ph idx="3" type="subTitle"/>
          </p:nvPr>
        </p:nvSpPr>
        <p:spPr>
          <a:xfrm>
            <a:off x="6080400" y="2935700"/>
            <a:ext cx="2343600" cy="16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11" name="Google Shape;811;p17"/>
          <p:cNvSpPr txBox="1"/>
          <p:nvPr>
            <p:ph idx="4" type="subTitle"/>
          </p:nvPr>
        </p:nvSpPr>
        <p:spPr>
          <a:xfrm>
            <a:off x="713225" y="2179800"/>
            <a:ext cx="23436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12" name="Google Shape;812;p17"/>
          <p:cNvSpPr txBox="1"/>
          <p:nvPr>
            <p:ph idx="5" type="subTitle"/>
          </p:nvPr>
        </p:nvSpPr>
        <p:spPr>
          <a:xfrm>
            <a:off x="3400202" y="2179800"/>
            <a:ext cx="23436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13" name="Google Shape;813;p17"/>
          <p:cNvSpPr txBox="1"/>
          <p:nvPr>
            <p:ph idx="6" type="subTitle"/>
          </p:nvPr>
        </p:nvSpPr>
        <p:spPr>
          <a:xfrm>
            <a:off x="6080400" y="2179800"/>
            <a:ext cx="23436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grpSp>
        <p:nvGrpSpPr>
          <p:cNvPr id="814" name="Google Shape;814;p17"/>
          <p:cNvGrpSpPr/>
          <p:nvPr/>
        </p:nvGrpSpPr>
        <p:grpSpPr>
          <a:xfrm>
            <a:off x="-1123179" y="-3374633"/>
            <a:ext cx="12388559" cy="10308788"/>
            <a:chOff x="-1123179" y="-3374633"/>
            <a:chExt cx="12388559" cy="10308788"/>
          </a:xfrm>
        </p:grpSpPr>
        <p:grpSp>
          <p:nvGrpSpPr>
            <p:cNvPr id="815" name="Google Shape;815;p17"/>
            <p:cNvGrpSpPr/>
            <p:nvPr/>
          </p:nvGrpSpPr>
          <p:grpSpPr>
            <a:xfrm flipH="1" rot="-5400000">
              <a:off x="-2369178" y="3174467"/>
              <a:ext cx="5005687" cy="2513689"/>
              <a:chOff x="871538" y="3179763"/>
              <a:chExt cx="7327898" cy="3679826"/>
            </a:xfrm>
          </p:grpSpPr>
          <p:sp>
            <p:nvSpPr>
              <p:cNvPr id="816" name="Google Shape;816;p17"/>
              <p:cNvSpPr/>
              <p:nvPr/>
            </p:nvSpPr>
            <p:spPr>
              <a:xfrm>
                <a:off x="1165225" y="3278188"/>
                <a:ext cx="7034210" cy="2479676"/>
              </a:xfrm>
              <a:custGeom>
                <a:rect b="b" l="l" r="r" t="t"/>
                <a:pathLst>
                  <a:path extrusionOk="0" h="1035" w="2937">
                    <a:moveTo>
                      <a:pt x="2937" y="0"/>
                    </a:moveTo>
                    <a:cubicBezTo>
                      <a:pt x="2879" y="177"/>
                      <a:pt x="2795" y="345"/>
                      <a:pt x="2694" y="505"/>
                    </a:cubicBezTo>
                    <a:cubicBezTo>
                      <a:pt x="2650" y="575"/>
                      <a:pt x="2603" y="644"/>
                      <a:pt x="2553" y="709"/>
                    </a:cubicBezTo>
                    <a:cubicBezTo>
                      <a:pt x="2526" y="744"/>
                      <a:pt x="2497" y="780"/>
                      <a:pt x="2467" y="813"/>
                    </a:cubicBezTo>
                    <a:cubicBezTo>
                      <a:pt x="2399" y="886"/>
                      <a:pt x="2321" y="950"/>
                      <a:pt x="2230" y="989"/>
                    </a:cubicBezTo>
                    <a:cubicBezTo>
                      <a:pt x="2179" y="1012"/>
                      <a:pt x="2124" y="1027"/>
                      <a:pt x="2064" y="1031"/>
                    </a:cubicBezTo>
                    <a:cubicBezTo>
                      <a:pt x="1997" y="1035"/>
                      <a:pt x="1923" y="1024"/>
                      <a:pt x="1865" y="985"/>
                    </a:cubicBezTo>
                    <a:cubicBezTo>
                      <a:pt x="1809" y="948"/>
                      <a:pt x="1773" y="891"/>
                      <a:pt x="1739" y="837"/>
                    </a:cubicBezTo>
                    <a:cubicBezTo>
                      <a:pt x="1664" y="720"/>
                      <a:pt x="1591" y="601"/>
                      <a:pt x="1518" y="483"/>
                    </a:cubicBezTo>
                    <a:cubicBezTo>
                      <a:pt x="1484" y="427"/>
                      <a:pt x="1449" y="372"/>
                      <a:pt x="1415" y="316"/>
                    </a:cubicBezTo>
                    <a:cubicBezTo>
                      <a:pt x="1350" y="213"/>
                      <a:pt x="1277" y="104"/>
                      <a:pt x="1164" y="51"/>
                    </a:cubicBezTo>
                    <a:cubicBezTo>
                      <a:pt x="1080" y="12"/>
                      <a:pt x="987" y="11"/>
                      <a:pt x="904" y="25"/>
                    </a:cubicBezTo>
                    <a:cubicBezTo>
                      <a:pt x="822" y="40"/>
                      <a:pt x="746" y="69"/>
                      <a:pt x="665" y="90"/>
                    </a:cubicBezTo>
                    <a:cubicBezTo>
                      <a:pt x="584" y="110"/>
                      <a:pt x="497" y="124"/>
                      <a:pt x="411" y="140"/>
                    </a:cubicBezTo>
                    <a:cubicBezTo>
                      <a:pt x="259" y="169"/>
                      <a:pt x="107" y="205"/>
                      <a:pt x="0" y="30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17"/>
              <p:cNvSpPr/>
              <p:nvPr/>
            </p:nvSpPr>
            <p:spPr>
              <a:xfrm>
                <a:off x="1146175" y="3362325"/>
                <a:ext cx="7042153" cy="2441575"/>
              </a:xfrm>
              <a:custGeom>
                <a:rect b="b" l="l" r="r" t="t"/>
                <a:pathLst>
                  <a:path extrusionOk="0" h="1019" w="2940">
                    <a:moveTo>
                      <a:pt x="2940" y="43"/>
                    </a:moveTo>
                    <a:cubicBezTo>
                      <a:pt x="2878" y="211"/>
                      <a:pt x="2792" y="373"/>
                      <a:pt x="2690" y="526"/>
                    </a:cubicBezTo>
                    <a:cubicBezTo>
                      <a:pt x="2645" y="593"/>
                      <a:pt x="2598" y="658"/>
                      <a:pt x="2548" y="720"/>
                    </a:cubicBezTo>
                    <a:cubicBezTo>
                      <a:pt x="2520" y="754"/>
                      <a:pt x="2492" y="787"/>
                      <a:pt x="2461" y="818"/>
                    </a:cubicBezTo>
                    <a:cubicBezTo>
                      <a:pt x="2393" y="886"/>
                      <a:pt x="2316" y="945"/>
                      <a:pt x="2227" y="981"/>
                    </a:cubicBezTo>
                    <a:cubicBezTo>
                      <a:pt x="2177" y="1001"/>
                      <a:pt x="2123" y="1014"/>
                      <a:pt x="2064" y="1017"/>
                    </a:cubicBezTo>
                    <a:cubicBezTo>
                      <a:pt x="1998" y="1019"/>
                      <a:pt x="1927" y="1008"/>
                      <a:pt x="1870" y="970"/>
                    </a:cubicBezTo>
                    <a:cubicBezTo>
                      <a:pt x="1815" y="934"/>
                      <a:pt x="1779" y="879"/>
                      <a:pt x="1744" y="826"/>
                    </a:cubicBezTo>
                    <a:cubicBezTo>
                      <a:pt x="1668" y="710"/>
                      <a:pt x="1594" y="593"/>
                      <a:pt x="1519" y="475"/>
                    </a:cubicBezTo>
                    <a:cubicBezTo>
                      <a:pt x="1485" y="420"/>
                      <a:pt x="1449" y="365"/>
                      <a:pt x="1414" y="310"/>
                    </a:cubicBezTo>
                    <a:cubicBezTo>
                      <a:pt x="1348" y="207"/>
                      <a:pt x="1273" y="99"/>
                      <a:pt x="1161" y="45"/>
                    </a:cubicBezTo>
                    <a:cubicBezTo>
                      <a:pt x="1079" y="5"/>
                      <a:pt x="987" y="0"/>
                      <a:pt x="905" y="10"/>
                    </a:cubicBezTo>
                    <a:cubicBezTo>
                      <a:pt x="823" y="20"/>
                      <a:pt x="747" y="45"/>
                      <a:pt x="667" y="61"/>
                    </a:cubicBezTo>
                    <a:cubicBezTo>
                      <a:pt x="586" y="78"/>
                      <a:pt x="500" y="88"/>
                      <a:pt x="414" y="101"/>
                    </a:cubicBezTo>
                    <a:cubicBezTo>
                      <a:pt x="262" y="124"/>
                      <a:pt x="110" y="155"/>
                      <a:pt x="0" y="25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17"/>
              <p:cNvSpPr/>
              <p:nvPr/>
            </p:nvSpPr>
            <p:spPr>
              <a:xfrm>
                <a:off x="1128713" y="3419475"/>
                <a:ext cx="7045327" cy="2432049"/>
              </a:xfrm>
              <a:custGeom>
                <a:rect b="b" l="l" r="r" t="t"/>
                <a:pathLst>
                  <a:path extrusionOk="0" h="1015" w="2941">
                    <a:moveTo>
                      <a:pt x="2941" y="97"/>
                    </a:moveTo>
                    <a:cubicBezTo>
                      <a:pt x="2876" y="257"/>
                      <a:pt x="2787" y="411"/>
                      <a:pt x="2684" y="557"/>
                    </a:cubicBezTo>
                    <a:cubicBezTo>
                      <a:pt x="2639" y="621"/>
                      <a:pt x="2591" y="683"/>
                      <a:pt x="2541" y="742"/>
                    </a:cubicBezTo>
                    <a:cubicBezTo>
                      <a:pt x="2514" y="774"/>
                      <a:pt x="2485" y="805"/>
                      <a:pt x="2454" y="834"/>
                    </a:cubicBezTo>
                    <a:cubicBezTo>
                      <a:pt x="2386" y="898"/>
                      <a:pt x="2310" y="951"/>
                      <a:pt x="2223" y="983"/>
                    </a:cubicBezTo>
                    <a:cubicBezTo>
                      <a:pt x="2174" y="1001"/>
                      <a:pt x="2121" y="1012"/>
                      <a:pt x="2064" y="1014"/>
                    </a:cubicBezTo>
                    <a:cubicBezTo>
                      <a:pt x="1999" y="1015"/>
                      <a:pt x="1930" y="1003"/>
                      <a:pt x="1873" y="966"/>
                    </a:cubicBezTo>
                    <a:cubicBezTo>
                      <a:pt x="1820" y="931"/>
                      <a:pt x="1784" y="877"/>
                      <a:pt x="1749" y="826"/>
                    </a:cubicBezTo>
                    <a:cubicBezTo>
                      <a:pt x="1671" y="712"/>
                      <a:pt x="1595" y="595"/>
                      <a:pt x="1520" y="478"/>
                    </a:cubicBezTo>
                    <a:cubicBezTo>
                      <a:pt x="1484" y="423"/>
                      <a:pt x="1448" y="368"/>
                      <a:pt x="1412" y="314"/>
                    </a:cubicBezTo>
                    <a:cubicBezTo>
                      <a:pt x="1345" y="212"/>
                      <a:pt x="1269" y="105"/>
                      <a:pt x="1158" y="49"/>
                    </a:cubicBezTo>
                    <a:cubicBezTo>
                      <a:pt x="1076" y="8"/>
                      <a:pt x="986" y="0"/>
                      <a:pt x="904" y="6"/>
                    </a:cubicBezTo>
                    <a:cubicBezTo>
                      <a:pt x="823" y="12"/>
                      <a:pt x="748" y="32"/>
                      <a:pt x="668" y="44"/>
                    </a:cubicBezTo>
                    <a:cubicBezTo>
                      <a:pt x="588" y="57"/>
                      <a:pt x="502" y="63"/>
                      <a:pt x="416" y="73"/>
                    </a:cubicBezTo>
                    <a:cubicBezTo>
                      <a:pt x="265" y="90"/>
                      <a:pt x="112" y="117"/>
                      <a:pt x="0" y="21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17"/>
              <p:cNvSpPr/>
              <p:nvPr/>
            </p:nvSpPr>
            <p:spPr>
              <a:xfrm>
                <a:off x="1112838" y="3476625"/>
                <a:ext cx="7048500" cy="2422525"/>
              </a:xfrm>
              <a:custGeom>
                <a:rect b="b" l="l" r="r" t="t"/>
                <a:pathLst>
                  <a:path extrusionOk="0" h="1011" w="2943">
                    <a:moveTo>
                      <a:pt x="2943" y="151"/>
                    </a:moveTo>
                    <a:cubicBezTo>
                      <a:pt x="2874" y="303"/>
                      <a:pt x="2783" y="449"/>
                      <a:pt x="2679" y="588"/>
                    </a:cubicBezTo>
                    <a:cubicBezTo>
                      <a:pt x="2634" y="649"/>
                      <a:pt x="2585" y="708"/>
                      <a:pt x="2535" y="764"/>
                    </a:cubicBezTo>
                    <a:cubicBezTo>
                      <a:pt x="2507" y="794"/>
                      <a:pt x="2478" y="823"/>
                      <a:pt x="2447" y="850"/>
                    </a:cubicBezTo>
                    <a:cubicBezTo>
                      <a:pt x="2379" y="909"/>
                      <a:pt x="2304" y="957"/>
                      <a:pt x="2219" y="985"/>
                    </a:cubicBezTo>
                    <a:cubicBezTo>
                      <a:pt x="2171" y="1001"/>
                      <a:pt x="2119" y="1010"/>
                      <a:pt x="2063" y="1011"/>
                    </a:cubicBezTo>
                    <a:cubicBezTo>
                      <a:pt x="2000" y="1011"/>
                      <a:pt x="1932" y="998"/>
                      <a:pt x="1877" y="962"/>
                    </a:cubicBezTo>
                    <a:cubicBezTo>
                      <a:pt x="1824" y="927"/>
                      <a:pt x="1789" y="875"/>
                      <a:pt x="1754" y="826"/>
                    </a:cubicBezTo>
                    <a:cubicBezTo>
                      <a:pt x="1674" y="713"/>
                      <a:pt x="1597" y="597"/>
                      <a:pt x="1520" y="481"/>
                    </a:cubicBezTo>
                    <a:cubicBezTo>
                      <a:pt x="1484" y="426"/>
                      <a:pt x="1447" y="372"/>
                      <a:pt x="1410" y="318"/>
                    </a:cubicBezTo>
                    <a:cubicBezTo>
                      <a:pt x="1341" y="218"/>
                      <a:pt x="1265" y="112"/>
                      <a:pt x="1154" y="54"/>
                    </a:cubicBezTo>
                    <a:cubicBezTo>
                      <a:pt x="1073" y="11"/>
                      <a:pt x="984" y="0"/>
                      <a:pt x="904" y="2"/>
                    </a:cubicBezTo>
                    <a:cubicBezTo>
                      <a:pt x="823" y="4"/>
                      <a:pt x="748" y="19"/>
                      <a:pt x="669" y="27"/>
                    </a:cubicBezTo>
                    <a:cubicBezTo>
                      <a:pt x="589" y="36"/>
                      <a:pt x="503" y="39"/>
                      <a:pt x="418" y="45"/>
                    </a:cubicBezTo>
                    <a:cubicBezTo>
                      <a:pt x="268" y="57"/>
                      <a:pt x="114" y="78"/>
                      <a:pt x="0" y="17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17"/>
              <p:cNvSpPr/>
              <p:nvPr/>
            </p:nvSpPr>
            <p:spPr>
              <a:xfrm>
                <a:off x="1095375" y="3522663"/>
                <a:ext cx="7054851" cy="2428875"/>
              </a:xfrm>
              <a:custGeom>
                <a:rect b="b" l="l" r="r" t="t"/>
                <a:pathLst>
                  <a:path extrusionOk="0" h="1014" w="2945">
                    <a:moveTo>
                      <a:pt x="2945" y="210"/>
                    </a:moveTo>
                    <a:cubicBezTo>
                      <a:pt x="2872" y="354"/>
                      <a:pt x="2779" y="493"/>
                      <a:pt x="2674" y="625"/>
                    </a:cubicBezTo>
                    <a:cubicBezTo>
                      <a:pt x="2628" y="682"/>
                      <a:pt x="2579" y="739"/>
                      <a:pt x="2528" y="791"/>
                    </a:cubicBezTo>
                    <a:cubicBezTo>
                      <a:pt x="2500" y="819"/>
                      <a:pt x="2471" y="846"/>
                      <a:pt x="2441" y="870"/>
                    </a:cubicBezTo>
                    <a:cubicBezTo>
                      <a:pt x="2373" y="925"/>
                      <a:pt x="2299" y="968"/>
                      <a:pt x="2215" y="992"/>
                    </a:cubicBezTo>
                    <a:cubicBezTo>
                      <a:pt x="2167" y="1006"/>
                      <a:pt x="2117" y="1014"/>
                      <a:pt x="2062" y="1013"/>
                    </a:cubicBezTo>
                    <a:cubicBezTo>
                      <a:pt x="2001" y="1011"/>
                      <a:pt x="1935" y="998"/>
                      <a:pt x="1881" y="963"/>
                    </a:cubicBezTo>
                    <a:cubicBezTo>
                      <a:pt x="1829" y="929"/>
                      <a:pt x="1794" y="879"/>
                      <a:pt x="1759" y="831"/>
                    </a:cubicBezTo>
                    <a:cubicBezTo>
                      <a:pt x="1677" y="720"/>
                      <a:pt x="1599" y="604"/>
                      <a:pt x="1520" y="489"/>
                    </a:cubicBezTo>
                    <a:cubicBezTo>
                      <a:pt x="1484" y="435"/>
                      <a:pt x="1446" y="381"/>
                      <a:pt x="1409" y="327"/>
                    </a:cubicBezTo>
                    <a:cubicBezTo>
                      <a:pt x="1338" y="228"/>
                      <a:pt x="1260" y="123"/>
                      <a:pt x="1151" y="63"/>
                    </a:cubicBezTo>
                    <a:cubicBezTo>
                      <a:pt x="1071" y="19"/>
                      <a:pt x="983" y="4"/>
                      <a:pt x="903" y="2"/>
                    </a:cubicBezTo>
                    <a:cubicBezTo>
                      <a:pt x="824" y="0"/>
                      <a:pt x="749" y="11"/>
                      <a:pt x="670" y="15"/>
                    </a:cubicBezTo>
                    <a:cubicBezTo>
                      <a:pt x="590" y="20"/>
                      <a:pt x="505" y="19"/>
                      <a:pt x="420" y="22"/>
                    </a:cubicBezTo>
                    <a:cubicBezTo>
                      <a:pt x="270" y="28"/>
                      <a:pt x="116" y="45"/>
                      <a:pt x="0" y="13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17"/>
              <p:cNvSpPr/>
              <p:nvPr/>
            </p:nvSpPr>
            <p:spPr>
              <a:xfrm>
                <a:off x="1079500" y="3560763"/>
                <a:ext cx="7056436" cy="2444749"/>
              </a:xfrm>
              <a:custGeom>
                <a:rect b="b" l="l" r="r" t="t"/>
                <a:pathLst>
                  <a:path extrusionOk="0" h="1020" w="2946">
                    <a:moveTo>
                      <a:pt x="2946" y="271"/>
                    </a:moveTo>
                    <a:cubicBezTo>
                      <a:pt x="2870" y="408"/>
                      <a:pt x="2775" y="539"/>
                      <a:pt x="2669" y="664"/>
                    </a:cubicBezTo>
                    <a:cubicBezTo>
                      <a:pt x="2622" y="719"/>
                      <a:pt x="2573" y="772"/>
                      <a:pt x="2522" y="820"/>
                    </a:cubicBezTo>
                    <a:cubicBezTo>
                      <a:pt x="2494" y="847"/>
                      <a:pt x="2464" y="872"/>
                      <a:pt x="2434" y="894"/>
                    </a:cubicBezTo>
                    <a:cubicBezTo>
                      <a:pt x="2366" y="945"/>
                      <a:pt x="2293" y="982"/>
                      <a:pt x="2210" y="1002"/>
                    </a:cubicBezTo>
                    <a:cubicBezTo>
                      <a:pt x="2164" y="1014"/>
                      <a:pt x="2114" y="1020"/>
                      <a:pt x="2061" y="1018"/>
                    </a:cubicBezTo>
                    <a:cubicBezTo>
                      <a:pt x="2002" y="1015"/>
                      <a:pt x="1938" y="1001"/>
                      <a:pt x="1885" y="966"/>
                    </a:cubicBezTo>
                    <a:cubicBezTo>
                      <a:pt x="1834" y="934"/>
                      <a:pt x="1799" y="885"/>
                      <a:pt x="1764" y="839"/>
                    </a:cubicBezTo>
                    <a:cubicBezTo>
                      <a:pt x="1680" y="729"/>
                      <a:pt x="1600" y="614"/>
                      <a:pt x="1521" y="500"/>
                    </a:cubicBezTo>
                    <a:cubicBezTo>
                      <a:pt x="1483" y="446"/>
                      <a:pt x="1445" y="393"/>
                      <a:pt x="1407" y="340"/>
                    </a:cubicBezTo>
                    <a:cubicBezTo>
                      <a:pt x="1335" y="241"/>
                      <a:pt x="1256" y="138"/>
                      <a:pt x="1147" y="76"/>
                    </a:cubicBezTo>
                    <a:cubicBezTo>
                      <a:pt x="1068" y="31"/>
                      <a:pt x="982" y="12"/>
                      <a:pt x="902" y="6"/>
                    </a:cubicBezTo>
                    <a:cubicBezTo>
                      <a:pt x="824" y="0"/>
                      <a:pt x="749" y="6"/>
                      <a:pt x="671" y="6"/>
                    </a:cubicBezTo>
                    <a:cubicBezTo>
                      <a:pt x="591" y="6"/>
                      <a:pt x="507" y="2"/>
                      <a:pt x="422" y="2"/>
                    </a:cubicBezTo>
                    <a:cubicBezTo>
                      <a:pt x="273" y="3"/>
                      <a:pt x="118" y="14"/>
                      <a:pt x="0" y="10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17"/>
              <p:cNvSpPr/>
              <p:nvPr/>
            </p:nvSpPr>
            <p:spPr>
              <a:xfrm>
                <a:off x="1060450" y="3543300"/>
                <a:ext cx="7062789" cy="2514600"/>
              </a:xfrm>
              <a:custGeom>
                <a:rect b="b" l="l" r="r" t="t"/>
                <a:pathLst>
                  <a:path extrusionOk="0" h="1049" w="2949">
                    <a:moveTo>
                      <a:pt x="2949" y="356"/>
                    </a:moveTo>
                    <a:cubicBezTo>
                      <a:pt x="2869" y="485"/>
                      <a:pt x="2772" y="608"/>
                      <a:pt x="2664" y="726"/>
                    </a:cubicBezTo>
                    <a:cubicBezTo>
                      <a:pt x="2617" y="778"/>
                      <a:pt x="2568" y="828"/>
                      <a:pt x="2516" y="873"/>
                    </a:cubicBezTo>
                    <a:cubicBezTo>
                      <a:pt x="2488" y="898"/>
                      <a:pt x="2459" y="921"/>
                      <a:pt x="2428" y="941"/>
                    </a:cubicBezTo>
                    <a:cubicBezTo>
                      <a:pt x="2360" y="987"/>
                      <a:pt x="2288" y="1019"/>
                      <a:pt x="2207" y="1036"/>
                    </a:cubicBezTo>
                    <a:cubicBezTo>
                      <a:pt x="2162" y="1045"/>
                      <a:pt x="2113" y="1049"/>
                      <a:pt x="2062" y="1046"/>
                    </a:cubicBezTo>
                    <a:cubicBezTo>
                      <a:pt x="2003" y="1042"/>
                      <a:pt x="1941" y="1027"/>
                      <a:pt x="1890" y="993"/>
                    </a:cubicBezTo>
                    <a:cubicBezTo>
                      <a:pt x="1840" y="961"/>
                      <a:pt x="1805" y="915"/>
                      <a:pt x="1770" y="870"/>
                    </a:cubicBezTo>
                    <a:cubicBezTo>
                      <a:pt x="1684" y="762"/>
                      <a:pt x="1603" y="647"/>
                      <a:pt x="1522" y="534"/>
                    </a:cubicBezTo>
                    <a:cubicBezTo>
                      <a:pt x="1484" y="480"/>
                      <a:pt x="1445" y="428"/>
                      <a:pt x="1406" y="375"/>
                    </a:cubicBezTo>
                    <a:cubicBezTo>
                      <a:pt x="1333" y="277"/>
                      <a:pt x="1252" y="175"/>
                      <a:pt x="1145" y="111"/>
                    </a:cubicBezTo>
                    <a:cubicBezTo>
                      <a:pt x="1066" y="65"/>
                      <a:pt x="982" y="43"/>
                      <a:pt x="903" y="33"/>
                    </a:cubicBezTo>
                    <a:cubicBezTo>
                      <a:pt x="825" y="23"/>
                      <a:pt x="751" y="24"/>
                      <a:pt x="673" y="20"/>
                    </a:cubicBezTo>
                    <a:cubicBezTo>
                      <a:pt x="594" y="16"/>
                      <a:pt x="510" y="9"/>
                      <a:pt x="425" y="5"/>
                    </a:cubicBezTo>
                    <a:cubicBezTo>
                      <a:pt x="277" y="0"/>
                      <a:pt x="121" y="7"/>
                      <a:pt x="0" y="8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17"/>
              <p:cNvSpPr/>
              <p:nvPr/>
            </p:nvSpPr>
            <p:spPr>
              <a:xfrm>
                <a:off x="1042988" y="3519488"/>
                <a:ext cx="7069135" cy="2590800"/>
              </a:xfrm>
              <a:custGeom>
                <a:rect b="b" l="l" r="r" t="t"/>
                <a:pathLst>
                  <a:path extrusionOk="0" h="1081" w="2951">
                    <a:moveTo>
                      <a:pt x="2951" y="444"/>
                    </a:moveTo>
                    <a:cubicBezTo>
                      <a:pt x="2867" y="565"/>
                      <a:pt x="2768" y="681"/>
                      <a:pt x="2659" y="792"/>
                    </a:cubicBezTo>
                    <a:cubicBezTo>
                      <a:pt x="2612" y="840"/>
                      <a:pt x="2561" y="887"/>
                      <a:pt x="2510" y="929"/>
                    </a:cubicBezTo>
                    <a:cubicBezTo>
                      <a:pt x="2481" y="952"/>
                      <a:pt x="2452" y="973"/>
                      <a:pt x="2421" y="991"/>
                    </a:cubicBezTo>
                    <a:cubicBezTo>
                      <a:pt x="2354" y="1032"/>
                      <a:pt x="2282" y="1059"/>
                      <a:pt x="2203" y="1072"/>
                    </a:cubicBezTo>
                    <a:cubicBezTo>
                      <a:pt x="2158" y="1079"/>
                      <a:pt x="2111" y="1081"/>
                      <a:pt x="2061" y="1077"/>
                    </a:cubicBezTo>
                    <a:cubicBezTo>
                      <a:pt x="2004" y="1071"/>
                      <a:pt x="1944" y="1056"/>
                      <a:pt x="1893" y="1023"/>
                    </a:cubicBezTo>
                    <a:cubicBezTo>
                      <a:pt x="1845" y="992"/>
                      <a:pt x="1810" y="947"/>
                      <a:pt x="1774" y="904"/>
                    </a:cubicBezTo>
                    <a:cubicBezTo>
                      <a:pt x="1687" y="797"/>
                      <a:pt x="1605" y="684"/>
                      <a:pt x="1522" y="571"/>
                    </a:cubicBezTo>
                    <a:cubicBezTo>
                      <a:pt x="1484" y="518"/>
                      <a:pt x="1444" y="465"/>
                      <a:pt x="1404" y="413"/>
                    </a:cubicBezTo>
                    <a:cubicBezTo>
                      <a:pt x="1329" y="316"/>
                      <a:pt x="1248" y="215"/>
                      <a:pt x="1142" y="150"/>
                    </a:cubicBezTo>
                    <a:cubicBezTo>
                      <a:pt x="1064" y="102"/>
                      <a:pt x="980" y="77"/>
                      <a:pt x="902" y="62"/>
                    </a:cubicBezTo>
                    <a:cubicBezTo>
                      <a:pt x="825" y="48"/>
                      <a:pt x="751" y="45"/>
                      <a:pt x="674" y="37"/>
                    </a:cubicBezTo>
                    <a:cubicBezTo>
                      <a:pt x="595" y="29"/>
                      <a:pt x="511" y="18"/>
                      <a:pt x="427" y="11"/>
                    </a:cubicBezTo>
                    <a:cubicBezTo>
                      <a:pt x="279" y="0"/>
                      <a:pt x="123" y="3"/>
                      <a:pt x="0" y="81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17"/>
              <p:cNvSpPr/>
              <p:nvPr/>
            </p:nvSpPr>
            <p:spPr>
              <a:xfrm>
                <a:off x="1027113" y="3490913"/>
                <a:ext cx="7070726" cy="2674938"/>
              </a:xfrm>
              <a:custGeom>
                <a:rect b="b" l="l" r="r" t="t"/>
                <a:pathLst>
                  <a:path extrusionOk="0" h="1116" w="2952">
                    <a:moveTo>
                      <a:pt x="2952" y="534"/>
                    </a:moveTo>
                    <a:cubicBezTo>
                      <a:pt x="2865" y="647"/>
                      <a:pt x="2764" y="755"/>
                      <a:pt x="2654" y="859"/>
                    </a:cubicBezTo>
                    <a:cubicBezTo>
                      <a:pt x="2606" y="904"/>
                      <a:pt x="2555" y="949"/>
                      <a:pt x="2503" y="987"/>
                    </a:cubicBezTo>
                    <a:cubicBezTo>
                      <a:pt x="2475" y="1008"/>
                      <a:pt x="2445" y="1027"/>
                      <a:pt x="2414" y="1043"/>
                    </a:cubicBezTo>
                    <a:cubicBezTo>
                      <a:pt x="2347" y="1079"/>
                      <a:pt x="2276" y="1101"/>
                      <a:pt x="2199" y="1110"/>
                    </a:cubicBezTo>
                    <a:cubicBezTo>
                      <a:pt x="2155" y="1115"/>
                      <a:pt x="2109" y="1116"/>
                      <a:pt x="2060" y="1110"/>
                    </a:cubicBezTo>
                    <a:cubicBezTo>
                      <a:pt x="2005" y="1103"/>
                      <a:pt x="1947" y="1087"/>
                      <a:pt x="1897" y="1055"/>
                    </a:cubicBezTo>
                    <a:cubicBezTo>
                      <a:pt x="1849" y="1025"/>
                      <a:pt x="1814" y="982"/>
                      <a:pt x="1779" y="940"/>
                    </a:cubicBezTo>
                    <a:cubicBezTo>
                      <a:pt x="1690" y="835"/>
                      <a:pt x="1606" y="722"/>
                      <a:pt x="1523" y="610"/>
                    </a:cubicBezTo>
                    <a:cubicBezTo>
                      <a:pt x="1483" y="557"/>
                      <a:pt x="1443" y="505"/>
                      <a:pt x="1403" y="454"/>
                    </a:cubicBezTo>
                    <a:cubicBezTo>
                      <a:pt x="1326" y="357"/>
                      <a:pt x="1243" y="258"/>
                      <a:pt x="1138" y="190"/>
                    </a:cubicBezTo>
                    <a:cubicBezTo>
                      <a:pt x="1061" y="141"/>
                      <a:pt x="979" y="113"/>
                      <a:pt x="902" y="94"/>
                    </a:cubicBezTo>
                    <a:cubicBezTo>
                      <a:pt x="825" y="76"/>
                      <a:pt x="752" y="67"/>
                      <a:pt x="675" y="56"/>
                    </a:cubicBezTo>
                    <a:cubicBezTo>
                      <a:pt x="596" y="44"/>
                      <a:pt x="513" y="29"/>
                      <a:pt x="429" y="19"/>
                    </a:cubicBezTo>
                    <a:cubicBezTo>
                      <a:pt x="282" y="3"/>
                      <a:pt x="124" y="0"/>
                      <a:pt x="0" y="7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17"/>
              <p:cNvSpPr/>
              <p:nvPr/>
            </p:nvSpPr>
            <p:spPr>
              <a:xfrm>
                <a:off x="1009650" y="3457575"/>
                <a:ext cx="7075487" cy="2762251"/>
              </a:xfrm>
              <a:custGeom>
                <a:rect b="b" l="l" r="r" t="t"/>
                <a:pathLst>
                  <a:path extrusionOk="0" h="1153" w="2954">
                    <a:moveTo>
                      <a:pt x="2954" y="626"/>
                    </a:moveTo>
                    <a:cubicBezTo>
                      <a:pt x="2863" y="731"/>
                      <a:pt x="2760" y="832"/>
                      <a:pt x="2648" y="928"/>
                    </a:cubicBezTo>
                    <a:cubicBezTo>
                      <a:pt x="2600" y="970"/>
                      <a:pt x="2549" y="1012"/>
                      <a:pt x="2497" y="1047"/>
                    </a:cubicBezTo>
                    <a:cubicBezTo>
                      <a:pt x="2468" y="1066"/>
                      <a:pt x="2438" y="1083"/>
                      <a:pt x="2408" y="1097"/>
                    </a:cubicBezTo>
                    <a:cubicBezTo>
                      <a:pt x="2340" y="1129"/>
                      <a:pt x="2270" y="1145"/>
                      <a:pt x="2195" y="1150"/>
                    </a:cubicBezTo>
                    <a:cubicBezTo>
                      <a:pt x="2152" y="1153"/>
                      <a:pt x="2107" y="1152"/>
                      <a:pt x="2060" y="1145"/>
                    </a:cubicBezTo>
                    <a:cubicBezTo>
                      <a:pt x="2006" y="1137"/>
                      <a:pt x="1949" y="1120"/>
                      <a:pt x="1901" y="1089"/>
                    </a:cubicBezTo>
                    <a:cubicBezTo>
                      <a:pt x="1854" y="1059"/>
                      <a:pt x="1819" y="1018"/>
                      <a:pt x="1784" y="978"/>
                    </a:cubicBezTo>
                    <a:cubicBezTo>
                      <a:pt x="1692" y="874"/>
                      <a:pt x="1608" y="762"/>
                      <a:pt x="1523" y="651"/>
                    </a:cubicBezTo>
                    <a:cubicBezTo>
                      <a:pt x="1483" y="599"/>
                      <a:pt x="1442" y="547"/>
                      <a:pt x="1401" y="496"/>
                    </a:cubicBezTo>
                    <a:cubicBezTo>
                      <a:pt x="1323" y="400"/>
                      <a:pt x="1239" y="302"/>
                      <a:pt x="1135" y="233"/>
                    </a:cubicBezTo>
                    <a:cubicBezTo>
                      <a:pt x="1059" y="183"/>
                      <a:pt x="978" y="151"/>
                      <a:pt x="901" y="128"/>
                    </a:cubicBezTo>
                    <a:cubicBezTo>
                      <a:pt x="826" y="106"/>
                      <a:pt x="752" y="92"/>
                      <a:pt x="675" y="77"/>
                    </a:cubicBezTo>
                    <a:cubicBezTo>
                      <a:pt x="597" y="60"/>
                      <a:pt x="515" y="42"/>
                      <a:pt x="431" y="30"/>
                    </a:cubicBezTo>
                    <a:cubicBezTo>
                      <a:pt x="285" y="7"/>
                      <a:pt x="126" y="0"/>
                      <a:pt x="0" y="7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17"/>
              <p:cNvSpPr/>
              <p:nvPr/>
            </p:nvSpPr>
            <p:spPr>
              <a:xfrm>
                <a:off x="990600" y="3421063"/>
                <a:ext cx="7083427" cy="2857501"/>
              </a:xfrm>
              <a:custGeom>
                <a:rect b="b" l="l" r="r" t="t"/>
                <a:pathLst>
                  <a:path extrusionOk="0" h="1192" w="2957">
                    <a:moveTo>
                      <a:pt x="2957" y="719"/>
                    </a:moveTo>
                    <a:cubicBezTo>
                      <a:pt x="2863" y="816"/>
                      <a:pt x="2757" y="909"/>
                      <a:pt x="2644" y="999"/>
                    </a:cubicBezTo>
                    <a:cubicBezTo>
                      <a:pt x="2595" y="1038"/>
                      <a:pt x="2544" y="1076"/>
                      <a:pt x="2491" y="1108"/>
                    </a:cubicBezTo>
                    <a:cubicBezTo>
                      <a:pt x="2462" y="1125"/>
                      <a:pt x="2433" y="1140"/>
                      <a:pt x="2402" y="1152"/>
                    </a:cubicBezTo>
                    <a:cubicBezTo>
                      <a:pt x="2334" y="1179"/>
                      <a:pt x="2266" y="1190"/>
                      <a:pt x="2191" y="1191"/>
                    </a:cubicBezTo>
                    <a:cubicBezTo>
                      <a:pt x="2150" y="1192"/>
                      <a:pt x="2106" y="1189"/>
                      <a:pt x="2060" y="1181"/>
                    </a:cubicBezTo>
                    <a:cubicBezTo>
                      <a:pt x="2008" y="1171"/>
                      <a:pt x="1953" y="1154"/>
                      <a:pt x="1906" y="1124"/>
                    </a:cubicBezTo>
                    <a:cubicBezTo>
                      <a:pt x="1860" y="1095"/>
                      <a:pt x="1825" y="1056"/>
                      <a:pt x="1790" y="1017"/>
                    </a:cubicBezTo>
                    <a:cubicBezTo>
                      <a:pt x="1696" y="915"/>
                      <a:pt x="1611" y="803"/>
                      <a:pt x="1524" y="693"/>
                    </a:cubicBezTo>
                    <a:cubicBezTo>
                      <a:pt x="1484" y="641"/>
                      <a:pt x="1442" y="590"/>
                      <a:pt x="1400" y="539"/>
                    </a:cubicBezTo>
                    <a:cubicBezTo>
                      <a:pt x="1321" y="444"/>
                      <a:pt x="1235" y="347"/>
                      <a:pt x="1132" y="276"/>
                    </a:cubicBezTo>
                    <a:cubicBezTo>
                      <a:pt x="1057" y="225"/>
                      <a:pt x="978" y="189"/>
                      <a:pt x="901" y="163"/>
                    </a:cubicBezTo>
                    <a:cubicBezTo>
                      <a:pt x="827" y="136"/>
                      <a:pt x="754" y="118"/>
                      <a:pt x="677" y="98"/>
                    </a:cubicBezTo>
                    <a:cubicBezTo>
                      <a:pt x="600" y="78"/>
                      <a:pt x="518" y="57"/>
                      <a:pt x="434" y="41"/>
                    </a:cubicBezTo>
                    <a:cubicBezTo>
                      <a:pt x="288" y="13"/>
                      <a:pt x="129" y="0"/>
                      <a:pt x="0" y="6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17"/>
              <p:cNvSpPr/>
              <p:nvPr/>
            </p:nvSpPr>
            <p:spPr>
              <a:xfrm>
                <a:off x="973138" y="3387725"/>
                <a:ext cx="7085009" cy="2959100"/>
              </a:xfrm>
              <a:custGeom>
                <a:rect b="b" l="l" r="r" t="t"/>
                <a:pathLst>
                  <a:path extrusionOk="0" h="1235" w="2958">
                    <a:moveTo>
                      <a:pt x="2958" y="811"/>
                    </a:moveTo>
                    <a:cubicBezTo>
                      <a:pt x="2861" y="900"/>
                      <a:pt x="2753" y="985"/>
                      <a:pt x="2639" y="1068"/>
                    </a:cubicBezTo>
                    <a:cubicBezTo>
                      <a:pt x="2589" y="1104"/>
                      <a:pt x="2538" y="1139"/>
                      <a:pt x="2485" y="1168"/>
                    </a:cubicBezTo>
                    <a:cubicBezTo>
                      <a:pt x="2456" y="1183"/>
                      <a:pt x="2426" y="1196"/>
                      <a:pt x="2395" y="1206"/>
                    </a:cubicBezTo>
                    <a:cubicBezTo>
                      <a:pt x="2328" y="1228"/>
                      <a:pt x="2260" y="1235"/>
                      <a:pt x="2187" y="1232"/>
                    </a:cubicBezTo>
                    <a:cubicBezTo>
                      <a:pt x="2146" y="1230"/>
                      <a:pt x="2104" y="1225"/>
                      <a:pt x="2059" y="1216"/>
                    </a:cubicBezTo>
                    <a:cubicBezTo>
                      <a:pt x="2008" y="1205"/>
                      <a:pt x="1956" y="1187"/>
                      <a:pt x="1909" y="1157"/>
                    </a:cubicBezTo>
                    <a:cubicBezTo>
                      <a:pt x="1865" y="1130"/>
                      <a:pt x="1830" y="1092"/>
                      <a:pt x="1795" y="1055"/>
                    </a:cubicBezTo>
                    <a:cubicBezTo>
                      <a:pt x="1698" y="955"/>
                      <a:pt x="1612" y="843"/>
                      <a:pt x="1525" y="734"/>
                    </a:cubicBezTo>
                    <a:cubicBezTo>
                      <a:pt x="1483" y="682"/>
                      <a:pt x="1441" y="632"/>
                      <a:pt x="1398" y="581"/>
                    </a:cubicBezTo>
                    <a:cubicBezTo>
                      <a:pt x="1317" y="487"/>
                      <a:pt x="1231" y="392"/>
                      <a:pt x="1129" y="319"/>
                    </a:cubicBezTo>
                    <a:cubicBezTo>
                      <a:pt x="1054" y="266"/>
                      <a:pt x="976" y="227"/>
                      <a:pt x="901" y="196"/>
                    </a:cubicBezTo>
                    <a:cubicBezTo>
                      <a:pt x="827" y="166"/>
                      <a:pt x="754" y="143"/>
                      <a:pt x="678" y="119"/>
                    </a:cubicBezTo>
                    <a:cubicBezTo>
                      <a:pt x="601" y="95"/>
                      <a:pt x="520" y="70"/>
                      <a:pt x="436" y="51"/>
                    </a:cubicBezTo>
                    <a:cubicBezTo>
                      <a:pt x="291" y="17"/>
                      <a:pt x="131" y="0"/>
                      <a:pt x="0" y="65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17"/>
              <p:cNvSpPr/>
              <p:nvPr/>
            </p:nvSpPr>
            <p:spPr>
              <a:xfrm>
                <a:off x="957263" y="3352800"/>
                <a:ext cx="7089777" cy="3067050"/>
              </a:xfrm>
              <a:custGeom>
                <a:rect b="b" l="l" r="r" t="t"/>
                <a:pathLst>
                  <a:path extrusionOk="0" h="1280" w="2960">
                    <a:moveTo>
                      <a:pt x="2960" y="904"/>
                    </a:moveTo>
                    <a:cubicBezTo>
                      <a:pt x="2859" y="984"/>
                      <a:pt x="2749" y="1063"/>
                      <a:pt x="2634" y="1138"/>
                    </a:cubicBezTo>
                    <a:cubicBezTo>
                      <a:pt x="2584" y="1171"/>
                      <a:pt x="2532" y="1203"/>
                      <a:pt x="2478" y="1228"/>
                    </a:cubicBezTo>
                    <a:cubicBezTo>
                      <a:pt x="2449" y="1242"/>
                      <a:pt x="2419" y="1253"/>
                      <a:pt x="2388" y="1261"/>
                    </a:cubicBezTo>
                    <a:cubicBezTo>
                      <a:pt x="2321" y="1279"/>
                      <a:pt x="2254" y="1280"/>
                      <a:pt x="2183" y="1273"/>
                    </a:cubicBezTo>
                    <a:cubicBezTo>
                      <a:pt x="2143" y="1269"/>
                      <a:pt x="2102" y="1262"/>
                      <a:pt x="2059" y="1252"/>
                    </a:cubicBezTo>
                    <a:cubicBezTo>
                      <a:pt x="2009" y="1239"/>
                      <a:pt x="1958" y="1221"/>
                      <a:pt x="1913" y="1192"/>
                    </a:cubicBezTo>
                    <a:cubicBezTo>
                      <a:pt x="1870" y="1165"/>
                      <a:pt x="1835" y="1130"/>
                      <a:pt x="1800" y="1094"/>
                    </a:cubicBezTo>
                    <a:cubicBezTo>
                      <a:pt x="1701" y="995"/>
                      <a:pt x="1614" y="884"/>
                      <a:pt x="1525" y="776"/>
                    </a:cubicBezTo>
                    <a:cubicBezTo>
                      <a:pt x="1483" y="725"/>
                      <a:pt x="1440" y="674"/>
                      <a:pt x="1397" y="625"/>
                    </a:cubicBezTo>
                    <a:cubicBezTo>
                      <a:pt x="1314" y="531"/>
                      <a:pt x="1226" y="437"/>
                      <a:pt x="1125" y="362"/>
                    </a:cubicBezTo>
                    <a:cubicBezTo>
                      <a:pt x="1052" y="308"/>
                      <a:pt x="975" y="266"/>
                      <a:pt x="900" y="231"/>
                    </a:cubicBezTo>
                    <a:cubicBezTo>
                      <a:pt x="827" y="197"/>
                      <a:pt x="755" y="169"/>
                      <a:pt x="679" y="141"/>
                    </a:cubicBezTo>
                    <a:cubicBezTo>
                      <a:pt x="602" y="113"/>
                      <a:pt x="521" y="84"/>
                      <a:pt x="438" y="62"/>
                    </a:cubicBezTo>
                    <a:cubicBezTo>
                      <a:pt x="294" y="23"/>
                      <a:pt x="133" y="0"/>
                      <a:pt x="0" y="6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17"/>
              <p:cNvSpPr/>
              <p:nvPr/>
            </p:nvSpPr>
            <p:spPr>
              <a:xfrm>
                <a:off x="939800" y="3319463"/>
                <a:ext cx="7094538" cy="3181350"/>
              </a:xfrm>
              <a:custGeom>
                <a:rect b="b" l="l" r="r" t="t"/>
                <a:pathLst>
                  <a:path extrusionOk="0" h="1328" w="2962">
                    <a:moveTo>
                      <a:pt x="2962" y="995"/>
                    </a:moveTo>
                    <a:cubicBezTo>
                      <a:pt x="2857" y="1068"/>
                      <a:pt x="2745" y="1139"/>
                      <a:pt x="2628" y="1207"/>
                    </a:cubicBezTo>
                    <a:cubicBezTo>
                      <a:pt x="2578" y="1237"/>
                      <a:pt x="2525" y="1267"/>
                      <a:pt x="2472" y="1288"/>
                    </a:cubicBezTo>
                    <a:cubicBezTo>
                      <a:pt x="2442" y="1300"/>
                      <a:pt x="2412" y="1309"/>
                      <a:pt x="2382" y="1315"/>
                    </a:cubicBezTo>
                    <a:cubicBezTo>
                      <a:pt x="2314" y="1328"/>
                      <a:pt x="2248" y="1324"/>
                      <a:pt x="2179" y="1313"/>
                    </a:cubicBezTo>
                    <a:cubicBezTo>
                      <a:pt x="2140" y="1307"/>
                      <a:pt x="2099" y="1299"/>
                      <a:pt x="2058" y="1287"/>
                    </a:cubicBezTo>
                    <a:cubicBezTo>
                      <a:pt x="2010" y="1273"/>
                      <a:pt x="1961" y="1254"/>
                      <a:pt x="1917" y="1226"/>
                    </a:cubicBezTo>
                    <a:cubicBezTo>
                      <a:pt x="1875" y="1200"/>
                      <a:pt x="1839" y="1166"/>
                      <a:pt x="1805" y="1133"/>
                    </a:cubicBezTo>
                    <a:cubicBezTo>
                      <a:pt x="1704" y="1035"/>
                      <a:pt x="1616" y="925"/>
                      <a:pt x="1525" y="817"/>
                    </a:cubicBezTo>
                    <a:cubicBezTo>
                      <a:pt x="1483" y="766"/>
                      <a:pt x="1439" y="716"/>
                      <a:pt x="1395" y="667"/>
                    </a:cubicBezTo>
                    <a:cubicBezTo>
                      <a:pt x="1311" y="574"/>
                      <a:pt x="1222" y="482"/>
                      <a:pt x="1122" y="405"/>
                    </a:cubicBezTo>
                    <a:cubicBezTo>
                      <a:pt x="1049" y="350"/>
                      <a:pt x="974" y="304"/>
                      <a:pt x="900" y="265"/>
                    </a:cubicBezTo>
                    <a:cubicBezTo>
                      <a:pt x="827" y="227"/>
                      <a:pt x="755" y="194"/>
                      <a:pt x="680" y="162"/>
                    </a:cubicBezTo>
                    <a:cubicBezTo>
                      <a:pt x="604" y="129"/>
                      <a:pt x="523" y="98"/>
                      <a:pt x="440" y="72"/>
                    </a:cubicBezTo>
                    <a:cubicBezTo>
                      <a:pt x="296" y="27"/>
                      <a:pt x="135" y="0"/>
                      <a:pt x="0" y="5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17"/>
              <p:cNvSpPr/>
              <p:nvPr/>
            </p:nvSpPr>
            <p:spPr>
              <a:xfrm>
                <a:off x="923925" y="3282950"/>
                <a:ext cx="7096126" cy="3302001"/>
              </a:xfrm>
              <a:custGeom>
                <a:rect b="b" l="l" r="r" t="t"/>
                <a:pathLst>
                  <a:path extrusionOk="0" h="1378" w="2963">
                    <a:moveTo>
                      <a:pt x="2963" y="1088"/>
                    </a:moveTo>
                    <a:cubicBezTo>
                      <a:pt x="2855" y="1153"/>
                      <a:pt x="2741" y="1216"/>
                      <a:pt x="2623" y="1278"/>
                    </a:cubicBezTo>
                    <a:cubicBezTo>
                      <a:pt x="2572" y="1304"/>
                      <a:pt x="2519" y="1331"/>
                      <a:pt x="2465" y="1349"/>
                    </a:cubicBezTo>
                    <a:cubicBezTo>
                      <a:pt x="2436" y="1359"/>
                      <a:pt x="2405" y="1366"/>
                      <a:pt x="2375" y="1370"/>
                    </a:cubicBezTo>
                    <a:cubicBezTo>
                      <a:pt x="2308" y="1378"/>
                      <a:pt x="2242" y="1369"/>
                      <a:pt x="2175" y="1354"/>
                    </a:cubicBezTo>
                    <a:cubicBezTo>
                      <a:pt x="2136" y="1346"/>
                      <a:pt x="2097" y="1336"/>
                      <a:pt x="2057" y="1323"/>
                    </a:cubicBezTo>
                    <a:cubicBezTo>
                      <a:pt x="2011" y="1307"/>
                      <a:pt x="1964" y="1288"/>
                      <a:pt x="1921" y="1261"/>
                    </a:cubicBezTo>
                    <a:cubicBezTo>
                      <a:pt x="1879" y="1235"/>
                      <a:pt x="1844" y="1204"/>
                      <a:pt x="1809" y="1172"/>
                    </a:cubicBezTo>
                    <a:cubicBezTo>
                      <a:pt x="1706" y="1076"/>
                      <a:pt x="1617" y="966"/>
                      <a:pt x="1526" y="859"/>
                    </a:cubicBezTo>
                    <a:cubicBezTo>
                      <a:pt x="1483" y="808"/>
                      <a:pt x="1438" y="759"/>
                      <a:pt x="1393" y="710"/>
                    </a:cubicBezTo>
                    <a:cubicBezTo>
                      <a:pt x="1308" y="618"/>
                      <a:pt x="1217" y="527"/>
                      <a:pt x="1118" y="449"/>
                    </a:cubicBezTo>
                    <a:cubicBezTo>
                      <a:pt x="1047" y="392"/>
                      <a:pt x="973" y="343"/>
                      <a:pt x="899" y="300"/>
                    </a:cubicBezTo>
                    <a:cubicBezTo>
                      <a:pt x="827" y="257"/>
                      <a:pt x="756" y="220"/>
                      <a:pt x="681" y="184"/>
                    </a:cubicBezTo>
                    <a:cubicBezTo>
                      <a:pt x="605" y="147"/>
                      <a:pt x="525" y="112"/>
                      <a:pt x="442" y="83"/>
                    </a:cubicBezTo>
                    <a:cubicBezTo>
                      <a:pt x="299" y="33"/>
                      <a:pt x="137" y="0"/>
                      <a:pt x="0" y="5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17"/>
              <p:cNvSpPr/>
              <p:nvPr/>
            </p:nvSpPr>
            <p:spPr>
              <a:xfrm>
                <a:off x="904875" y="3249613"/>
                <a:ext cx="7104059" cy="3421063"/>
              </a:xfrm>
              <a:custGeom>
                <a:rect b="b" l="l" r="r" t="t"/>
                <a:pathLst>
                  <a:path extrusionOk="0" h="1428" w="2966">
                    <a:moveTo>
                      <a:pt x="2966" y="1180"/>
                    </a:moveTo>
                    <a:cubicBezTo>
                      <a:pt x="2854" y="1237"/>
                      <a:pt x="2738" y="1293"/>
                      <a:pt x="2619" y="1347"/>
                    </a:cubicBezTo>
                    <a:cubicBezTo>
                      <a:pt x="2567" y="1371"/>
                      <a:pt x="2514" y="1394"/>
                      <a:pt x="2460" y="1409"/>
                    </a:cubicBezTo>
                    <a:cubicBezTo>
                      <a:pt x="2430" y="1417"/>
                      <a:pt x="2400" y="1423"/>
                      <a:pt x="2369" y="1424"/>
                    </a:cubicBezTo>
                    <a:cubicBezTo>
                      <a:pt x="2302" y="1428"/>
                      <a:pt x="2237" y="1413"/>
                      <a:pt x="2171" y="1394"/>
                    </a:cubicBezTo>
                    <a:cubicBezTo>
                      <a:pt x="2134" y="1384"/>
                      <a:pt x="2096" y="1372"/>
                      <a:pt x="2058" y="1358"/>
                    </a:cubicBezTo>
                    <a:cubicBezTo>
                      <a:pt x="2013" y="1341"/>
                      <a:pt x="1967" y="1321"/>
                      <a:pt x="1925" y="1295"/>
                    </a:cubicBezTo>
                    <a:cubicBezTo>
                      <a:pt x="1885" y="1270"/>
                      <a:pt x="1850" y="1240"/>
                      <a:pt x="1815" y="1210"/>
                    </a:cubicBezTo>
                    <a:cubicBezTo>
                      <a:pt x="1709" y="1116"/>
                      <a:pt x="1620" y="1006"/>
                      <a:pt x="1527" y="900"/>
                    </a:cubicBezTo>
                    <a:cubicBezTo>
                      <a:pt x="1483" y="850"/>
                      <a:pt x="1438" y="801"/>
                      <a:pt x="1392" y="753"/>
                    </a:cubicBezTo>
                    <a:cubicBezTo>
                      <a:pt x="1305" y="661"/>
                      <a:pt x="1214" y="571"/>
                      <a:pt x="1116" y="491"/>
                    </a:cubicBezTo>
                    <a:cubicBezTo>
                      <a:pt x="1045" y="433"/>
                      <a:pt x="972" y="381"/>
                      <a:pt x="899" y="333"/>
                    </a:cubicBezTo>
                    <a:cubicBezTo>
                      <a:pt x="829" y="287"/>
                      <a:pt x="757" y="245"/>
                      <a:pt x="683" y="205"/>
                    </a:cubicBezTo>
                    <a:cubicBezTo>
                      <a:pt x="607" y="164"/>
                      <a:pt x="528" y="125"/>
                      <a:pt x="445" y="93"/>
                    </a:cubicBezTo>
                    <a:cubicBezTo>
                      <a:pt x="302" y="37"/>
                      <a:pt x="140" y="0"/>
                      <a:pt x="0" y="5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17"/>
              <p:cNvSpPr/>
              <p:nvPr/>
            </p:nvSpPr>
            <p:spPr>
              <a:xfrm>
                <a:off x="887413" y="3213100"/>
                <a:ext cx="7108827" cy="3546476"/>
              </a:xfrm>
              <a:custGeom>
                <a:rect b="b" l="l" r="r" t="t"/>
                <a:pathLst>
                  <a:path extrusionOk="0" h="1480" w="2968">
                    <a:moveTo>
                      <a:pt x="2968" y="1273"/>
                    </a:moveTo>
                    <a:cubicBezTo>
                      <a:pt x="2852" y="1322"/>
                      <a:pt x="2734" y="1370"/>
                      <a:pt x="2614" y="1417"/>
                    </a:cubicBezTo>
                    <a:cubicBezTo>
                      <a:pt x="2562" y="1438"/>
                      <a:pt x="2508" y="1458"/>
                      <a:pt x="2453" y="1470"/>
                    </a:cubicBezTo>
                    <a:cubicBezTo>
                      <a:pt x="2423" y="1476"/>
                      <a:pt x="2393" y="1480"/>
                      <a:pt x="2362" y="1479"/>
                    </a:cubicBezTo>
                    <a:cubicBezTo>
                      <a:pt x="2295" y="1478"/>
                      <a:pt x="2231" y="1458"/>
                      <a:pt x="2167" y="1435"/>
                    </a:cubicBezTo>
                    <a:cubicBezTo>
                      <a:pt x="2131" y="1423"/>
                      <a:pt x="2094" y="1409"/>
                      <a:pt x="2057" y="1394"/>
                    </a:cubicBezTo>
                    <a:cubicBezTo>
                      <a:pt x="2014" y="1376"/>
                      <a:pt x="1970" y="1355"/>
                      <a:pt x="1929" y="1330"/>
                    </a:cubicBezTo>
                    <a:cubicBezTo>
                      <a:pt x="1890" y="1306"/>
                      <a:pt x="1855" y="1278"/>
                      <a:pt x="1820" y="1249"/>
                    </a:cubicBezTo>
                    <a:cubicBezTo>
                      <a:pt x="1712" y="1157"/>
                      <a:pt x="1622" y="1047"/>
                      <a:pt x="1527" y="942"/>
                    </a:cubicBezTo>
                    <a:cubicBezTo>
                      <a:pt x="1483" y="892"/>
                      <a:pt x="1437" y="844"/>
                      <a:pt x="1391" y="796"/>
                    </a:cubicBezTo>
                    <a:cubicBezTo>
                      <a:pt x="1302" y="705"/>
                      <a:pt x="1210" y="617"/>
                      <a:pt x="1113" y="535"/>
                    </a:cubicBezTo>
                    <a:cubicBezTo>
                      <a:pt x="1042" y="475"/>
                      <a:pt x="971" y="420"/>
                      <a:pt x="899" y="368"/>
                    </a:cubicBezTo>
                    <a:cubicBezTo>
                      <a:pt x="829" y="318"/>
                      <a:pt x="758" y="271"/>
                      <a:pt x="684" y="227"/>
                    </a:cubicBezTo>
                    <a:cubicBezTo>
                      <a:pt x="608" y="182"/>
                      <a:pt x="529" y="140"/>
                      <a:pt x="447" y="104"/>
                    </a:cubicBezTo>
                    <a:cubicBezTo>
                      <a:pt x="305" y="43"/>
                      <a:pt x="142" y="0"/>
                      <a:pt x="0" y="4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17"/>
              <p:cNvSpPr/>
              <p:nvPr/>
            </p:nvSpPr>
            <p:spPr>
              <a:xfrm>
                <a:off x="871538" y="3179763"/>
                <a:ext cx="7110414" cy="3679826"/>
              </a:xfrm>
              <a:custGeom>
                <a:rect b="b" l="l" r="r" t="t"/>
                <a:pathLst>
                  <a:path extrusionOk="0" h="1536" w="2969">
                    <a:moveTo>
                      <a:pt x="2969" y="1365"/>
                    </a:moveTo>
                    <a:cubicBezTo>
                      <a:pt x="2850" y="1406"/>
                      <a:pt x="2730" y="1447"/>
                      <a:pt x="2608" y="1487"/>
                    </a:cubicBezTo>
                    <a:cubicBezTo>
                      <a:pt x="2556" y="1504"/>
                      <a:pt x="2502" y="1521"/>
                      <a:pt x="2447" y="1530"/>
                    </a:cubicBezTo>
                    <a:cubicBezTo>
                      <a:pt x="2417" y="1534"/>
                      <a:pt x="2386" y="1536"/>
                      <a:pt x="2356" y="1533"/>
                    </a:cubicBezTo>
                    <a:cubicBezTo>
                      <a:pt x="2289" y="1527"/>
                      <a:pt x="2226" y="1502"/>
                      <a:pt x="2163" y="1476"/>
                    </a:cubicBezTo>
                    <a:cubicBezTo>
                      <a:pt x="2128" y="1461"/>
                      <a:pt x="2092" y="1445"/>
                      <a:pt x="2056" y="1429"/>
                    </a:cubicBezTo>
                    <a:cubicBezTo>
                      <a:pt x="2014" y="1409"/>
                      <a:pt x="1973" y="1388"/>
                      <a:pt x="1933" y="1364"/>
                    </a:cubicBezTo>
                    <a:cubicBezTo>
                      <a:pt x="1895" y="1340"/>
                      <a:pt x="1859" y="1314"/>
                      <a:pt x="1825" y="1287"/>
                    </a:cubicBezTo>
                    <a:cubicBezTo>
                      <a:pt x="1714" y="1197"/>
                      <a:pt x="1623" y="1087"/>
                      <a:pt x="1528" y="983"/>
                    </a:cubicBezTo>
                    <a:cubicBezTo>
                      <a:pt x="1483" y="933"/>
                      <a:pt x="1436" y="885"/>
                      <a:pt x="1389" y="838"/>
                    </a:cubicBezTo>
                    <a:cubicBezTo>
                      <a:pt x="1299" y="748"/>
                      <a:pt x="1205" y="661"/>
                      <a:pt x="1109" y="577"/>
                    </a:cubicBezTo>
                    <a:cubicBezTo>
                      <a:pt x="1040" y="517"/>
                      <a:pt x="970" y="458"/>
                      <a:pt x="898" y="402"/>
                    </a:cubicBezTo>
                    <a:cubicBezTo>
                      <a:pt x="829" y="347"/>
                      <a:pt x="758" y="296"/>
                      <a:pt x="685" y="248"/>
                    </a:cubicBezTo>
                    <a:cubicBezTo>
                      <a:pt x="610" y="198"/>
                      <a:pt x="531" y="153"/>
                      <a:pt x="449" y="114"/>
                    </a:cubicBezTo>
                    <a:cubicBezTo>
                      <a:pt x="308" y="47"/>
                      <a:pt x="144" y="0"/>
                      <a:pt x="0" y="4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4" name="Google Shape;834;p17"/>
            <p:cNvGrpSpPr/>
            <p:nvPr/>
          </p:nvGrpSpPr>
          <p:grpSpPr>
            <a:xfrm rot="-7505582">
              <a:off x="6295493" y="-1861104"/>
              <a:ext cx="5005456" cy="2513573"/>
              <a:chOff x="871538" y="3179763"/>
              <a:chExt cx="7327898" cy="3679826"/>
            </a:xfrm>
          </p:grpSpPr>
          <p:sp>
            <p:nvSpPr>
              <p:cNvPr id="835" name="Google Shape;835;p17"/>
              <p:cNvSpPr/>
              <p:nvPr/>
            </p:nvSpPr>
            <p:spPr>
              <a:xfrm>
                <a:off x="1165225" y="3278188"/>
                <a:ext cx="7034210" cy="2479676"/>
              </a:xfrm>
              <a:custGeom>
                <a:rect b="b" l="l" r="r" t="t"/>
                <a:pathLst>
                  <a:path extrusionOk="0" h="1035" w="2937">
                    <a:moveTo>
                      <a:pt x="2937" y="0"/>
                    </a:moveTo>
                    <a:cubicBezTo>
                      <a:pt x="2879" y="177"/>
                      <a:pt x="2795" y="345"/>
                      <a:pt x="2694" y="505"/>
                    </a:cubicBezTo>
                    <a:cubicBezTo>
                      <a:pt x="2650" y="575"/>
                      <a:pt x="2603" y="644"/>
                      <a:pt x="2553" y="709"/>
                    </a:cubicBezTo>
                    <a:cubicBezTo>
                      <a:pt x="2526" y="744"/>
                      <a:pt x="2497" y="780"/>
                      <a:pt x="2467" y="813"/>
                    </a:cubicBezTo>
                    <a:cubicBezTo>
                      <a:pt x="2399" y="886"/>
                      <a:pt x="2321" y="950"/>
                      <a:pt x="2230" y="989"/>
                    </a:cubicBezTo>
                    <a:cubicBezTo>
                      <a:pt x="2179" y="1012"/>
                      <a:pt x="2124" y="1027"/>
                      <a:pt x="2064" y="1031"/>
                    </a:cubicBezTo>
                    <a:cubicBezTo>
                      <a:pt x="1997" y="1035"/>
                      <a:pt x="1923" y="1024"/>
                      <a:pt x="1865" y="985"/>
                    </a:cubicBezTo>
                    <a:cubicBezTo>
                      <a:pt x="1809" y="948"/>
                      <a:pt x="1773" y="891"/>
                      <a:pt x="1739" y="837"/>
                    </a:cubicBezTo>
                    <a:cubicBezTo>
                      <a:pt x="1664" y="720"/>
                      <a:pt x="1591" y="601"/>
                      <a:pt x="1518" y="483"/>
                    </a:cubicBezTo>
                    <a:cubicBezTo>
                      <a:pt x="1484" y="427"/>
                      <a:pt x="1449" y="372"/>
                      <a:pt x="1415" y="316"/>
                    </a:cubicBezTo>
                    <a:cubicBezTo>
                      <a:pt x="1350" y="213"/>
                      <a:pt x="1277" y="104"/>
                      <a:pt x="1164" y="51"/>
                    </a:cubicBezTo>
                    <a:cubicBezTo>
                      <a:pt x="1080" y="12"/>
                      <a:pt x="987" y="11"/>
                      <a:pt x="904" y="25"/>
                    </a:cubicBezTo>
                    <a:cubicBezTo>
                      <a:pt x="822" y="40"/>
                      <a:pt x="746" y="69"/>
                      <a:pt x="665" y="90"/>
                    </a:cubicBezTo>
                    <a:cubicBezTo>
                      <a:pt x="584" y="110"/>
                      <a:pt x="497" y="124"/>
                      <a:pt x="411" y="140"/>
                    </a:cubicBezTo>
                    <a:cubicBezTo>
                      <a:pt x="259" y="169"/>
                      <a:pt x="107" y="205"/>
                      <a:pt x="0" y="30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17"/>
              <p:cNvSpPr/>
              <p:nvPr/>
            </p:nvSpPr>
            <p:spPr>
              <a:xfrm>
                <a:off x="1146175" y="3362325"/>
                <a:ext cx="7042153" cy="2441575"/>
              </a:xfrm>
              <a:custGeom>
                <a:rect b="b" l="l" r="r" t="t"/>
                <a:pathLst>
                  <a:path extrusionOk="0" h="1019" w="2940">
                    <a:moveTo>
                      <a:pt x="2940" y="43"/>
                    </a:moveTo>
                    <a:cubicBezTo>
                      <a:pt x="2878" y="211"/>
                      <a:pt x="2792" y="373"/>
                      <a:pt x="2690" y="526"/>
                    </a:cubicBezTo>
                    <a:cubicBezTo>
                      <a:pt x="2645" y="593"/>
                      <a:pt x="2598" y="658"/>
                      <a:pt x="2548" y="720"/>
                    </a:cubicBezTo>
                    <a:cubicBezTo>
                      <a:pt x="2520" y="754"/>
                      <a:pt x="2492" y="787"/>
                      <a:pt x="2461" y="818"/>
                    </a:cubicBezTo>
                    <a:cubicBezTo>
                      <a:pt x="2393" y="886"/>
                      <a:pt x="2316" y="945"/>
                      <a:pt x="2227" y="981"/>
                    </a:cubicBezTo>
                    <a:cubicBezTo>
                      <a:pt x="2177" y="1001"/>
                      <a:pt x="2123" y="1014"/>
                      <a:pt x="2064" y="1017"/>
                    </a:cubicBezTo>
                    <a:cubicBezTo>
                      <a:pt x="1998" y="1019"/>
                      <a:pt x="1927" y="1008"/>
                      <a:pt x="1870" y="970"/>
                    </a:cubicBezTo>
                    <a:cubicBezTo>
                      <a:pt x="1815" y="934"/>
                      <a:pt x="1779" y="879"/>
                      <a:pt x="1744" y="826"/>
                    </a:cubicBezTo>
                    <a:cubicBezTo>
                      <a:pt x="1668" y="710"/>
                      <a:pt x="1594" y="593"/>
                      <a:pt x="1519" y="475"/>
                    </a:cubicBezTo>
                    <a:cubicBezTo>
                      <a:pt x="1485" y="420"/>
                      <a:pt x="1449" y="365"/>
                      <a:pt x="1414" y="310"/>
                    </a:cubicBezTo>
                    <a:cubicBezTo>
                      <a:pt x="1348" y="207"/>
                      <a:pt x="1273" y="99"/>
                      <a:pt x="1161" y="45"/>
                    </a:cubicBezTo>
                    <a:cubicBezTo>
                      <a:pt x="1079" y="5"/>
                      <a:pt x="987" y="0"/>
                      <a:pt x="905" y="10"/>
                    </a:cubicBezTo>
                    <a:cubicBezTo>
                      <a:pt x="823" y="20"/>
                      <a:pt x="747" y="45"/>
                      <a:pt x="667" y="61"/>
                    </a:cubicBezTo>
                    <a:cubicBezTo>
                      <a:pt x="586" y="78"/>
                      <a:pt x="500" y="88"/>
                      <a:pt x="414" y="101"/>
                    </a:cubicBezTo>
                    <a:cubicBezTo>
                      <a:pt x="262" y="124"/>
                      <a:pt x="110" y="155"/>
                      <a:pt x="0" y="25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17"/>
              <p:cNvSpPr/>
              <p:nvPr/>
            </p:nvSpPr>
            <p:spPr>
              <a:xfrm>
                <a:off x="1128713" y="3419475"/>
                <a:ext cx="7045327" cy="2432049"/>
              </a:xfrm>
              <a:custGeom>
                <a:rect b="b" l="l" r="r" t="t"/>
                <a:pathLst>
                  <a:path extrusionOk="0" h="1015" w="2941">
                    <a:moveTo>
                      <a:pt x="2941" y="97"/>
                    </a:moveTo>
                    <a:cubicBezTo>
                      <a:pt x="2876" y="257"/>
                      <a:pt x="2787" y="411"/>
                      <a:pt x="2684" y="557"/>
                    </a:cubicBezTo>
                    <a:cubicBezTo>
                      <a:pt x="2639" y="621"/>
                      <a:pt x="2591" y="683"/>
                      <a:pt x="2541" y="742"/>
                    </a:cubicBezTo>
                    <a:cubicBezTo>
                      <a:pt x="2514" y="774"/>
                      <a:pt x="2485" y="805"/>
                      <a:pt x="2454" y="834"/>
                    </a:cubicBezTo>
                    <a:cubicBezTo>
                      <a:pt x="2386" y="898"/>
                      <a:pt x="2310" y="951"/>
                      <a:pt x="2223" y="983"/>
                    </a:cubicBezTo>
                    <a:cubicBezTo>
                      <a:pt x="2174" y="1001"/>
                      <a:pt x="2121" y="1012"/>
                      <a:pt x="2064" y="1014"/>
                    </a:cubicBezTo>
                    <a:cubicBezTo>
                      <a:pt x="1999" y="1015"/>
                      <a:pt x="1930" y="1003"/>
                      <a:pt x="1873" y="966"/>
                    </a:cubicBezTo>
                    <a:cubicBezTo>
                      <a:pt x="1820" y="931"/>
                      <a:pt x="1784" y="877"/>
                      <a:pt x="1749" y="826"/>
                    </a:cubicBezTo>
                    <a:cubicBezTo>
                      <a:pt x="1671" y="712"/>
                      <a:pt x="1595" y="595"/>
                      <a:pt x="1520" y="478"/>
                    </a:cubicBezTo>
                    <a:cubicBezTo>
                      <a:pt x="1484" y="423"/>
                      <a:pt x="1448" y="368"/>
                      <a:pt x="1412" y="314"/>
                    </a:cubicBezTo>
                    <a:cubicBezTo>
                      <a:pt x="1345" y="212"/>
                      <a:pt x="1269" y="105"/>
                      <a:pt x="1158" y="49"/>
                    </a:cubicBezTo>
                    <a:cubicBezTo>
                      <a:pt x="1076" y="8"/>
                      <a:pt x="986" y="0"/>
                      <a:pt x="904" y="6"/>
                    </a:cubicBezTo>
                    <a:cubicBezTo>
                      <a:pt x="823" y="12"/>
                      <a:pt x="748" y="32"/>
                      <a:pt x="668" y="44"/>
                    </a:cubicBezTo>
                    <a:cubicBezTo>
                      <a:pt x="588" y="57"/>
                      <a:pt x="502" y="63"/>
                      <a:pt x="416" y="73"/>
                    </a:cubicBezTo>
                    <a:cubicBezTo>
                      <a:pt x="265" y="90"/>
                      <a:pt x="112" y="117"/>
                      <a:pt x="0" y="21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17"/>
              <p:cNvSpPr/>
              <p:nvPr/>
            </p:nvSpPr>
            <p:spPr>
              <a:xfrm>
                <a:off x="1112838" y="3476625"/>
                <a:ext cx="7048500" cy="2422525"/>
              </a:xfrm>
              <a:custGeom>
                <a:rect b="b" l="l" r="r" t="t"/>
                <a:pathLst>
                  <a:path extrusionOk="0" h="1011" w="2943">
                    <a:moveTo>
                      <a:pt x="2943" y="151"/>
                    </a:moveTo>
                    <a:cubicBezTo>
                      <a:pt x="2874" y="303"/>
                      <a:pt x="2783" y="449"/>
                      <a:pt x="2679" y="588"/>
                    </a:cubicBezTo>
                    <a:cubicBezTo>
                      <a:pt x="2634" y="649"/>
                      <a:pt x="2585" y="708"/>
                      <a:pt x="2535" y="764"/>
                    </a:cubicBezTo>
                    <a:cubicBezTo>
                      <a:pt x="2507" y="794"/>
                      <a:pt x="2478" y="823"/>
                      <a:pt x="2447" y="850"/>
                    </a:cubicBezTo>
                    <a:cubicBezTo>
                      <a:pt x="2379" y="909"/>
                      <a:pt x="2304" y="957"/>
                      <a:pt x="2219" y="985"/>
                    </a:cubicBezTo>
                    <a:cubicBezTo>
                      <a:pt x="2171" y="1001"/>
                      <a:pt x="2119" y="1010"/>
                      <a:pt x="2063" y="1011"/>
                    </a:cubicBezTo>
                    <a:cubicBezTo>
                      <a:pt x="2000" y="1011"/>
                      <a:pt x="1932" y="998"/>
                      <a:pt x="1877" y="962"/>
                    </a:cubicBezTo>
                    <a:cubicBezTo>
                      <a:pt x="1824" y="927"/>
                      <a:pt x="1789" y="875"/>
                      <a:pt x="1754" y="826"/>
                    </a:cubicBezTo>
                    <a:cubicBezTo>
                      <a:pt x="1674" y="713"/>
                      <a:pt x="1597" y="597"/>
                      <a:pt x="1520" y="481"/>
                    </a:cubicBezTo>
                    <a:cubicBezTo>
                      <a:pt x="1484" y="426"/>
                      <a:pt x="1447" y="372"/>
                      <a:pt x="1410" y="318"/>
                    </a:cubicBezTo>
                    <a:cubicBezTo>
                      <a:pt x="1341" y="218"/>
                      <a:pt x="1265" y="112"/>
                      <a:pt x="1154" y="54"/>
                    </a:cubicBezTo>
                    <a:cubicBezTo>
                      <a:pt x="1073" y="11"/>
                      <a:pt x="984" y="0"/>
                      <a:pt x="904" y="2"/>
                    </a:cubicBezTo>
                    <a:cubicBezTo>
                      <a:pt x="823" y="4"/>
                      <a:pt x="748" y="19"/>
                      <a:pt x="669" y="27"/>
                    </a:cubicBezTo>
                    <a:cubicBezTo>
                      <a:pt x="589" y="36"/>
                      <a:pt x="503" y="39"/>
                      <a:pt x="418" y="45"/>
                    </a:cubicBezTo>
                    <a:cubicBezTo>
                      <a:pt x="268" y="57"/>
                      <a:pt x="114" y="78"/>
                      <a:pt x="0" y="17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17"/>
              <p:cNvSpPr/>
              <p:nvPr/>
            </p:nvSpPr>
            <p:spPr>
              <a:xfrm>
                <a:off x="1095375" y="3522663"/>
                <a:ext cx="7054851" cy="2428875"/>
              </a:xfrm>
              <a:custGeom>
                <a:rect b="b" l="l" r="r" t="t"/>
                <a:pathLst>
                  <a:path extrusionOk="0" h="1014" w="2945">
                    <a:moveTo>
                      <a:pt x="2945" y="210"/>
                    </a:moveTo>
                    <a:cubicBezTo>
                      <a:pt x="2872" y="354"/>
                      <a:pt x="2779" y="493"/>
                      <a:pt x="2674" y="625"/>
                    </a:cubicBezTo>
                    <a:cubicBezTo>
                      <a:pt x="2628" y="682"/>
                      <a:pt x="2579" y="739"/>
                      <a:pt x="2528" y="791"/>
                    </a:cubicBezTo>
                    <a:cubicBezTo>
                      <a:pt x="2500" y="819"/>
                      <a:pt x="2471" y="846"/>
                      <a:pt x="2441" y="870"/>
                    </a:cubicBezTo>
                    <a:cubicBezTo>
                      <a:pt x="2373" y="925"/>
                      <a:pt x="2299" y="968"/>
                      <a:pt x="2215" y="992"/>
                    </a:cubicBezTo>
                    <a:cubicBezTo>
                      <a:pt x="2167" y="1006"/>
                      <a:pt x="2117" y="1014"/>
                      <a:pt x="2062" y="1013"/>
                    </a:cubicBezTo>
                    <a:cubicBezTo>
                      <a:pt x="2001" y="1011"/>
                      <a:pt x="1935" y="998"/>
                      <a:pt x="1881" y="963"/>
                    </a:cubicBezTo>
                    <a:cubicBezTo>
                      <a:pt x="1829" y="929"/>
                      <a:pt x="1794" y="879"/>
                      <a:pt x="1759" y="831"/>
                    </a:cubicBezTo>
                    <a:cubicBezTo>
                      <a:pt x="1677" y="720"/>
                      <a:pt x="1599" y="604"/>
                      <a:pt x="1520" y="489"/>
                    </a:cubicBezTo>
                    <a:cubicBezTo>
                      <a:pt x="1484" y="435"/>
                      <a:pt x="1446" y="381"/>
                      <a:pt x="1409" y="327"/>
                    </a:cubicBezTo>
                    <a:cubicBezTo>
                      <a:pt x="1338" y="228"/>
                      <a:pt x="1260" y="123"/>
                      <a:pt x="1151" y="63"/>
                    </a:cubicBezTo>
                    <a:cubicBezTo>
                      <a:pt x="1071" y="19"/>
                      <a:pt x="983" y="4"/>
                      <a:pt x="903" y="2"/>
                    </a:cubicBezTo>
                    <a:cubicBezTo>
                      <a:pt x="824" y="0"/>
                      <a:pt x="749" y="11"/>
                      <a:pt x="670" y="15"/>
                    </a:cubicBezTo>
                    <a:cubicBezTo>
                      <a:pt x="590" y="20"/>
                      <a:pt x="505" y="19"/>
                      <a:pt x="420" y="22"/>
                    </a:cubicBezTo>
                    <a:cubicBezTo>
                      <a:pt x="270" y="28"/>
                      <a:pt x="116" y="45"/>
                      <a:pt x="0" y="13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17"/>
              <p:cNvSpPr/>
              <p:nvPr/>
            </p:nvSpPr>
            <p:spPr>
              <a:xfrm>
                <a:off x="1079500" y="3560763"/>
                <a:ext cx="7056436" cy="2444749"/>
              </a:xfrm>
              <a:custGeom>
                <a:rect b="b" l="l" r="r" t="t"/>
                <a:pathLst>
                  <a:path extrusionOk="0" h="1020" w="2946">
                    <a:moveTo>
                      <a:pt x="2946" y="271"/>
                    </a:moveTo>
                    <a:cubicBezTo>
                      <a:pt x="2870" y="408"/>
                      <a:pt x="2775" y="539"/>
                      <a:pt x="2669" y="664"/>
                    </a:cubicBezTo>
                    <a:cubicBezTo>
                      <a:pt x="2622" y="719"/>
                      <a:pt x="2573" y="772"/>
                      <a:pt x="2522" y="820"/>
                    </a:cubicBezTo>
                    <a:cubicBezTo>
                      <a:pt x="2494" y="847"/>
                      <a:pt x="2464" y="872"/>
                      <a:pt x="2434" y="894"/>
                    </a:cubicBezTo>
                    <a:cubicBezTo>
                      <a:pt x="2366" y="945"/>
                      <a:pt x="2293" y="982"/>
                      <a:pt x="2210" y="1002"/>
                    </a:cubicBezTo>
                    <a:cubicBezTo>
                      <a:pt x="2164" y="1014"/>
                      <a:pt x="2114" y="1020"/>
                      <a:pt x="2061" y="1018"/>
                    </a:cubicBezTo>
                    <a:cubicBezTo>
                      <a:pt x="2002" y="1015"/>
                      <a:pt x="1938" y="1001"/>
                      <a:pt x="1885" y="966"/>
                    </a:cubicBezTo>
                    <a:cubicBezTo>
                      <a:pt x="1834" y="934"/>
                      <a:pt x="1799" y="885"/>
                      <a:pt x="1764" y="839"/>
                    </a:cubicBezTo>
                    <a:cubicBezTo>
                      <a:pt x="1680" y="729"/>
                      <a:pt x="1600" y="614"/>
                      <a:pt x="1521" y="500"/>
                    </a:cubicBezTo>
                    <a:cubicBezTo>
                      <a:pt x="1483" y="446"/>
                      <a:pt x="1445" y="393"/>
                      <a:pt x="1407" y="340"/>
                    </a:cubicBezTo>
                    <a:cubicBezTo>
                      <a:pt x="1335" y="241"/>
                      <a:pt x="1256" y="138"/>
                      <a:pt x="1147" y="76"/>
                    </a:cubicBezTo>
                    <a:cubicBezTo>
                      <a:pt x="1068" y="31"/>
                      <a:pt x="982" y="12"/>
                      <a:pt x="902" y="6"/>
                    </a:cubicBezTo>
                    <a:cubicBezTo>
                      <a:pt x="824" y="0"/>
                      <a:pt x="749" y="6"/>
                      <a:pt x="671" y="6"/>
                    </a:cubicBezTo>
                    <a:cubicBezTo>
                      <a:pt x="591" y="6"/>
                      <a:pt x="507" y="2"/>
                      <a:pt x="422" y="2"/>
                    </a:cubicBezTo>
                    <a:cubicBezTo>
                      <a:pt x="273" y="3"/>
                      <a:pt x="118" y="14"/>
                      <a:pt x="0" y="10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17"/>
              <p:cNvSpPr/>
              <p:nvPr/>
            </p:nvSpPr>
            <p:spPr>
              <a:xfrm>
                <a:off x="1060450" y="3543300"/>
                <a:ext cx="7062789" cy="2514600"/>
              </a:xfrm>
              <a:custGeom>
                <a:rect b="b" l="l" r="r" t="t"/>
                <a:pathLst>
                  <a:path extrusionOk="0" h="1049" w="2949">
                    <a:moveTo>
                      <a:pt x="2949" y="356"/>
                    </a:moveTo>
                    <a:cubicBezTo>
                      <a:pt x="2869" y="485"/>
                      <a:pt x="2772" y="608"/>
                      <a:pt x="2664" y="726"/>
                    </a:cubicBezTo>
                    <a:cubicBezTo>
                      <a:pt x="2617" y="778"/>
                      <a:pt x="2568" y="828"/>
                      <a:pt x="2516" y="873"/>
                    </a:cubicBezTo>
                    <a:cubicBezTo>
                      <a:pt x="2488" y="898"/>
                      <a:pt x="2459" y="921"/>
                      <a:pt x="2428" y="941"/>
                    </a:cubicBezTo>
                    <a:cubicBezTo>
                      <a:pt x="2360" y="987"/>
                      <a:pt x="2288" y="1019"/>
                      <a:pt x="2207" y="1036"/>
                    </a:cubicBezTo>
                    <a:cubicBezTo>
                      <a:pt x="2162" y="1045"/>
                      <a:pt x="2113" y="1049"/>
                      <a:pt x="2062" y="1046"/>
                    </a:cubicBezTo>
                    <a:cubicBezTo>
                      <a:pt x="2003" y="1042"/>
                      <a:pt x="1941" y="1027"/>
                      <a:pt x="1890" y="993"/>
                    </a:cubicBezTo>
                    <a:cubicBezTo>
                      <a:pt x="1840" y="961"/>
                      <a:pt x="1805" y="915"/>
                      <a:pt x="1770" y="870"/>
                    </a:cubicBezTo>
                    <a:cubicBezTo>
                      <a:pt x="1684" y="762"/>
                      <a:pt x="1603" y="647"/>
                      <a:pt x="1522" y="534"/>
                    </a:cubicBezTo>
                    <a:cubicBezTo>
                      <a:pt x="1484" y="480"/>
                      <a:pt x="1445" y="428"/>
                      <a:pt x="1406" y="375"/>
                    </a:cubicBezTo>
                    <a:cubicBezTo>
                      <a:pt x="1333" y="277"/>
                      <a:pt x="1252" y="175"/>
                      <a:pt x="1145" y="111"/>
                    </a:cubicBezTo>
                    <a:cubicBezTo>
                      <a:pt x="1066" y="65"/>
                      <a:pt x="982" y="43"/>
                      <a:pt x="903" y="33"/>
                    </a:cubicBezTo>
                    <a:cubicBezTo>
                      <a:pt x="825" y="23"/>
                      <a:pt x="751" y="24"/>
                      <a:pt x="673" y="20"/>
                    </a:cubicBezTo>
                    <a:cubicBezTo>
                      <a:pt x="594" y="16"/>
                      <a:pt x="510" y="9"/>
                      <a:pt x="425" y="5"/>
                    </a:cubicBezTo>
                    <a:cubicBezTo>
                      <a:pt x="277" y="0"/>
                      <a:pt x="121" y="7"/>
                      <a:pt x="0" y="8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17"/>
              <p:cNvSpPr/>
              <p:nvPr/>
            </p:nvSpPr>
            <p:spPr>
              <a:xfrm>
                <a:off x="1042988" y="3519488"/>
                <a:ext cx="7069135" cy="2590800"/>
              </a:xfrm>
              <a:custGeom>
                <a:rect b="b" l="l" r="r" t="t"/>
                <a:pathLst>
                  <a:path extrusionOk="0" h="1081" w="2951">
                    <a:moveTo>
                      <a:pt x="2951" y="444"/>
                    </a:moveTo>
                    <a:cubicBezTo>
                      <a:pt x="2867" y="565"/>
                      <a:pt x="2768" y="681"/>
                      <a:pt x="2659" y="792"/>
                    </a:cubicBezTo>
                    <a:cubicBezTo>
                      <a:pt x="2612" y="840"/>
                      <a:pt x="2561" y="887"/>
                      <a:pt x="2510" y="929"/>
                    </a:cubicBezTo>
                    <a:cubicBezTo>
                      <a:pt x="2481" y="952"/>
                      <a:pt x="2452" y="973"/>
                      <a:pt x="2421" y="991"/>
                    </a:cubicBezTo>
                    <a:cubicBezTo>
                      <a:pt x="2354" y="1032"/>
                      <a:pt x="2282" y="1059"/>
                      <a:pt x="2203" y="1072"/>
                    </a:cubicBezTo>
                    <a:cubicBezTo>
                      <a:pt x="2158" y="1079"/>
                      <a:pt x="2111" y="1081"/>
                      <a:pt x="2061" y="1077"/>
                    </a:cubicBezTo>
                    <a:cubicBezTo>
                      <a:pt x="2004" y="1071"/>
                      <a:pt x="1944" y="1056"/>
                      <a:pt x="1893" y="1023"/>
                    </a:cubicBezTo>
                    <a:cubicBezTo>
                      <a:pt x="1845" y="992"/>
                      <a:pt x="1810" y="947"/>
                      <a:pt x="1774" y="904"/>
                    </a:cubicBezTo>
                    <a:cubicBezTo>
                      <a:pt x="1687" y="797"/>
                      <a:pt x="1605" y="684"/>
                      <a:pt x="1522" y="571"/>
                    </a:cubicBezTo>
                    <a:cubicBezTo>
                      <a:pt x="1484" y="518"/>
                      <a:pt x="1444" y="465"/>
                      <a:pt x="1404" y="413"/>
                    </a:cubicBezTo>
                    <a:cubicBezTo>
                      <a:pt x="1329" y="316"/>
                      <a:pt x="1248" y="215"/>
                      <a:pt x="1142" y="150"/>
                    </a:cubicBezTo>
                    <a:cubicBezTo>
                      <a:pt x="1064" y="102"/>
                      <a:pt x="980" y="77"/>
                      <a:pt x="902" y="62"/>
                    </a:cubicBezTo>
                    <a:cubicBezTo>
                      <a:pt x="825" y="48"/>
                      <a:pt x="751" y="45"/>
                      <a:pt x="674" y="37"/>
                    </a:cubicBezTo>
                    <a:cubicBezTo>
                      <a:pt x="595" y="29"/>
                      <a:pt x="511" y="18"/>
                      <a:pt x="427" y="11"/>
                    </a:cubicBezTo>
                    <a:cubicBezTo>
                      <a:pt x="279" y="0"/>
                      <a:pt x="123" y="3"/>
                      <a:pt x="0" y="81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17"/>
              <p:cNvSpPr/>
              <p:nvPr/>
            </p:nvSpPr>
            <p:spPr>
              <a:xfrm>
                <a:off x="1027113" y="3490913"/>
                <a:ext cx="7070726" cy="2674938"/>
              </a:xfrm>
              <a:custGeom>
                <a:rect b="b" l="l" r="r" t="t"/>
                <a:pathLst>
                  <a:path extrusionOk="0" h="1116" w="2952">
                    <a:moveTo>
                      <a:pt x="2952" y="534"/>
                    </a:moveTo>
                    <a:cubicBezTo>
                      <a:pt x="2865" y="647"/>
                      <a:pt x="2764" y="755"/>
                      <a:pt x="2654" y="859"/>
                    </a:cubicBezTo>
                    <a:cubicBezTo>
                      <a:pt x="2606" y="904"/>
                      <a:pt x="2555" y="949"/>
                      <a:pt x="2503" y="987"/>
                    </a:cubicBezTo>
                    <a:cubicBezTo>
                      <a:pt x="2475" y="1008"/>
                      <a:pt x="2445" y="1027"/>
                      <a:pt x="2414" y="1043"/>
                    </a:cubicBezTo>
                    <a:cubicBezTo>
                      <a:pt x="2347" y="1079"/>
                      <a:pt x="2276" y="1101"/>
                      <a:pt x="2199" y="1110"/>
                    </a:cubicBezTo>
                    <a:cubicBezTo>
                      <a:pt x="2155" y="1115"/>
                      <a:pt x="2109" y="1116"/>
                      <a:pt x="2060" y="1110"/>
                    </a:cubicBezTo>
                    <a:cubicBezTo>
                      <a:pt x="2005" y="1103"/>
                      <a:pt x="1947" y="1087"/>
                      <a:pt x="1897" y="1055"/>
                    </a:cubicBezTo>
                    <a:cubicBezTo>
                      <a:pt x="1849" y="1025"/>
                      <a:pt x="1814" y="982"/>
                      <a:pt x="1779" y="940"/>
                    </a:cubicBezTo>
                    <a:cubicBezTo>
                      <a:pt x="1690" y="835"/>
                      <a:pt x="1606" y="722"/>
                      <a:pt x="1523" y="610"/>
                    </a:cubicBezTo>
                    <a:cubicBezTo>
                      <a:pt x="1483" y="557"/>
                      <a:pt x="1443" y="505"/>
                      <a:pt x="1403" y="454"/>
                    </a:cubicBezTo>
                    <a:cubicBezTo>
                      <a:pt x="1326" y="357"/>
                      <a:pt x="1243" y="258"/>
                      <a:pt x="1138" y="190"/>
                    </a:cubicBezTo>
                    <a:cubicBezTo>
                      <a:pt x="1061" y="141"/>
                      <a:pt x="979" y="113"/>
                      <a:pt x="902" y="94"/>
                    </a:cubicBezTo>
                    <a:cubicBezTo>
                      <a:pt x="825" y="76"/>
                      <a:pt x="752" y="67"/>
                      <a:pt x="675" y="56"/>
                    </a:cubicBezTo>
                    <a:cubicBezTo>
                      <a:pt x="596" y="44"/>
                      <a:pt x="513" y="29"/>
                      <a:pt x="429" y="19"/>
                    </a:cubicBezTo>
                    <a:cubicBezTo>
                      <a:pt x="282" y="3"/>
                      <a:pt x="124" y="0"/>
                      <a:pt x="0" y="7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17"/>
              <p:cNvSpPr/>
              <p:nvPr/>
            </p:nvSpPr>
            <p:spPr>
              <a:xfrm>
                <a:off x="1009650" y="3457575"/>
                <a:ext cx="7075487" cy="2762251"/>
              </a:xfrm>
              <a:custGeom>
                <a:rect b="b" l="l" r="r" t="t"/>
                <a:pathLst>
                  <a:path extrusionOk="0" h="1153" w="2954">
                    <a:moveTo>
                      <a:pt x="2954" y="626"/>
                    </a:moveTo>
                    <a:cubicBezTo>
                      <a:pt x="2863" y="731"/>
                      <a:pt x="2760" y="832"/>
                      <a:pt x="2648" y="928"/>
                    </a:cubicBezTo>
                    <a:cubicBezTo>
                      <a:pt x="2600" y="970"/>
                      <a:pt x="2549" y="1012"/>
                      <a:pt x="2497" y="1047"/>
                    </a:cubicBezTo>
                    <a:cubicBezTo>
                      <a:pt x="2468" y="1066"/>
                      <a:pt x="2438" y="1083"/>
                      <a:pt x="2408" y="1097"/>
                    </a:cubicBezTo>
                    <a:cubicBezTo>
                      <a:pt x="2340" y="1129"/>
                      <a:pt x="2270" y="1145"/>
                      <a:pt x="2195" y="1150"/>
                    </a:cubicBezTo>
                    <a:cubicBezTo>
                      <a:pt x="2152" y="1153"/>
                      <a:pt x="2107" y="1152"/>
                      <a:pt x="2060" y="1145"/>
                    </a:cubicBezTo>
                    <a:cubicBezTo>
                      <a:pt x="2006" y="1137"/>
                      <a:pt x="1949" y="1120"/>
                      <a:pt x="1901" y="1089"/>
                    </a:cubicBezTo>
                    <a:cubicBezTo>
                      <a:pt x="1854" y="1059"/>
                      <a:pt x="1819" y="1018"/>
                      <a:pt x="1784" y="978"/>
                    </a:cubicBezTo>
                    <a:cubicBezTo>
                      <a:pt x="1692" y="874"/>
                      <a:pt x="1608" y="762"/>
                      <a:pt x="1523" y="651"/>
                    </a:cubicBezTo>
                    <a:cubicBezTo>
                      <a:pt x="1483" y="599"/>
                      <a:pt x="1442" y="547"/>
                      <a:pt x="1401" y="496"/>
                    </a:cubicBezTo>
                    <a:cubicBezTo>
                      <a:pt x="1323" y="400"/>
                      <a:pt x="1239" y="302"/>
                      <a:pt x="1135" y="233"/>
                    </a:cubicBezTo>
                    <a:cubicBezTo>
                      <a:pt x="1059" y="183"/>
                      <a:pt x="978" y="151"/>
                      <a:pt x="901" y="128"/>
                    </a:cubicBezTo>
                    <a:cubicBezTo>
                      <a:pt x="826" y="106"/>
                      <a:pt x="752" y="92"/>
                      <a:pt x="675" y="77"/>
                    </a:cubicBezTo>
                    <a:cubicBezTo>
                      <a:pt x="597" y="60"/>
                      <a:pt x="515" y="42"/>
                      <a:pt x="431" y="30"/>
                    </a:cubicBezTo>
                    <a:cubicBezTo>
                      <a:pt x="285" y="7"/>
                      <a:pt x="126" y="0"/>
                      <a:pt x="0" y="7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17"/>
              <p:cNvSpPr/>
              <p:nvPr/>
            </p:nvSpPr>
            <p:spPr>
              <a:xfrm>
                <a:off x="990600" y="3421063"/>
                <a:ext cx="7083427" cy="2857501"/>
              </a:xfrm>
              <a:custGeom>
                <a:rect b="b" l="l" r="r" t="t"/>
                <a:pathLst>
                  <a:path extrusionOk="0" h="1192" w="2957">
                    <a:moveTo>
                      <a:pt x="2957" y="719"/>
                    </a:moveTo>
                    <a:cubicBezTo>
                      <a:pt x="2863" y="816"/>
                      <a:pt x="2757" y="909"/>
                      <a:pt x="2644" y="999"/>
                    </a:cubicBezTo>
                    <a:cubicBezTo>
                      <a:pt x="2595" y="1038"/>
                      <a:pt x="2544" y="1076"/>
                      <a:pt x="2491" y="1108"/>
                    </a:cubicBezTo>
                    <a:cubicBezTo>
                      <a:pt x="2462" y="1125"/>
                      <a:pt x="2433" y="1140"/>
                      <a:pt x="2402" y="1152"/>
                    </a:cubicBezTo>
                    <a:cubicBezTo>
                      <a:pt x="2334" y="1179"/>
                      <a:pt x="2266" y="1190"/>
                      <a:pt x="2191" y="1191"/>
                    </a:cubicBezTo>
                    <a:cubicBezTo>
                      <a:pt x="2150" y="1192"/>
                      <a:pt x="2106" y="1189"/>
                      <a:pt x="2060" y="1181"/>
                    </a:cubicBezTo>
                    <a:cubicBezTo>
                      <a:pt x="2008" y="1171"/>
                      <a:pt x="1953" y="1154"/>
                      <a:pt x="1906" y="1124"/>
                    </a:cubicBezTo>
                    <a:cubicBezTo>
                      <a:pt x="1860" y="1095"/>
                      <a:pt x="1825" y="1056"/>
                      <a:pt x="1790" y="1017"/>
                    </a:cubicBezTo>
                    <a:cubicBezTo>
                      <a:pt x="1696" y="915"/>
                      <a:pt x="1611" y="803"/>
                      <a:pt x="1524" y="693"/>
                    </a:cubicBezTo>
                    <a:cubicBezTo>
                      <a:pt x="1484" y="641"/>
                      <a:pt x="1442" y="590"/>
                      <a:pt x="1400" y="539"/>
                    </a:cubicBezTo>
                    <a:cubicBezTo>
                      <a:pt x="1321" y="444"/>
                      <a:pt x="1235" y="347"/>
                      <a:pt x="1132" y="276"/>
                    </a:cubicBezTo>
                    <a:cubicBezTo>
                      <a:pt x="1057" y="225"/>
                      <a:pt x="978" y="189"/>
                      <a:pt x="901" y="163"/>
                    </a:cubicBezTo>
                    <a:cubicBezTo>
                      <a:pt x="827" y="136"/>
                      <a:pt x="754" y="118"/>
                      <a:pt x="677" y="98"/>
                    </a:cubicBezTo>
                    <a:cubicBezTo>
                      <a:pt x="600" y="78"/>
                      <a:pt x="518" y="57"/>
                      <a:pt x="434" y="41"/>
                    </a:cubicBezTo>
                    <a:cubicBezTo>
                      <a:pt x="288" y="13"/>
                      <a:pt x="129" y="0"/>
                      <a:pt x="0" y="6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17"/>
              <p:cNvSpPr/>
              <p:nvPr/>
            </p:nvSpPr>
            <p:spPr>
              <a:xfrm>
                <a:off x="973138" y="3387725"/>
                <a:ext cx="7085009" cy="2959100"/>
              </a:xfrm>
              <a:custGeom>
                <a:rect b="b" l="l" r="r" t="t"/>
                <a:pathLst>
                  <a:path extrusionOk="0" h="1235" w="2958">
                    <a:moveTo>
                      <a:pt x="2958" y="811"/>
                    </a:moveTo>
                    <a:cubicBezTo>
                      <a:pt x="2861" y="900"/>
                      <a:pt x="2753" y="985"/>
                      <a:pt x="2639" y="1068"/>
                    </a:cubicBezTo>
                    <a:cubicBezTo>
                      <a:pt x="2589" y="1104"/>
                      <a:pt x="2538" y="1139"/>
                      <a:pt x="2485" y="1168"/>
                    </a:cubicBezTo>
                    <a:cubicBezTo>
                      <a:pt x="2456" y="1183"/>
                      <a:pt x="2426" y="1196"/>
                      <a:pt x="2395" y="1206"/>
                    </a:cubicBezTo>
                    <a:cubicBezTo>
                      <a:pt x="2328" y="1228"/>
                      <a:pt x="2260" y="1235"/>
                      <a:pt x="2187" y="1232"/>
                    </a:cubicBezTo>
                    <a:cubicBezTo>
                      <a:pt x="2146" y="1230"/>
                      <a:pt x="2104" y="1225"/>
                      <a:pt x="2059" y="1216"/>
                    </a:cubicBezTo>
                    <a:cubicBezTo>
                      <a:pt x="2008" y="1205"/>
                      <a:pt x="1956" y="1187"/>
                      <a:pt x="1909" y="1157"/>
                    </a:cubicBezTo>
                    <a:cubicBezTo>
                      <a:pt x="1865" y="1130"/>
                      <a:pt x="1830" y="1092"/>
                      <a:pt x="1795" y="1055"/>
                    </a:cubicBezTo>
                    <a:cubicBezTo>
                      <a:pt x="1698" y="955"/>
                      <a:pt x="1612" y="843"/>
                      <a:pt x="1525" y="734"/>
                    </a:cubicBezTo>
                    <a:cubicBezTo>
                      <a:pt x="1483" y="682"/>
                      <a:pt x="1441" y="632"/>
                      <a:pt x="1398" y="581"/>
                    </a:cubicBezTo>
                    <a:cubicBezTo>
                      <a:pt x="1317" y="487"/>
                      <a:pt x="1231" y="392"/>
                      <a:pt x="1129" y="319"/>
                    </a:cubicBezTo>
                    <a:cubicBezTo>
                      <a:pt x="1054" y="266"/>
                      <a:pt x="976" y="227"/>
                      <a:pt x="901" y="196"/>
                    </a:cubicBezTo>
                    <a:cubicBezTo>
                      <a:pt x="827" y="166"/>
                      <a:pt x="754" y="143"/>
                      <a:pt x="678" y="119"/>
                    </a:cubicBezTo>
                    <a:cubicBezTo>
                      <a:pt x="601" y="95"/>
                      <a:pt x="520" y="70"/>
                      <a:pt x="436" y="51"/>
                    </a:cubicBezTo>
                    <a:cubicBezTo>
                      <a:pt x="291" y="17"/>
                      <a:pt x="131" y="0"/>
                      <a:pt x="0" y="65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17"/>
              <p:cNvSpPr/>
              <p:nvPr/>
            </p:nvSpPr>
            <p:spPr>
              <a:xfrm>
                <a:off x="957263" y="3352800"/>
                <a:ext cx="7089777" cy="3067050"/>
              </a:xfrm>
              <a:custGeom>
                <a:rect b="b" l="l" r="r" t="t"/>
                <a:pathLst>
                  <a:path extrusionOk="0" h="1280" w="2960">
                    <a:moveTo>
                      <a:pt x="2960" y="904"/>
                    </a:moveTo>
                    <a:cubicBezTo>
                      <a:pt x="2859" y="984"/>
                      <a:pt x="2749" y="1063"/>
                      <a:pt x="2634" y="1138"/>
                    </a:cubicBezTo>
                    <a:cubicBezTo>
                      <a:pt x="2584" y="1171"/>
                      <a:pt x="2532" y="1203"/>
                      <a:pt x="2478" y="1228"/>
                    </a:cubicBezTo>
                    <a:cubicBezTo>
                      <a:pt x="2449" y="1242"/>
                      <a:pt x="2419" y="1253"/>
                      <a:pt x="2388" y="1261"/>
                    </a:cubicBezTo>
                    <a:cubicBezTo>
                      <a:pt x="2321" y="1279"/>
                      <a:pt x="2254" y="1280"/>
                      <a:pt x="2183" y="1273"/>
                    </a:cubicBezTo>
                    <a:cubicBezTo>
                      <a:pt x="2143" y="1269"/>
                      <a:pt x="2102" y="1262"/>
                      <a:pt x="2059" y="1252"/>
                    </a:cubicBezTo>
                    <a:cubicBezTo>
                      <a:pt x="2009" y="1239"/>
                      <a:pt x="1958" y="1221"/>
                      <a:pt x="1913" y="1192"/>
                    </a:cubicBezTo>
                    <a:cubicBezTo>
                      <a:pt x="1870" y="1165"/>
                      <a:pt x="1835" y="1130"/>
                      <a:pt x="1800" y="1094"/>
                    </a:cubicBezTo>
                    <a:cubicBezTo>
                      <a:pt x="1701" y="995"/>
                      <a:pt x="1614" y="884"/>
                      <a:pt x="1525" y="776"/>
                    </a:cubicBezTo>
                    <a:cubicBezTo>
                      <a:pt x="1483" y="725"/>
                      <a:pt x="1440" y="674"/>
                      <a:pt x="1397" y="625"/>
                    </a:cubicBezTo>
                    <a:cubicBezTo>
                      <a:pt x="1314" y="531"/>
                      <a:pt x="1226" y="437"/>
                      <a:pt x="1125" y="362"/>
                    </a:cubicBezTo>
                    <a:cubicBezTo>
                      <a:pt x="1052" y="308"/>
                      <a:pt x="975" y="266"/>
                      <a:pt x="900" y="231"/>
                    </a:cubicBezTo>
                    <a:cubicBezTo>
                      <a:pt x="827" y="197"/>
                      <a:pt x="755" y="169"/>
                      <a:pt x="679" y="141"/>
                    </a:cubicBezTo>
                    <a:cubicBezTo>
                      <a:pt x="602" y="113"/>
                      <a:pt x="521" y="84"/>
                      <a:pt x="438" y="62"/>
                    </a:cubicBezTo>
                    <a:cubicBezTo>
                      <a:pt x="294" y="23"/>
                      <a:pt x="133" y="0"/>
                      <a:pt x="0" y="6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17"/>
              <p:cNvSpPr/>
              <p:nvPr/>
            </p:nvSpPr>
            <p:spPr>
              <a:xfrm>
                <a:off x="939800" y="3319463"/>
                <a:ext cx="7094538" cy="3181350"/>
              </a:xfrm>
              <a:custGeom>
                <a:rect b="b" l="l" r="r" t="t"/>
                <a:pathLst>
                  <a:path extrusionOk="0" h="1328" w="2962">
                    <a:moveTo>
                      <a:pt x="2962" y="995"/>
                    </a:moveTo>
                    <a:cubicBezTo>
                      <a:pt x="2857" y="1068"/>
                      <a:pt x="2745" y="1139"/>
                      <a:pt x="2628" y="1207"/>
                    </a:cubicBezTo>
                    <a:cubicBezTo>
                      <a:pt x="2578" y="1237"/>
                      <a:pt x="2525" y="1267"/>
                      <a:pt x="2472" y="1288"/>
                    </a:cubicBezTo>
                    <a:cubicBezTo>
                      <a:pt x="2442" y="1300"/>
                      <a:pt x="2412" y="1309"/>
                      <a:pt x="2382" y="1315"/>
                    </a:cubicBezTo>
                    <a:cubicBezTo>
                      <a:pt x="2314" y="1328"/>
                      <a:pt x="2248" y="1324"/>
                      <a:pt x="2179" y="1313"/>
                    </a:cubicBezTo>
                    <a:cubicBezTo>
                      <a:pt x="2140" y="1307"/>
                      <a:pt x="2099" y="1299"/>
                      <a:pt x="2058" y="1287"/>
                    </a:cubicBezTo>
                    <a:cubicBezTo>
                      <a:pt x="2010" y="1273"/>
                      <a:pt x="1961" y="1254"/>
                      <a:pt x="1917" y="1226"/>
                    </a:cubicBezTo>
                    <a:cubicBezTo>
                      <a:pt x="1875" y="1200"/>
                      <a:pt x="1839" y="1166"/>
                      <a:pt x="1805" y="1133"/>
                    </a:cubicBezTo>
                    <a:cubicBezTo>
                      <a:pt x="1704" y="1035"/>
                      <a:pt x="1616" y="925"/>
                      <a:pt x="1525" y="817"/>
                    </a:cubicBezTo>
                    <a:cubicBezTo>
                      <a:pt x="1483" y="766"/>
                      <a:pt x="1439" y="716"/>
                      <a:pt x="1395" y="667"/>
                    </a:cubicBezTo>
                    <a:cubicBezTo>
                      <a:pt x="1311" y="574"/>
                      <a:pt x="1222" y="482"/>
                      <a:pt x="1122" y="405"/>
                    </a:cubicBezTo>
                    <a:cubicBezTo>
                      <a:pt x="1049" y="350"/>
                      <a:pt x="974" y="304"/>
                      <a:pt x="900" y="265"/>
                    </a:cubicBezTo>
                    <a:cubicBezTo>
                      <a:pt x="827" y="227"/>
                      <a:pt x="755" y="194"/>
                      <a:pt x="680" y="162"/>
                    </a:cubicBezTo>
                    <a:cubicBezTo>
                      <a:pt x="604" y="129"/>
                      <a:pt x="523" y="98"/>
                      <a:pt x="440" y="72"/>
                    </a:cubicBezTo>
                    <a:cubicBezTo>
                      <a:pt x="296" y="27"/>
                      <a:pt x="135" y="0"/>
                      <a:pt x="0" y="5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17"/>
              <p:cNvSpPr/>
              <p:nvPr/>
            </p:nvSpPr>
            <p:spPr>
              <a:xfrm>
                <a:off x="923925" y="3282950"/>
                <a:ext cx="7096126" cy="3302001"/>
              </a:xfrm>
              <a:custGeom>
                <a:rect b="b" l="l" r="r" t="t"/>
                <a:pathLst>
                  <a:path extrusionOk="0" h="1378" w="2963">
                    <a:moveTo>
                      <a:pt x="2963" y="1088"/>
                    </a:moveTo>
                    <a:cubicBezTo>
                      <a:pt x="2855" y="1153"/>
                      <a:pt x="2741" y="1216"/>
                      <a:pt x="2623" y="1278"/>
                    </a:cubicBezTo>
                    <a:cubicBezTo>
                      <a:pt x="2572" y="1304"/>
                      <a:pt x="2519" y="1331"/>
                      <a:pt x="2465" y="1349"/>
                    </a:cubicBezTo>
                    <a:cubicBezTo>
                      <a:pt x="2436" y="1359"/>
                      <a:pt x="2405" y="1366"/>
                      <a:pt x="2375" y="1370"/>
                    </a:cubicBezTo>
                    <a:cubicBezTo>
                      <a:pt x="2308" y="1378"/>
                      <a:pt x="2242" y="1369"/>
                      <a:pt x="2175" y="1354"/>
                    </a:cubicBezTo>
                    <a:cubicBezTo>
                      <a:pt x="2136" y="1346"/>
                      <a:pt x="2097" y="1336"/>
                      <a:pt x="2057" y="1323"/>
                    </a:cubicBezTo>
                    <a:cubicBezTo>
                      <a:pt x="2011" y="1307"/>
                      <a:pt x="1964" y="1288"/>
                      <a:pt x="1921" y="1261"/>
                    </a:cubicBezTo>
                    <a:cubicBezTo>
                      <a:pt x="1879" y="1235"/>
                      <a:pt x="1844" y="1204"/>
                      <a:pt x="1809" y="1172"/>
                    </a:cubicBezTo>
                    <a:cubicBezTo>
                      <a:pt x="1706" y="1076"/>
                      <a:pt x="1617" y="966"/>
                      <a:pt x="1526" y="859"/>
                    </a:cubicBezTo>
                    <a:cubicBezTo>
                      <a:pt x="1483" y="808"/>
                      <a:pt x="1438" y="759"/>
                      <a:pt x="1393" y="710"/>
                    </a:cubicBezTo>
                    <a:cubicBezTo>
                      <a:pt x="1308" y="618"/>
                      <a:pt x="1217" y="527"/>
                      <a:pt x="1118" y="449"/>
                    </a:cubicBezTo>
                    <a:cubicBezTo>
                      <a:pt x="1047" y="392"/>
                      <a:pt x="973" y="343"/>
                      <a:pt x="899" y="300"/>
                    </a:cubicBezTo>
                    <a:cubicBezTo>
                      <a:pt x="827" y="257"/>
                      <a:pt x="756" y="220"/>
                      <a:pt x="681" y="184"/>
                    </a:cubicBezTo>
                    <a:cubicBezTo>
                      <a:pt x="605" y="147"/>
                      <a:pt x="525" y="112"/>
                      <a:pt x="442" y="83"/>
                    </a:cubicBezTo>
                    <a:cubicBezTo>
                      <a:pt x="299" y="33"/>
                      <a:pt x="137" y="0"/>
                      <a:pt x="0" y="5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17"/>
              <p:cNvSpPr/>
              <p:nvPr/>
            </p:nvSpPr>
            <p:spPr>
              <a:xfrm>
                <a:off x="904875" y="3249613"/>
                <a:ext cx="7104059" cy="3421063"/>
              </a:xfrm>
              <a:custGeom>
                <a:rect b="b" l="l" r="r" t="t"/>
                <a:pathLst>
                  <a:path extrusionOk="0" h="1428" w="2966">
                    <a:moveTo>
                      <a:pt x="2966" y="1180"/>
                    </a:moveTo>
                    <a:cubicBezTo>
                      <a:pt x="2854" y="1237"/>
                      <a:pt x="2738" y="1293"/>
                      <a:pt x="2619" y="1347"/>
                    </a:cubicBezTo>
                    <a:cubicBezTo>
                      <a:pt x="2567" y="1371"/>
                      <a:pt x="2514" y="1394"/>
                      <a:pt x="2460" y="1409"/>
                    </a:cubicBezTo>
                    <a:cubicBezTo>
                      <a:pt x="2430" y="1417"/>
                      <a:pt x="2400" y="1423"/>
                      <a:pt x="2369" y="1424"/>
                    </a:cubicBezTo>
                    <a:cubicBezTo>
                      <a:pt x="2302" y="1428"/>
                      <a:pt x="2237" y="1413"/>
                      <a:pt x="2171" y="1394"/>
                    </a:cubicBezTo>
                    <a:cubicBezTo>
                      <a:pt x="2134" y="1384"/>
                      <a:pt x="2096" y="1372"/>
                      <a:pt x="2058" y="1358"/>
                    </a:cubicBezTo>
                    <a:cubicBezTo>
                      <a:pt x="2013" y="1341"/>
                      <a:pt x="1967" y="1321"/>
                      <a:pt x="1925" y="1295"/>
                    </a:cubicBezTo>
                    <a:cubicBezTo>
                      <a:pt x="1885" y="1270"/>
                      <a:pt x="1850" y="1240"/>
                      <a:pt x="1815" y="1210"/>
                    </a:cubicBezTo>
                    <a:cubicBezTo>
                      <a:pt x="1709" y="1116"/>
                      <a:pt x="1620" y="1006"/>
                      <a:pt x="1527" y="900"/>
                    </a:cubicBezTo>
                    <a:cubicBezTo>
                      <a:pt x="1483" y="850"/>
                      <a:pt x="1438" y="801"/>
                      <a:pt x="1392" y="753"/>
                    </a:cubicBezTo>
                    <a:cubicBezTo>
                      <a:pt x="1305" y="661"/>
                      <a:pt x="1214" y="571"/>
                      <a:pt x="1116" y="491"/>
                    </a:cubicBezTo>
                    <a:cubicBezTo>
                      <a:pt x="1045" y="433"/>
                      <a:pt x="972" y="381"/>
                      <a:pt x="899" y="333"/>
                    </a:cubicBezTo>
                    <a:cubicBezTo>
                      <a:pt x="829" y="287"/>
                      <a:pt x="757" y="245"/>
                      <a:pt x="683" y="205"/>
                    </a:cubicBezTo>
                    <a:cubicBezTo>
                      <a:pt x="607" y="164"/>
                      <a:pt x="528" y="125"/>
                      <a:pt x="445" y="93"/>
                    </a:cubicBezTo>
                    <a:cubicBezTo>
                      <a:pt x="302" y="37"/>
                      <a:pt x="140" y="0"/>
                      <a:pt x="0" y="5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17"/>
              <p:cNvSpPr/>
              <p:nvPr/>
            </p:nvSpPr>
            <p:spPr>
              <a:xfrm>
                <a:off x="887413" y="3213100"/>
                <a:ext cx="7108827" cy="3546476"/>
              </a:xfrm>
              <a:custGeom>
                <a:rect b="b" l="l" r="r" t="t"/>
                <a:pathLst>
                  <a:path extrusionOk="0" h="1480" w="2968">
                    <a:moveTo>
                      <a:pt x="2968" y="1273"/>
                    </a:moveTo>
                    <a:cubicBezTo>
                      <a:pt x="2852" y="1322"/>
                      <a:pt x="2734" y="1370"/>
                      <a:pt x="2614" y="1417"/>
                    </a:cubicBezTo>
                    <a:cubicBezTo>
                      <a:pt x="2562" y="1438"/>
                      <a:pt x="2508" y="1458"/>
                      <a:pt x="2453" y="1470"/>
                    </a:cubicBezTo>
                    <a:cubicBezTo>
                      <a:pt x="2423" y="1476"/>
                      <a:pt x="2393" y="1480"/>
                      <a:pt x="2362" y="1479"/>
                    </a:cubicBezTo>
                    <a:cubicBezTo>
                      <a:pt x="2295" y="1478"/>
                      <a:pt x="2231" y="1458"/>
                      <a:pt x="2167" y="1435"/>
                    </a:cubicBezTo>
                    <a:cubicBezTo>
                      <a:pt x="2131" y="1423"/>
                      <a:pt x="2094" y="1409"/>
                      <a:pt x="2057" y="1394"/>
                    </a:cubicBezTo>
                    <a:cubicBezTo>
                      <a:pt x="2014" y="1376"/>
                      <a:pt x="1970" y="1355"/>
                      <a:pt x="1929" y="1330"/>
                    </a:cubicBezTo>
                    <a:cubicBezTo>
                      <a:pt x="1890" y="1306"/>
                      <a:pt x="1855" y="1278"/>
                      <a:pt x="1820" y="1249"/>
                    </a:cubicBezTo>
                    <a:cubicBezTo>
                      <a:pt x="1712" y="1157"/>
                      <a:pt x="1622" y="1047"/>
                      <a:pt x="1527" y="942"/>
                    </a:cubicBezTo>
                    <a:cubicBezTo>
                      <a:pt x="1483" y="892"/>
                      <a:pt x="1437" y="844"/>
                      <a:pt x="1391" y="796"/>
                    </a:cubicBezTo>
                    <a:cubicBezTo>
                      <a:pt x="1302" y="705"/>
                      <a:pt x="1210" y="617"/>
                      <a:pt x="1113" y="535"/>
                    </a:cubicBezTo>
                    <a:cubicBezTo>
                      <a:pt x="1042" y="475"/>
                      <a:pt x="971" y="420"/>
                      <a:pt x="899" y="368"/>
                    </a:cubicBezTo>
                    <a:cubicBezTo>
                      <a:pt x="829" y="318"/>
                      <a:pt x="758" y="271"/>
                      <a:pt x="684" y="227"/>
                    </a:cubicBezTo>
                    <a:cubicBezTo>
                      <a:pt x="608" y="182"/>
                      <a:pt x="529" y="140"/>
                      <a:pt x="447" y="104"/>
                    </a:cubicBezTo>
                    <a:cubicBezTo>
                      <a:pt x="305" y="43"/>
                      <a:pt x="142" y="0"/>
                      <a:pt x="0" y="4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17"/>
              <p:cNvSpPr/>
              <p:nvPr/>
            </p:nvSpPr>
            <p:spPr>
              <a:xfrm>
                <a:off x="871538" y="3179763"/>
                <a:ext cx="7110414" cy="3679826"/>
              </a:xfrm>
              <a:custGeom>
                <a:rect b="b" l="l" r="r" t="t"/>
                <a:pathLst>
                  <a:path extrusionOk="0" h="1536" w="2969">
                    <a:moveTo>
                      <a:pt x="2969" y="1365"/>
                    </a:moveTo>
                    <a:cubicBezTo>
                      <a:pt x="2850" y="1406"/>
                      <a:pt x="2730" y="1447"/>
                      <a:pt x="2608" y="1487"/>
                    </a:cubicBezTo>
                    <a:cubicBezTo>
                      <a:pt x="2556" y="1504"/>
                      <a:pt x="2502" y="1521"/>
                      <a:pt x="2447" y="1530"/>
                    </a:cubicBezTo>
                    <a:cubicBezTo>
                      <a:pt x="2417" y="1534"/>
                      <a:pt x="2386" y="1536"/>
                      <a:pt x="2356" y="1533"/>
                    </a:cubicBezTo>
                    <a:cubicBezTo>
                      <a:pt x="2289" y="1527"/>
                      <a:pt x="2226" y="1502"/>
                      <a:pt x="2163" y="1476"/>
                    </a:cubicBezTo>
                    <a:cubicBezTo>
                      <a:pt x="2128" y="1461"/>
                      <a:pt x="2092" y="1445"/>
                      <a:pt x="2056" y="1429"/>
                    </a:cubicBezTo>
                    <a:cubicBezTo>
                      <a:pt x="2014" y="1409"/>
                      <a:pt x="1973" y="1388"/>
                      <a:pt x="1933" y="1364"/>
                    </a:cubicBezTo>
                    <a:cubicBezTo>
                      <a:pt x="1895" y="1340"/>
                      <a:pt x="1859" y="1314"/>
                      <a:pt x="1825" y="1287"/>
                    </a:cubicBezTo>
                    <a:cubicBezTo>
                      <a:pt x="1714" y="1197"/>
                      <a:pt x="1623" y="1087"/>
                      <a:pt x="1528" y="983"/>
                    </a:cubicBezTo>
                    <a:cubicBezTo>
                      <a:pt x="1483" y="933"/>
                      <a:pt x="1436" y="885"/>
                      <a:pt x="1389" y="838"/>
                    </a:cubicBezTo>
                    <a:cubicBezTo>
                      <a:pt x="1299" y="748"/>
                      <a:pt x="1205" y="661"/>
                      <a:pt x="1109" y="577"/>
                    </a:cubicBezTo>
                    <a:cubicBezTo>
                      <a:pt x="1040" y="517"/>
                      <a:pt x="970" y="458"/>
                      <a:pt x="898" y="402"/>
                    </a:cubicBezTo>
                    <a:cubicBezTo>
                      <a:pt x="829" y="347"/>
                      <a:pt x="758" y="296"/>
                      <a:pt x="685" y="248"/>
                    </a:cubicBezTo>
                    <a:cubicBezTo>
                      <a:pt x="610" y="198"/>
                      <a:pt x="531" y="153"/>
                      <a:pt x="449" y="114"/>
                    </a:cubicBezTo>
                    <a:cubicBezTo>
                      <a:pt x="308" y="47"/>
                      <a:pt x="144" y="0"/>
                      <a:pt x="0" y="4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53" name="Google Shape;853;p17"/>
          <p:cNvGrpSpPr/>
          <p:nvPr/>
        </p:nvGrpSpPr>
        <p:grpSpPr>
          <a:xfrm>
            <a:off x="6600248" y="184059"/>
            <a:ext cx="2134740" cy="4824921"/>
            <a:chOff x="6600248" y="184059"/>
            <a:chExt cx="2134740" cy="4824921"/>
          </a:xfrm>
        </p:grpSpPr>
        <p:grpSp>
          <p:nvGrpSpPr>
            <p:cNvPr id="854" name="Google Shape;854;p17"/>
            <p:cNvGrpSpPr/>
            <p:nvPr/>
          </p:nvGrpSpPr>
          <p:grpSpPr>
            <a:xfrm>
              <a:off x="6600248" y="184059"/>
              <a:ext cx="608440" cy="162121"/>
              <a:chOff x="4872038" y="3216275"/>
              <a:chExt cx="989013" cy="263525"/>
            </a:xfrm>
          </p:grpSpPr>
          <p:sp>
            <p:nvSpPr>
              <p:cNvPr id="855" name="Google Shape;855;p17"/>
              <p:cNvSpPr/>
              <p:nvPr/>
            </p:nvSpPr>
            <p:spPr>
              <a:xfrm>
                <a:off x="5249863" y="3216275"/>
                <a:ext cx="161925" cy="263525"/>
              </a:xfrm>
              <a:custGeom>
                <a:rect b="b" l="l" r="r" t="t"/>
                <a:pathLst>
                  <a:path extrusionOk="0" h="166" w="102">
                    <a:moveTo>
                      <a:pt x="101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102" y="0"/>
                    </a:lnTo>
                    <a:lnTo>
                      <a:pt x="22" y="84"/>
                    </a:lnTo>
                    <a:lnTo>
                      <a:pt x="10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17"/>
              <p:cNvSpPr/>
              <p:nvPr/>
            </p:nvSpPr>
            <p:spPr>
              <a:xfrm>
                <a:off x="5072063" y="3216275"/>
                <a:ext cx="169863" cy="263525"/>
              </a:xfrm>
              <a:custGeom>
                <a:rect b="b" l="l" r="r" t="t"/>
                <a:pathLst>
                  <a:path extrusionOk="0" h="166" w="107">
                    <a:moveTo>
                      <a:pt x="106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07" y="0"/>
                    </a:lnTo>
                    <a:lnTo>
                      <a:pt x="27" y="84"/>
                    </a:lnTo>
                    <a:lnTo>
                      <a:pt x="106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17"/>
              <p:cNvSpPr/>
              <p:nvPr/>
            </p:nvSpPr>
            <p:spPr>
              <a:xfrm>
                <a:off x="4872038" y="3216275"/>
                <a:ext cx="193675" cy="263525"/>
              </a:xfrm>
              <a:custGeom>
                <a:rect b="b" l="l" r="r" t="t"/>
                <a:pathLst>
                  <a:path extrusionOk="0" h="166" w="122">
                    <a:moveTo>
                      <a:pt x="121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22" y="0"/>
                    </a:lnTo>
                    <a:lnTo>
                      <a:pt x="41" y="84"/>
                    </a:lnTo>
                    <a:lnTo>
                      <a:pt x="12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17"/>
              <p:cNvSpPr/>
              <p:nvPr/>
            </p:nvSpPr>
            <p:spPr>
              <a:xfrm>
                <a:off x="5726113" y="3216275"/>
                <a:ext cx="134938" cy="263525"/>
              </a:xfrm>
              <a:custGeom>
                <a:rect b="b" l="l" r="r" t="t"/>
                <a:pathLst>
                  <a:path extrusionOk="0" h="166" w="85">
                    <a:moveTo>
                      <a:pt x="85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5" y="84"/>
                    </a:lnTo>
                    <a:lnTo>
                      <a:pt x="85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17"/>
              <p:cNvSpPr/>
              <p:nvPr/>
            </p:nvSpPr>
            <p:spPr>
              <a:xfrm>
                <a:off x="5419725" y="3216275"/>
                <a:ext cx="152400" cy="263525"/>
              </a:xfrm>
              <a:custGeom>
                <a:rect b="b" l="l" r="r" t="t"/>
                <a:pathLst>
                  <a:path extrusionOk="0" h="166" w="96">
                    <a:moveTo>
                      <a:pt x="95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96" y="0"/>
                    </a:lnTo>
                    <a:lnTo>
                      <a:pt x="16" y="84"/>
                    </a:lnTo>
                    <a:lnTo>
                      <a:pt x="95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17"/>
              <p:cNvSpPr/>
              <p:nvPr/>
            </p:nvSpPr>
            <p:spPr>
              <a:xfrm>
                <a:off x="5580063" y="3216275"/>
                <a:ext cx="139700" cy="263525"/>
              </a:xfrm>
              <a:custGeom>
                <a:rect b="b" l="l" r="r" t="t"/>
                <a:pathLst>
                  <a:path extrusionOk="0" h="166" w="88">
                    <a:moveTo>
                      <a:pt x="87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8" y="84"/>
                    </a:lnTo>
                    <a:lnTo>
                      <a:pt x="87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61" name="Google Shape;861;p17"/>
            <p:cNvGrpSpPr/>
            <p:nvPr/>
          </p:nvGrpSpPr>
          <p:grpSpPr>
            <a:xfrm flipH="1">
              <a:off x="8126548" y="4846859"/>
              <a:ext cx="608440" cy="162121"/>
              <a:chOff x="4872038" y="3216275"/>
              <a:chExt cx="989013" cy="263525"/>
            </a:xfrm>
          </p:grpSpPr>
          <p:sp>
            <p:nvSpPr>
              <p:cNvPr id="862" name="Google Shape;862;p17"/>
              <p:cNvSpPr/>
              <p:nvPr/>
            </p:nvSpPr>
            <p:spPr>
              <a:xfrm>
                <a:off x="5249863" y="3216275"/>
                <a:ext cx="161925" cy="263525"/>
              </a:xfrm>
              <a:custGeom>
                <a:rect b="b" l="l" r="r" t="t"/>
                <a:pathLst>
                  <a:path extrusionOk="0" h="166" w="102">
                    <a:moveTo>
                      <a:pt x="101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102" y="0"/>
                    </a:lnTo>
                    <a:lnTo>
                      <a:pt x="22" y="84"/>
                    </a:lnTo>
                    <a:lnTo>
                      <a:pt x="10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17"/>
              <p:cNvSpPr/>
              <p:nvPr/>
            </p:nvSpPr>
            <p:spPr>
              <a:xfrm>
                <a:off x="5072063" y="3216275"/>
                <a:ext cx="169863" cy="263525"/>
              </a:xfrm>
              <a:custGeom>
                <a:rect b="b" l="l" r="r" t="t"/>
                <a:pathLst>
                  <a:path extrusionOk="0" h="166" w="107">
                    <a:moveTo>
                      <a:pt x="106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07" y="0"/>
                    </a:lnTo>
                    <a:lnTo>
                      <a:pt x="27" y="84"/>
                    </a:lnTo>
                    <a:lnTo>
                      <a:pt x="106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17"/>
              <p:cNvSpPr/>
              <p:nvPr/>
            </p:nvSpPr>
            <p:spPr>
              <a:xfrm>
                <a:off x="4872038" y="3216275"/>
                <a:ext cx="193675" cy="263525"/>
              </a:xfrm>
              <a:custGeom>
                <a:rect b="b" l="l" r="r" t="t"/>
                <a:pathLst>
                  <a:path extrusionOk="0" h="166" w="122">
                    <a:moveTo>
                      <a:pt x="121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22" y="0"/>
                    </a:lnTo>
                    <a:lnTo>
                      <a:pt x="41" y="84"/>
                    </a:lnTo>
                    <a:lnTo>
                      <a:pt x="12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17"/>
              <p:cNvSpPr/>
              <p:nvPr/>
            </p:nvSpPr>
            <p:spPr>
              <a:xfrm>
                <a:off x="5726113" y="3216275"/>
                <a:ext cx="134938" cy="263525"/>
              </a:xfrm>
              <a:custGeom>
                <a:rect b="b" l="l" r="r" t="t"/>
                <a:pathLst>
                  <a:path extrusionOk="0" h="166" w="85">
                    <a:moveTo>
                      <a:pt x="85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5" y="84"/>
                    </a:lnTo>
                    <a:lnTo>
                      <a:pt x="85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17"/>
              <p:cNvSpPr/>
              <p:nvPr/>
            </p:nvSpPr>
            <p:spPr>
              <a:xfrm>
                <a:off x="5419725" y="3216275"/>
                <a:ext cx="152400" cy="263525"/>
              </a:xfrm>
              <a:custGeom>
                <a:rect b="b" l="l" r="r" t="t"/>
                <a:pathLst>
                  <a:path extrusionOk="0" h="166" w="96">
                    <a:moveTo>
                      <a:pt x="95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96" y="0"/>
                    </a:lnTo>
                    <a:lnTo>
                      <a:pt x="16" y="84"/>
                    </a:lnTo>
                    <a:lnTo>
                      <a:pt x="95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17"/>
              <p:cNvSpPr/>
              <p:nvPr/>
            </p:nvSpPr>
            <p:spPr>
              <a:xfrm>
                <a:off x="5580063" y="3216275"/>
                <a:ext cx="139700" cy="263525"/>
              </a:xfrm>
              <a:custGeom>
                <a:rect b="b" l="l" r="r" t="t"/>
                <a:pathLst>
                  <a:path extrusionOk="0" h="166" w="88">
                    <a:moveTo>
                      <a:pt x="87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8" y="84"/>
                    </a:lnTo>
                    <a:lnTo>
                      <a:pt x="87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68" name="Google Shape;868;p17"/>
          <p:cNvGrpSpPr/>
          <p:nvPr/>
        </p:nvGrpSpPr>
        <p:grpSpPr>
          <a:xfrm>
            <a:off x="-298150" y="-19402"/>
            <a:ext cx="9165981" cy="3319603"/>
            <a:chOff x="-298150" y="-19402"/>
            <a:chExt cx="9165981" cy="3319603"/>
          </a:xfrm>
        </p:grpSpPr>
        <p:sp>
          <p:nvSpPr>
            <p:cNvPr id="869" name="Google Shape;869;p17"/>
            <p:cNvSpPr/>
            <p:nvPr/>
          </p:nvSpPr>
          <p:spPr>
            <a:xfrm>
              <a:off x="-298150" y="-19402"/>
              <a:ext cx="793450" cy="1037125"/>
            </a:xfrm>
            <a:custGeom>
              <a:rect b="b" l="l" r="r" t="t"/>
              <a:pathLst>
                <a:path extrusionOk="0" h="166" w="127">
                  <a:moveTo>
                    <a:pt x="1" y="166"/>
                  </a:moveTo>
                  <a:lnTo>
                    <a:pt x="47" y="166"/>
                  </a:lnTo>
                  <a:lnTo>
                    <a:pt x="127" y="84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1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7"/>
            <p:cNvSpPr/>
            <p:nvPr/>
          </p:nvSpPr>
          <p:spPr>
            <a:xfrm>
              <a:off x="8503818" y="2824401"/>
              <a:ext cx="364013" cy="475800"/>
            </a:xfrm>
            <a:custGeom>
              <a:rect b="b" l="l" r="r" t="t"/>
              <a:pathLst>
                <a:path extrusionOk="0" h="166" w="127">
                  <a:moveTo>
                    <a:pt x="1" y="166"/>
                  </a:moveTo>
                  <a:lnTo>
                    <a:pt x="47" y="166"/>
                  </a:lnTo>
                  <a:lnTo>
                    <a:pt x="127" y="84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1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73" name="Google Shape;873;p18"/>
          <p:cNvSpPr txBox="1"/>
          <p:nvPr>
            <p:ph idx="1" type="subTitle"/>
          </p:nvPr>
        </p:nvSpPr>
        <p:spPr>
          <a:xfrm>
            <a:off x="720125" y="1935550"/>
            <a:ext cx="3362700" cy="9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74" name="Google Shape;874;p18"/>
          <p:cNvSpPr txBox="1"/>
          <p:nvPr>
            <p:ph idx="2" type="subTitle"/>
          </p:nvPr>
        </p:nvSpPr>
        <p:spPr>
          <a:xfrm>
            <a:off x="5061177" y="1935550"/>
            <a:ext cx="3362700" cy="9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75" name="Google Shape;875;p18"/>
          <p:cNvSpPr txBox="1"/>
          <p:nvPr>
            <p:ph idx="3" type="subTitle"/>
          </p:nvPr>
        </p:nvSpPr>
        <p:spPr>
          <a:xfrm>
            <a:off x="720125" y="3420325"/>
            <a:ext cx="3362700" cy="9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76" name="Google Shape;876;p18"/>
          <p:cNvSpPr txBox="1"/>
          <p:nvPr>
            <p:ph idx="4" type="subTitle"/>
          </p:nvPr>
        </p:nvSpPr>
        <p:spPr>
          <a:xfrm>
            <a:off x="5061177" y="3420325"/>
            <a:ext cx="3362700" cy="9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77" name="Google Shape;877;p18"/>
          <p:cNvSpPr txBox="1"/>
          <p:nvPr>
            <p:ph idx="5" type="subTitle"/>
          </p:nvPr>
        </p:nvSpPr>
        <p:spPr>
          <a:xfrm>
            <a:off x="720125" y="1376750"/>
            <a:ext cx="33627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78" name="Google Shape;878;p18"/>
          <p:cNvSpPr txBox="1"/>
          <p:nvPr>
            <p:ph idx="6" type="subTitle"/>
          </p:nvPr>
        </p:nvSpPr>
        <p:spPr>
          <a:xfrm>
            <a:off x="720125" y="2861525"/>
            <a:ext cx="33627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79" name="Google Shape;879;p18"/>
          <p:cNvSpPr txBox="1"/>
          <p:nvPr>
            <p:ph idx="7" type="subTitle"/>
          </p:nvPr>
        </p:nvSpPr>
        <p:spPr>
          <a:xfrm>
            <a:off x="5061149" y="1376750"/>
            <a:ext cx="33627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80" name="Google Shape;880;p18"/>
          <p:cNvSpPr txBox="1"/>
          <p:nvPr>
            <p:ph idx="8" type="subTitle"/>
          </p:nvPr>
        </p:nvSpPr>
        <p:spPr>
          <a:xfrm>
            <a:off x="5061149" y="2861525"/>
            <a:ext cx="33627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grpSp>
        <p:nvGrpSpPr>
          <p:cNvPr id="881" name="Google Shape;881;p18"/>
          <p:cNvGrpSpPr/>
          <p:nvPr/>
        </p:nvGrpSpPr>
        <p:grpSpPr>
          <a:xfrm>
            <a:off x="-1237699" y="-2465626"/>
            <a:ext cx="13542273" cy="9977218"/>
            <a:chOff x="-1237699" y="-2465626"/>
            <a:chExt cx="13542273" cy="9977218"/>
          </a:xfrm>
        </p:grpSpPr>
        <p:grpSp>
          <p:nvGrpSpPr>
            <p:cNvPr id="882" name="Google Shape;882;p18"/>
            <p:cNvGrpSpPr/>
            <p:nvPr/>
          </p:nvGrpSpPr>
          <p:grpSpPr>
            <a:xfrm rot="-2966106">
              <a:off x="7219621" y="3536309"/>
              <a:ext cx="5005393" cy="2513542"/>
              <a:chOff x="871538" y="3179763"/>
              <a:chExt cx="7327898" cy="3679826"/>
            </a:xfrm>
          </p:grpSpPr>
          <p:sp>
            <p:nvSpPr>
              <p:cNvPr id="883" name="Google Shape;883;p18"/>
              <p:cNvSpPr/>
              <p:nvPr/>
            </p:nvSpPr>
            <p:spPr>
              <a:xfrm>
                <a:off x="1165225" y="3278188"/>
                <a:ext cx="7034210" cy="2479676"/>
              </a:xfrm>
              <a:custGeom>
                <a:rect b="b" l="l" r="r" t="t"/>
                <a:pathLst>
                  <a:path extrusionOk="0" h="1035" w="2937">
                    <a:moveTo>
                      <a:pt x="2937" y="0"/>
                    </a:moveTo>
                    <a:cubicBezTo>
                      <a:pt x="2879" y="177"/>
                      <a:pt x="2795" y="345"/>
                      <a:pt x="2694" y="505"/>
                    </a:cubicBezTo>
                    <a:cubicBezTo>
                      <a:pt x="2650" y="575"/>
                      <a:pt x="2603" y="644"/>
                      <a:pt x="2553" y="709"/>
                    </a:cubicBezTo>
                    <a:cubicBezTo>
                      <a:pt x="2526" y="744"/>
                      <a:pt x="2497" y="780"/>
                      <a:pt x="2467" y="813"/>
                    </a:cubicBezTo>
                    <a:cubicBezTo>
                      <a:pt x="2399" y="886"/>
                      <a:pt x="2321" y="950"/>
                      <a:pt x="2230" y="989"/>
                    </a:cubicBezTo>
                    <a:cubicBezTo>
                      <a:pt x="2179" y="1012"/>
                      <a:pt x="2124" y="1027"/>
                      <a:pt x="2064" y="1031"/>
                    </a:cubicBezTo>
                    <a:cubicBezTo>
                      <a:pt x="1997" y="1035"/>
                      <a:pt x="1923" y="1024"/>
                      <a:pt x="1865" y="985"/>
                    </a:cubicBezTo>
                    <a:cubicBezTo>
                      <a:pt x="1809" y="948"/>
                      <a:pt x="1773" y="891"/>
                      <a:pt x="1739" y="837"/>
                    </a:cubicBezTo>
                    <a:cubicBezTo>
                      <a:pt x="1664" y="720"/>
                      <a:pt x="1591" y="601"/>
                      <a:pt x="1518" y="483"/>
                    </a:cubicBezTo>
                    <a:cubicBezTo>
                      <a:pt x="1484" y="427"/>
                      <a:pt x="1449" y="372"/>
                      <a:pt x="1415" y="316"/>
                    </a:cubicBezTo>
                    <a:cubicBezTo>
                      <a:pt x="1350" y="213"/>
                      <a:pt x="1277" y="104"/>
                      <a:pt x="1164" y="51"/>
                    </a:cubicBezTo>
                    <a:cubicBezTo>
                      <a:pt x="1080" y="12"/>
                      <a:pt x="987" y="11"/>
                      <a:pt x="904" y="25"/>
                    </a:cubicBezTo>
                    <a:cubicBezTo>
                      <a:pt x="822" y="40"/>
                      <a:pt x="746" y="69"/>
                      <a:pt x="665" y="90"/>
                    </a:cubicBezTo>
                    <a:cubicBezTo>
                      <a:pt x="584" y="110"/>
                      <a:pt x="497" y="124"/>
                      <a:pt x="411" y="140"/>
                    </a:cubicBezTo>
                    <a:cubicBezTo>
                      <a:pt x="259" y="169"/>
                      <a:pt x="107" y="205"/>
                      <a:pt x="0" y="30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18"/>
              <p:cNvSpPr/>
              <p:nvPr/>
            </p:nvSpPr>
            <p:spPr>
              <a:xfrm>
                <a:off x="1146175" y="3362325"/>
                <a:ext cx="7042153" cy="2441575"/>
              </a:xfrm>
              <a:custGeom>
                <a:rect b="b" l="l" r="r" t="t"/>
                <a:pathLst>
                  <a:path extrusionOk="0" h="1019" w="2940">
                    <a:moveTo>
                      <a:pt x="2940" y="43"/>
                    </a:moveTo>
                    <a:cubicBezTo>
                      <a:pt x="2878" y="211"/>
                      <a:pt x="2792" y="373"/>
                      <a:pt x="2690" y="526"/>
                    </a:cubicBezTo>
                    <a:cubicBezTo>
                      <a:pt x="2645" y="593"/>
                      <a:pt x="2598" y="658"/>
                      <a:pt x="2548" y="720"/>
                    </a:cubicBezTo>
                    <a:cubicBezTo>
                      <a:pt x="2520" y="754"/>
                      <a:pt x="2492" y="787"/>
                      <a:pt x="2461" y="818"/>
                    </a:cubicBezTo>
                    <a:cubicBezTo>
                      <a:pt x="2393" y="886"/>
                      <a:pt x="2316" y="945"/>
                      <a:pt x="2227" y="981"/>
                    </a:cubicBezTo>
                    <a:cubicBezTo>
                      <a:pt x="2177" y="1001"/>
                      <a:pt x="2123" y="1014"/>
                      <a:pt x="2064" y="1017"/>
                    </a:cubicBezTo>
                    <a:cubicBezTo>
                      <a:pt x="1998" y="1019"/>
                      <a:pt x="1927" y="1008"/>
                      <a:pt x="1870" y="970"/>
                    </a:cubicBezTo>
                    <a:cubicBezTo>
                      <a:pt x="1815" y="934"/>
                      <a:pt x="1779" y="879"/>
                      <a:pt x="1744" y="826"/>
                    </a:cubicBezTo>
                    <a:cubicBezTo>
                      <a:pt x="1668" y="710"/>
                      <a:pt x="1594" y="593"/>
                      <a:pt x="1519" y="475"/>
                    </a:cubicBezTo>
                    <a:cubicBezTo>
                      <a:pt x="1485" y="420"/>
                      <a:pt x="1449" y="365"/>
                      <a:pt x="1414" y="310"/>
                    </a:cubicBezTo>
                    <a:cubicBezTo>
                      <a:pt x="1348" y="207"/>
                      <a:pt x="1273" y="99"/>
                      <a:pt x="1161" y="45"/>
                    </a:cubicBezTo>
                    <a:cubicBezTo>
                      <a:pt x="1079" y="5"/>
                      <a:pt x="987" y="0"/>
                      <a:pt x="905" y="10"/>
                    </a:cubicBezTo>
                    <a:cubicBezTo>
                      <a:pt x="823" y="20"/>
                      <a:pt x="747" y="45"/>
                      <a:pt x="667" y="61"/>
                    </a:cubicBezTo>
                    <a:cubicBezTo>
                      <a:pt x="586" y="78"/>
                      <a:pt x="500" y="88"/>
                      <a:pt x="414" y="101"/>
                    </a:cubicBezTo>
                    <a:cubicBezTo>
                      <a:pt x="262" y="124"/>
                      <a:pt x="110" y="155"/>
                      <a:pt x="0" y="25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18"/>
              <p:cNvSpPr/>
              <p:nvPr/>
            </p:nvSpPr>
            <p:spPr>
              <a:xfrm>
                <a:off x="1128713" y="3419475"/>
                <a:ext cx="7045327" cy="2432049"/>
              </a:xfrm>
              <a:custGeom>
                <a:rect b="b" l="l" r="r" t="t"/>
                <a:pathLst>
                  <a:path extrusionOk="0" h="1015" w="2941">
                    <a:moveTo>
                      <a:pt x="2941" y="97"/>
                    </a:moveTo>
                    <a:cubicBezTo>
                      <a:pt x="2876" y="257"/>
                      <a:pt x="2787" y="411"/>
                      <a:pt x="2684" y="557"/>
                    </a:cubicBezTo>
                    <a:cubicBezTo>
                      <a:pt x="2639" y="621"/>
                      <a:pt x="2591" y="683"/>
                      <a:pt x="2541" y="742"/>
                    </a:cubicBezTo>
                    <a:cubicBezTo>
                      <a:pt x="2514" y="774"/>
                      <a:pt x="2485" y="805"/>
                      <a:pt x="2454" y="834"/>
                    </a:cubicBezTo>
                    <a:cubicBezTo>
                      <a:pt x="2386" y="898"/>
                      <a:pt x="2310" y="951"/>
                      <a:pt x="2223" y="983"/>
                    </a:cubicBezTo>
                    <a:cubicBezTo>
                      <a:pt x="2174" y="1001"/>
                      <a:pt x="2121" y="1012"/>
                      <a:pt x="2064" y="1014"/>
                    </a:cubicBezTo>
                    <a:cubicBezTo>
                      <a:pt x="1999" y="1015"/>
                      <a:pt x="1930" y="1003"/>
                      <a:pt x="1873" y="966"/>
                    </a:cubicBezTo>
                    <a:cubicBezTo>
                      <a:pt x="1820" y="931"/>
                      <a:pt x="1784" y="877"/>
                      <a:pt x="1749" y="826"/>
                    </a:cubicBezTo>
                    <a:cubicBezTo>
                      <a:pt x="1671" y="712"/>
                      <a:pt x="1595" y="595"/>
                      <a:pt x="1520" y="478"/>
                    </a:cubicBezTo>
                    <a:cubicBezTo>
                      <a:pt x="1484" y="423"/>
                      <a:pt x="1448" y="368"/>
                      <a:pt x="1412" y="314"/>
                    </a:cubicBezTo>
                    <a:cubicBezTo>
                      <a:pt x="1345" y="212"/>
                      <a:pt x="1269" y="105"/>
                      <a:pt x="1158" y="49"/>
                    </a:cubicBezTo>
                    <a:cubicBezTo>
                      <a:pt x="1076" y="8"/>
                      <a:pt x="986" y="0"/>
                      <a:pt x="904" y="6"/>
                    </a:cubicBezTo>
                    <a:cubicBezTo>
                      <a:pt x="823" y="12"/>
                      <a:pt x="748" y="32"/>
                      <a:pt x="668" y="44"/>
                    </a:cubicBezTo>
                    <a:cubicBezTo>
                      <a:pt x="588" y="57"/>
                      <a:pt x="502" y="63"/>
                      <a:pt x="416" y="73"/>
                    </a:cubicBezTo>
                    <a:cubicBezTo>
                      <a:pt x="265" y="90"/>
                      <a:pt x="112" y="117"/>
                      <a:pt x="0" y="21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18"/>
              <p:cNvSpPr/>
              <p:nvPr/>
            </p:nvSpPr>
            <p:spPr>
              <a:xfrm>
                <a:off x="1112838" y="3476625"/>
                <a:ext cx="7048500" cy="2422525"/>
              </a:xfrm>
              <a:custGeom>
                <a:rect b="b" l="l" r="r" t="t"/>
                <a:pathLst>
                  <a:path extrusionOk="0" h="1011" w="2943">
                    <a:moveTo>
                      <a:pt x="2943" y="151"/>
                    </a:moveTo>
                    <a:cubicBezTo>
                      <a:pt x="2874" y="303"/>
                      <a:pt x="2783" y="449"/>
                      <a:pt x="2679" y="588"/>
                    </a:cubicBezTo>
                    <a:cubicBezTo>
                      <a:pt x="2634" y="649"/>
                      <a:pt x="2585" y="708"/>
                      <a:pt x="2535" y="764"/>
                    </a:cubicBezTo>
                    <a:cubicBezTo>
                      <a:pt x="2507" y="794"/>
                      <a:pt x="2478" y="823"/>
                      <a:pt x="2447" y="850"/>
                    </a:cubicBezTo>
                    <a:cubicBezTo>
                      <a:pt x="2379" y="909"/>
                      <a:pt x="2304" y="957"/>
                      <a:pt x="2219" y="985"/>
                    </a:cubicBezTo>
                    <a:cubicBezTo>
                      <a:pt x="2171" y="1001"/>
                      <a:pt x="2119" y="1010"/>
                      <a:pt x="2063" y="1011"/>
                    </a:cubicBezTo>
                    <a:cubicBezTo>
                      <a:pt x="2000" y="1011"/>
                      <a:pt x="1932" y="998"/>
                      <a:pt x="1877" y="962"/>
                    </a:cubicBezTo>
                    <a:cubicBezTo>
                      <a:pt x="1824" y="927"/>
                      <a:pt x="1789" y="875"/>
                      <a:pt x="1754" y="826"/>
                    </a:cubicBezTo>
                    <a:cubicBezTo>
                      <a:pt x="1674" y="713"/>
                      <a:pt x="1597" y="597"/>
                      <a:pt x="1520" y="481"/>
                    </a:cubicBezTo>
                    <a:cubicBezTo>
                      <a:pt x="1484" y="426"/>
                      <a:pt x="1447" y="372"/>
                      <a:pt x="1410" y="318"/>
                    </a:cubicBezTo>
                    <a:cubicBezTo>
                      <a:pt x="1341" y="218"/>
                      <a:pt x="1265" y="112"/>
                      <a:pt x="1154" y="54"/>
                    </a:cubicBezTo>
                    <a:cubicBezTo>
                      <a:pt x="1073" y="11"/>
                      <a:pt x="984" y="0"/>
                      <a:pt x="904" y="2"/>
                    </a:cubicBezTo>
                    <a:cubicBezTo>
                      <a:pt x="823" y="4"/>
                      <a:pt x="748" y="19"/>
                      <a:pt x="669" y="27"/>
                    </a:cubicBezTo>
                    <a:cubicBezTo>
                      <a:pt x="589" y="36"/>
                      <a:pt x="503" y="39"/>
                      <a:pt x="418" y="45"/>
                    </a:cubicBezTo>
                    <a:cubicBezTo>
                      <a:pt x="268" y="57"/>
                      <a:pt x="114" y="78"/>
                      <a:pt x="0" y="17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18"/>
              <p:cNvSpPr/>
              <p:nvPr/>
            </p:nvSpPr>
            <p:spPr>
              <a:xfrm>
                <a:off x="1095375" y="3522663"/>
                <a:ext cx="7054851" cy="2428875"/>
              </a:xfrm>
              <a:custGeom>
                <a:rect b="b" l="l" r="r" t="t"/>
                <a:pathLst>
                  <a:path extrusionOk="0" h="1014" w="2945">
                    <a:moveTo>
                      <a:pt x="2945" y="210"/>
                    </a:moveTo>
                    <a:cubicBezTo>
                      <a:pt x="2872" y="354"/>
                      <a:pt x="2779" y="493"/>
                      <a:pt x="2674" y="625"/>
                    </a:cubicBezTo>
                    <a:cubicBezTo>
                      <a:pt x="2628" y="682"/>
                      <a:pt x="2579" y="739"/>
                      <a:pt x="2528" y="791"/>
                    </a:cubicBezTo>
                    <a:cubicBezTo>
                      <a:pt x="2500" y="819"/>
                      <a:pt x="2471" y="846"/>
                      <a:pt x="2441" y="870"/>
                    </a:cubicBezTo>
                    <a:cubicBezTo>
                      <a:pt x="2373" y="925"/>
                      <a:pt x="2299" y="968"/>
                      <a:pt x="2215" y="992"/>
                    </a:cubicBezTo>
                    <a:cubicBezTo>
                      <a:pt x="2167" y="1006"/>
                      <a:pt x="2117" y="1014"/>
                      <a:pt x="2062" y="1013"/>
                    </a:cubicBezTo>
                    <a:cubicBezTo>
                      <a:pt x="2001" y="1011"/>
                      <a:pt x="1935" y="998"/>
                      <a:pt x="1881" y="963"/>
                    </a:cubicBezTo>
                    <a:cubicBezTo>
                      <a:pt x="1829" y="929"/>
                      <a:pt x="1794" y="879"/>
                      <a:pt x="1759" y="831"/>
                    </a:cubicBezTo>
                    <a:cubicBezTo>
                      <a:pt x="1677" y="720"/>
                      <a:pt x="1599" y="604"/>
                      <a:pt x="1520" y="489"/>
                    </a:cubicBezTo>
                    <a:cubicBezTo>
                      <a:pt x="1484" y="435"/>
                      <a:pt x="1446" y="381"/>
                      <a:pt x="1409" y="327"/>
                    </a:cubicBezTo>
                    <a:cubicBezTo>
                      <a:pt x="1338" y="228"/>
                      <a:pt x="1260" y="123"/>
                      <a:pt x="1151" y="63"/>
                    </a:cubicBezTo>
                    <a:cubicBezTo>
                      <a:pt x="1071" y="19"/>
                      <a:pt x="983" y="4"/>
                      <a:pt x="903" y="2"/>
                    </a:cubicBezTo>
                    <a:cubicBezTo>
                      <a:pt x="824" y="0"/>
                      <a:pt x="749" y="11"/>
                      <a:pt x="670" y="15"/>
                    </a:cubicBezTo>
                    <a:cubicBezTo>
                      <a:pt x="590" y="20"/>
                      <a:pt x="505" y="19"/>
                      <a:pt x="420" y="22"/>
                    </a:cubicBezTo>
                    <a:cubicBezTo>
                      <a:pt x="270" y="28"/>
                      <a:pt x="116" y="45"/>
                      <a:pt x="0" y="13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Google Shape;888;p18"/>
              <p:cNvSpPr/>
              <p:nvPr/>
            </p:nvSpPr>
            <p:spPr>
              <a:xfrm>
                <a:off x="1079500" y="3560763"/>
                <a:ext cx="7056436" cy="2444749"/>
              </a:xfrm>
              <a:custGeom>
                <a:rect b="b" l="l" r="r" t="t"/>
                <a:pathLst>
                  <a:path extrusionOk="0" h="1020" w="2946">
                    <a:moveTo>
                      <a:pt x="2946" y="271"/>
                    </a:moveTo>
                    <a:cubicBezTo>
                      <a:pt x="2870" y="408"/>
                      <a:pt x="2775" y="539"/>
                      <a:pt x="2669" y="664"/>
                    </a:cubicBezTo>
                    <a:cubicBezTo>
                      <a:pt x="2622" y="719"/>
                      <a:pt x="2573" y="772"/>
                      <a:pt x="2522" y="820"/>
                    </a:cubicBezTo>
                    <a:cubicBezTo>
                      <a:pt x="2494" y="847"/>
                      <a:pt x="2464" y="872"/>
                      <a:pt x="2434" y="894"/>
                    </a:cubicBezTo>
                    <a:cubicBezTo>
                      <a:pt x="2366" y="945"/>
                      <a:pt x="2293" y="982"/>
                      <a:pt x="2210" y="1002"/>
                    </a:cubicBezTo>
                    <a:cubicBezTo>
                      <a:pt x="2164" y="1014"/>
                      <a:pt x="2114" y="1020"/>
                      <a:pt x="2061" y="1018"/>
                    </a:cubicBezTo>
                    <a:cubicBezTo>
                      <a:pt x="2002" y="1015"/>
                      <a:pt x="1938" y="1001"/>
                      <a:pt x="1885" y="966"/>
                    </a:cubicBezTo>
                    <a:cubicBezTo>
                      <a:pt x="1834" y="934"/>
                      <a:pt x="1799" y="885"/>
                      <a:pt x="1764" y="839"/>
                    </a:cubicBezTo>
                    <a:cubicBezTo>
                      <a:pt x="1680" y="729"/>
                      <a:pt x="1600" y="614"/>
                      <a:pt x="1521" y="500"/>
                    </a:cubicBezTo>
                    <a:cubicBezTo>
                      <a:pt x="1483" y="446"/>
                      <a:pt x="1445" y="393"/>
                      <a:pt x="1407" y="340"/>
                    </a:cubicBezTo>
                    <a:cubicBezTo>
                      <a:pt x="1335" y="241"/>
                      <a:pt x="1256" y="138"/>
                      <a:pt x="1147" y="76"/>
                    </a:cubicBezTo>
                    <a:cubicBezTo>
                      <a:pt x="1068" y="31"/>
                      <a:pt x="982" y="12"/>
                      <a:pt x="902" y="6"/>
                    </a:cubicBezTo>
                    <a:cubicBezTo>
                      <a:pt x="824" y="0"/>
                      <a:pt x="749" y="6"/>
                      <a:pt x="671" y="6"/>
                    </a:cubicBezTo>
                    <a:cubicBezTo>
                      <a:pt x="591" y="6"/>
                      <a:pt x="507" y="2"/>
                      <a:pt x="422" y="2"/>
                    </a:cubicBezTo>
                    <a:cubicBezTo>
                      <a:pt x="273" y="3"/>
                      <a:pt x="118" y="14"/>
                      <a:pt x="0" y="10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18"/>
              <p:cNvSpPr/>
              <p:nvPr/>
            </p:nvSpPr>
            <p:spPr>
              <a:xfrm>
                <a:off x="1060450" y="3543300"/>
                <a:ext cx="7062789" cy="2514600"/>
              </a:xfrm>
              <a:custGeom>
                <a:rect b="b" l="l" r="r" t="t"/>
                <a:pathLst>
                  <a:path extrusionOk="0" h="1049" w="2949">
                    <a:moveTo>
                      <a:pt x="2949" y="356"/>
                    </a:moveTo>
                    <a:cubicBezTo>
                      <a:pt x="2869" y="485"/>
                      <a:pt x="2772" y="608"/>
                      <a:pt x="2664" y="726"/>
                    </a:cubicBezTo>
                    <a:cubicBezTo>
                      <a:pt x="2617" y="778"/>
                      <a:pt x="2568" y="828"/>
                      <a:pt x="2516" y="873"/>
                    </a:cubicBezTo>
                    <a:cubicBezTo>
                      <a:pt x="2488" y="898"/>
                      <a:pt x="2459" y="921"/>
                      <a:pt x="2428" y="941"/>
                    </a:cubicBezTo>
                    <a:cubicBezTo>
                      <a:pt x="2360" y="987"/>
                      <a:pt x="2288" y="1019"/>
                      <a:pt x="2207" y="1036"/>
                    </a:cubicBezTo>
                    <a:cubicBezTo>
                      <a:pt x="2162" y="1045"/>
                      <a:pt x="2113" y="1049"/>
                      <a:pt x="2062" y="1046"/>
                    </a:cubicBezTo>
                    <a:cubicBezTo>
                      <a:pt x="2003" y="1042"/>
                      <a:pt x="1941" y="1027"/>
                      <a:pt x="1890" y="993"/>
                    </a:cubicBezTo>
                    <a:cubicBezTo>
                      <a:pt x="1840" y="961"/>
                      <a:pt x="1805" y="915"/>
                      <a:pt x="1770" y="870"/>
                    </a:cubicBezTo>
                    <a:cubicBezTo>
                      <a:pt x="1684" y="762"/>
                      <a:pt x="1603" y="647"/>
                      <a:pt x="1522" y="534"/>
                    </a:cubicBezTo>
                    <a:cubicBezTo>
                      <a:pt x="1484" y="480"/>
                      <a:pt x="1445" y="428"/>
                      <a:pt x="1406" y="375"/>
                    </a:cubicBezTo>
                    <a:cubicBezTo>
                      <a:pt x="1333" y="277"/>
                      <a:pt x="1252" y="175"/>
                      <a:pt x="1145" y="111"/>
                    </a:cubicBezTo>
                    <a:cubicBezTo>
                      <a:pt x="1066" y="65"/>
                      <a:pt x="982" y="43"/>
                      <a:pt x="903" y="33"/>
                    </a:cubicBezTo>
                    <a:cubicBezTo>
                      <a:pt x="825" y="23"/>
                      <a:pt x="751" y="24"/>
                      <a:pt x="673" y="20"/>
                    </a:cubicBezTo>
                    <a:cubicBezTo>
                      <a:pt x="594" y="16"/>
                      <a:pt x="510" y="9"/>
                      <a:pt x="425" y="5"/>
                    </a:cubicBezTo>
                    <a:cubicBezTo>
                      <a:pt x="277" y="0"/>
                      <a:pt x="121" y="7"/>
                      <a:pt x="0" y="8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18"/>
              <p:cNvSpPr/>
              <p:nvPr/>
            </p:nvSpPr>
            <p:spPr>
              <a:xfrm>
                <a:off x="1042988" y="3519488"/>
                <a:ext cx="7069135" cy="2590800"/>
              </a:xfrm>
              <a:custGeom>
                <a:rect b="b" l="l" r="r" t="t"/>
                <a:pathLst>
                  <a:path extrusionOk="0" h="1081" w="2951">
                    <a:moveTo>
                      <a:pt x="2951" y="444"/>
                    </a:moveTo>
                    <a:cubicBezTo>
                      <a:pt x="2867" y="565"/>
                      <a:pt x="2768" y="681"/>
                      <a:pt x="2659" y="792"/>
                    </a:cubicBezTo>
                    <a:cubicBezTo>
                      <a:pt x="2612" y="840"/>
                      <a:pt x="2561" y="887"/>
                      <a:pt x="2510" y="929"/>
                    </a:cubicBezTo>
                    <a:cubicBezTo>
                      <a:pt x="2481" y="952"/>
                      <a:pt x="2452" y="973"/>
                      <a:pt x="2421" y="991"/>
                    </a:cubicBezTo>
                    <a:cubicBezTo>
                      <a:pt x="2354" y="1032"/>
                      <a:pt x="2282" y="1059"/>
                      <a:pt x="2203" y="1072"/>
                    </a:cubicBezTo>
                    <a:cubicBezTo>
                      <a:pt x="2158" y="1079"/>
                      <a:pt x="2111" y="1081"/>
                      <a:pt x="2061" y="1077"/>
                    </a:cubicBezTo>
                    <a:cubicBezTo>
                      <a:pt x="2004" y="1071"/>
                      <a:pt x="1944" y="1056"/>
                      <a:pt x="1893" y="1023"/>
                    </a:cubicBezTo>
                    <a:cubicBezTo>
                      <a:pt x="1845" y="992"/>
                      <a:pt x="1810" y="947"/>
                      <a:pt x="1774" y="904"/>
                    </a:cubicBezTo>
                    <a:cubicBezTo>
                      <a:pt x="1687" y="797"/>
                      <a:pt x="1605" y="684"/>
                      <a:pt x="1522" y="571"/>
                    </a:cubicBezTo>
                    <a:cubicBezTo>
                      <a:pt x="1484" y="518"/>
                      <a:pt x="1444" y="465"/>
                      <a:pt x="1404" y="413"/>
                    </a:cubicBezTo>
                    <a:cubicBezTo>
                      <a:pt x="1329" y="316"/>
                      <a:pt x="1248" y="215"/>
                      <a:pt x="1142" y="150"/>
                    </a:cubicBezTo>
                    <a:cubicBezTo>
                      <a:pt x="1064" y="102"/>
                      <a:pt x="980" y="77"/>
                      <a:pt x="902" y="62"/>
                    </a:cubicBezTo>
                    <a:cubicBezTo>
                      <a:pt x="825" y="48"/>
                      <a:pt x="751" y="45"/>
                      <a:pt x="674" y="37"/>
                    </a:cubicBezTo>
                    <a:cubicBezTo>
                      <a:pt x="595" y="29"/>
                      <a:pt x="511" y="18"/>
                      <a:pt x="427" y="11"/>
                    </a:cubicBezTo>
                    <a:cubicBezTo>
                      <a:pt x="279" y="0"/>
                      <a:pt x="123" y="3"/>
                      <a:pt x="0" y="81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Google Shape;891;p18"/>
              <p:cNvSpPr/>
              <p:nvPr/>
            </p:nvSpPr>
            <p:spPr>
              <a:xfrm>
                <a:off x="1027113" y="3490913"/>
                <a:ext cx="7070726" cy="2674938"/>
              </a:xfrm>
              <a:custGeom>
                <a:rect b="b" l="l" r="r" t="t"/>
                <a:pathLst>
                  <a:path extrusionOk="0" h="1116" w="2952">
                    <a:moveTo>
                      <a:pt x="2952" y="534"/>
                    </a:moveTo>
                    <a:cubicBezTo>
                      <a:pt x="2865" y="647"/>
                      <a:pt x="2764" y="755"/>
                      <a:pt x="2654" y="859"/>
                    </a:cubicBezTo>
                    <a:cubicBezTo>
                      <a:pt x="2606" y="904"/>
                      <a:pt x="2555" y="949"/>
                      <a:pt x="2503" y="987"/>
                    </a:cubicBezTo>
                    <a:cubicBezTo>
                      <a:pt x="2475" y="1008"/>
                      <a:pt x="2445" y="1027"/>
                      <a:pt x="2414" y="1043"/>
                    </a:cubicBezTo>
                    <a:cubicBezTo>
                      <a:pt x="2347" y="1079"/>
                      <a:pt x="2276" y="1101"/>
                      <a:pt x="2199" y="1110"/>
                    </a:cubicBezTo>
                    <a:cubicBezTo>
                      <a:pt x="2155" y="1115"/>
                      <a:pt x="2109" y="1116"/>
                      <a:pt x="2060" y="1110"/>
                    </a:cubicBezTo>
                    <a:cubicBezTo>
                      <a:pt x="2005" y="1103"/>
                      <a:pt x="1947" y="1087"/>
                      <a:pt x="1897" y="1055"/>
                    </a:cubicBezTo>
                    <a:cubicBezTo>
                      <a:pt x="1849" y="1025"/>
                      <a:pt x="1814" y="982"/>
                      <a:pt x="1779" y="940"/>
                    </a:cubicBezTo>
                    <a:cubicBezTo>
                      <a:pt x="1690" y="835"/>
                      <a:pt x="1606" y="722"/>
                      <a:pt x="1523" y="610"/>
                    </a:cubicBezTo>
                    <a:cubicBezTo>
                      <a:pt x="1483" y="557"/>
                      <a:pt x="1443" y="505"/>
                      <a:pt x="1403" y="454"/>
                    </a:cubicBezTo>
                    <a:cubicBezTo>
                      <a:pt x="1326" y="357"/>
                      <a:pt x="1243" y="258"/>
                      <a:pt x="1138" y="190"/>
                    </a:cubicBezTo>
                    <a:cubicBezTo>
                      <a:pt x="1061" y="141"/>
                      <a:pt x="979" y="113"/>
                      <a:pt x="902" y="94"/>
                    </a:cubicBezTo>
                    <a:cubicBezTo>
                      <a:pt x="825" y="76"/>
                      <a:pt x="752" y="67"/>
                      <a:pt x="675" y="56"/>
                    </a:cubicBezTo>
                    <a:cubicBezTo>
                      <a:pt x="596" y="44"/>
                      <a:pt x="513" y="29"/>
                      <a:pt x="429" y="19"/>
                    </a:cubicBezTo>
                    <a:cubicBezTo>
                      <a:pt x="282" y="3"/>
                      <a:pt x="124" y="0"/>
                      <a:pt x="0" y="7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18"/>
              <p:cNvSpPr/>
              <p:nvPr/>
            </p:nvSpPr>
            <p:spPr>
              <a:xfrm>
                <a:off x="1009650" y="3457575"/>
                <a:ext cx="7075487" cy="2762251"/>
              </a:xfrm>
              <a:custGeom>
                <a:rect b="b" l="l" r="r" t="t"/>
                <a:pathLst>
                  <a:path extrusionOk="0" h="1153" w="2954">
                    <a:moveTo>
                      <a:pt x="2954" y="626"/>
                    </a:moveTo>
                    <a:cubicBezTo>
                      <a:pt x="2863" y="731"/>
                      <a:pt x="2760" y="832"/>
                      <a:pt x="2648" y="928"/>
                    </a:cubicBezTo>
                    <a:cubicBezTo>
                      <a:pt x="2600" y="970"/>
                      <a:pt x="2549" y="1012"/>
                      <a:pt x="2497" y="1047"/>
                    </a:cubicBezTo>
                    <a:cubicBezTo>
                      <a:pt x="2468" y="1066"/>
                      <a:pt x="2438" y="1083"/>
                      <a:pt x="2408" y="1097"/>
                    </a:cubicBezTo>
                    <a:cubicBezTo>
                      <a:pt x="2340" y="1129"/>
                      <a:pt x="2270" y="1145"/>
                      <a:pt x="2195" y="1150"/>
                    </a:cubicBezTo>
                    <a:cubicBezTo>
                      <a:pt x="2152" y="1153"/>
                      <a:pt x="2107" y="1152"/>
                      <a:pt x="2060" y="1145"/>
                    </a:cubicBezTo>
                    <a:cubicBezTo>
                      <a:pt x="2006" y="1137"/>
                      <a:pt x="1949" y="1120"/>
                      <a:pt x="1901" y="1089"/>
                    </a:cubicBezTo>
                    <a:cubicBezTo>
                      <a:pt x="1854" y="1059"/>
                      <a:pt x="1819" y="1018"/>
                      <a:pt x="1784" y="978"/>
                    </a:cubicBezTo>
                    <a:cubicBezTo>
                      <a:pt x="1692" y="874"/>
                      <a:pt x="1608" y="762"/>
                      <a:pt x="1523" y="651"/>
                    </a:cubicBezTo>
                    <a:cubicBezTo>
                      <a:pt x="1483" y="599"/>
                      <a:pt x="1442" y="547"/>
                      <a:pt x="1401" y="496"/>
                    </a:cubicBezTo>
                    <a:cubicBezTo>
                      <a:pt x="1323" y="400"/>
                      <a:pt x="1239" y="302"/>
                      <a:pt x="1135" y="233"/>
                    </a:cubicBezTo>
                    <a:cubicBezTo>
                      <a:pt x="1059" y="183"/>
                      <a:pt x="978" y="151"/>
                      <a:pt x="901" y="128"/>
                    </a:cubicBezTo>
                    <a:cubicBezTo>
                      <a:pt x="826" y="106"/>
                      <a:pt x="752" y="92"/>
                      <a:pt x="675" y="77"/>
                    </a:cubicBezTo>
                    <a:cubicBezTo>
                      <a:pt x="597" y="60"/>
                      <a:pt x="515" y="42"/>
                      <a:pt x="431" y="30"/>
                    </a:cubicBezTo>
                    <a:cubicBezTo>
                      <a:pt x="285" y="7"/>
                      <a:pt x="126" y="0"/>
                      <a:pt x="0" y="7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18"/>
              <p:cNvSpPr/>
              <p:nvPr/>
            </p:nvSpPr>
            <p:spPr>
              <a:xfrm>
                <a:off x="990600" y="3421063"/>
                <a:ext cx="7083427" cy="2857501"/>
              </a:xfrm>
              <a:custGeom>
                <a:rect b="b" l="l" r="r" t="t"/>
                <a:pathLst>
                  <a:path extrusionOk="0" h="1192" w="2957">
                    <a:moveTo>
                      <a:pt x="2957" y="719"/>
                    </a:moveTo>
                    <a:cubicBezTo>
                      <a:pt x="2863" y="816"/>
                      <a:pt x="2757" y="909"/>
                      <a:pt x="2644" y="999"/>
                    </a:cubicBezTo>
                    <a:cubicBezTo>
                      <a:pt x="2595" y="1038"/>
                      <a:pt x="2544" y="1076"/>
                      <a:pt x="2491" y="1108"/>
                    </a:cubicBezTo>
                    <a:cubicBezTo>
                      <a:pt x="2462" y="1125"/>
                      <a:pt x="2433" y="1140"/>
                      <a:pt x="2402" y="1152"/>
                    </a:cubicBezTo>
                    <a:cubicBezTo>
                      <a:pt x="2334" y="1179"/>
                      <a:pt x="2266" y="1190"/>
                      <a:pt x="2191" y="1191"/>
                    </a:cubicBezTo>
                    <a:cubicBezTo>
                      <a:pt x="2150" y="1192"/>
                      <a:pt x="2106" y="1189"/>
                      <a:pt x="2060" y="1181"/>
                    </a:cubicBezTo>
                    <a:cubicBezTo>
                      <a:pt x="2008" y="1171"/>
                      <a:pt x="1953" y="1154"/>
                      <a:pt x="1906" y="1124"/>
                    </a:cubicBezTo>
                    <a:cubicBezTo>
                      <a:pt x="1860" y="1095"/>
                      <a:pt x="1825" y="1056"/>
                      <a:pt x="1790" y="1017"/>
                    </a:cubicBezTo>
                    <a:cubicBezTo>
                      <a:pt x="1696" y="915"/>
                      <a:pt x="1611" y="803"/>
                      <a:pt x="1524" y="693"/>
                    </a:cubicBezTo>
                    <a:cubicBezTo>
                      <a:pt x="1484" y="641"/>
                      <a:pt x="1442" y="590"/>
                      <a:pt x="1400" y="539"/>
                    </a:cubicBezTo>
                    <a:cubicBezTo>
                      <a:pt x="1321" y="444"/>
                      <a:pt x="1235" y="347"/>
                      <a:pt x="1132" y="276"/>
                    </a:cubicBezTo>
                    <a:cubicBezTo>
                      <a:pt x="1057" y="225"/>
                      <a:pt x="978" y="189"/>
                      <a:pt x="901" y="163"/>
                    </a:cubicBezTo>
                    <a:cubicBezTo>
                      <a:pt x="827" y="136"/>
                      <a:pt x="754" y="118"/>
                      <a:pt x="677" y="98"/>
                    </a:cubicBezTo>
                    <a:cubicBezTo>
                      <a:pt x="600" y="78"/>
                      <a:pt x="518" y="57"/>
                      <a:pt x="434" y="41"/>
                    </a:cubicBezTo>
                    <a:cubicBezTo>
                      <a:pt x="288" y="13"/>
                      <a:pt x="129" y="0"/>
                      <a:pt x="0" y="6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18"/>
              <p:cNvSpPr/>
              <p:nvPr/>
            </p:nvSpPr>
            <p:spPr>
              <a:xfrm>
                <a:off x="973138" y="3387725"/>
                <a:ext cx="7085009" cy="2959100"/>
              </a:xfrm>
              <a:custGeom>
                <a:rect b="b" l="l" r="r" t="t"/>
                <a:pathLst>
                  <a:path extrusionOk="0" h="1235" w="2958">
                    <a:moveTo>
                      <a:pt x="2958" y="811"/>
                    </a:moveTo>
                    <a:cubicBezTo>
                      <a:pt x="2861" y="900"/>
                      <a:pt x="2753" y="985"/>
                      <a:pt x="2639" y="1068"/>
                    </a:cubicBezTo>
                    <a:cubicBezTo>
                      <a:pt x="2589" y="1104"/>
                      <a:pt x="2538" y="1139"/>
                      <a:pt x="2485" y="1168"/>
                    </a:cubicBezTo>
                    <a:cubicBezTo>
                      <a:pt x="2456" y="1183"/>
                      <a:pt x="2426" y="1196"/>
                      <a:pt x="2395" y="1206"/>
                    </a:cubicBezTo>
                    <a:cubicBezTo>
                      <a:pt x="2328" y="1228"/>
                      <a:pt x="2260" y="1235"/>
                      <a:pt x="2187" y="1232"/>
                    </a:cubicBezTo>
                    <a:cubicBezTo>
                      <a:pt x="2146" y="1230"/>
                      <a:pt x="2104" y="1225"/>
                      <a:pt x="2059" y="1216"/>
                    </a:cubicBezTo>
                    <a:cubicBezTo>
                      <a:pt x="2008" y="1205"/>
                      <a:pt x="1956" y="1187"/>
                      <a:pt x="1909" y="1157"/>
                    </a:cubicBezTo>
                    <a:cubicBezTo>
                      <a:pt x="1865" y="1130"/>
                      <a:pt x="1830" y="1092"/>
                      <a:pt x="1795" y="1055"/>
                    </a:cubicBezTo>
                    <a:cubicBezTo>
                      <a:pt x="1698" y="955"/>
                      <a:pt x="1612" y="843"/>
                      <a:pt x="1525" y="734"/>
                    </a:cubicBezTo>
                    <a:cubicBezTo>
                      <a:pt x="1483" y="682"/>
                      <a:pt x="1441" y="632"/>
                      <a:pt x="1398" y="581"/>
                    </a:cubicBezTo>
                    <a:cubicBezTo>
                      <a:pt x="1317" y="487"/>
                      <a:pt x="1231" y="392"/>
                      <a:pt x="1129" y="319"/>
                    </a:cubicBezTo>
                    <a:cubicBezTo>
                      <a:pt x="1054" y="266"/>
                      <a:pt x="976" y="227"/>
                      <a:pt x="901" y="196"/>
                    </a:cubicBezTo>
                    <a:cubicBezTo>
                      <a:pt x="827" y="166"/>
                      <a:pt x="754" y="143"/>
                      <a:pt x="678" y="119"/>
                    </a:cubicBezTo>
                    <a:cubicBezTo>
                      <a:pt x="601" y="95"/>
                      <a:pt x="520" y="70"/>
                      <a:pt x="436" y="51"/>
                    </a:cubicBezTo>
                    <a:cubicBezTo>
                      <a:pt x="291" y="17"/>
                      <a:pt x="131" y="0"/>
                      <a:pt x="0" y="65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18"/>
              <p:cNvSpPr/>
              <p:nvPr/>
            </p:nvSpPr>
            <p:spPr>
              <a:xfrm>
                <a:off x="957263" y="3352800"/>
                <a:ext cx="7089777" cy="3067050"/>
              </a:xfrm>
              <a:custGeom>
                <a:rect b="b" l="l" r="r" t="t"/>
                <a:pathLst>
                  <a:path extrusionOk="0" h="1280" w="2960">
                    <a:moveTo>
                      <a:pt x="2960" y="904"/>
                    </a:moveTo>
                    <a:cubicBezTo>
                      <a:pt x="2859" y="984"/>
                      <a:pt x="2749" y="1063"/>
                      <a:pt x="2634" y="1138"/>
                    </a:cubicBezTo>
                    <a:cubicBezTo>
                      <a:pt x="2584" y="1171"/>
                      <a:pt x="2532" y="1203"/>
                      <a:pt x="2478" y="1228"/>
                    </a:cubicBezTo>
                    <a:cubicBezTo>
                      <a:pt x="2449" y="1242"/>
                      <a:pt x="2419" y="1253"/>
                      <a:pt x="2388" y="1261"/>
                    </a:cubicBezTo>
                    <a:cubicBezTo>
                      <a:pt x="2321" y="1279"/>
                      <a:pt x="2254" y="1280"/>
                      <a:pt x="2183" y="1273"/>
                    </a:cubicBezTo>
                    <a:cubicBezTo>
                      <a:pt x="2143" y="1269"/>
                      <a:pt x="2102" y="1262"/>
                      <a:pt x="2059" y="1252"/>
                    </a:cubicBezTo>
                    <a:cubicBezTo>
                      <a:pt x="2009" y="1239"/>
                      <a:pt x="1958" y="1221"/>
                      <a:pt x="1913" y="1192"/>
                    </a:cubicBezTo>
                    <a:cubicBezTo>
                      <a:pt x="1870" y="1165"/>
                      <a:pt x="1835" y="1130"/>
                      <a:pt x="1800" y="1094"/>
                    </a:cubicBezTo>
                    <a:cubicBezTo>
                      <a:pt x="1701" y="995"/>
                      <a:pt x="1614" y="884"/>
                      <a:pt x="1525" y="776"/>
                    </a:cubicBezTo>
                    <a:cubicBezTo>
                      <a:pt x="1483" y="725"/>
                      <a:pt x="1440" y="674"/>
                      <a:pt x="1397" y="625"/>
                    </a:cubicBezTo>
                    <a:cubicBezTo>
                      <a:pt x="1314" y="531"/>
                      <a:pt x="1226" y="437"/>
                      <a:pt x="1125" y="362"/>
                    </a:cubicBezTo>
                    <a:cubicBezTo>
                      <a:pt x="1052" y="308"/>
                      <a:pt x="975" y="266"/>
                      <a:pt x="900" y="231"/>
                    </a:cubicBezTo>
                    <a:cubicBezTo>
                      <a:pt x="827" y="197"/>
                      <a:pt x="755" y="169"/>
                      <a:pt x="679" y="141"/>
                    </a:cubicBezTo>
                    <a:cubicBezTo>
                      <a:pt x="602" y="113"/>
                      <a:pt x="521" y="84"/>
                      <a:pt x="438" y="62"/>
                    </a:cubicBezTo>
                    <a:cubicBezTo>
                      <a:pt x="294" y="23"/>
                      <a:pt x="133" y="0"/>
                      <a:pt x="0" y="6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18"/>
              <p:cNvSpPr/>
              <p:nvPr/>
            </p:nvSpPr>
            <p:spPr>
              <a:xfrm>
                <a:off x="939800" y="3319463"/>
                <a:ext cx="7094538" cy="3181350"/>
              </a:xfrm>
              <a:custGeom>
                <a:rect b="b" l="l" r="r" t="t"/>
                <a:pathLst>
                  <a:path extrusionOk="0" h="1328" w="2962">
                    <a:moveTo>
                      <a:pt x="2962" y="995"/>
                    </a:moveTo>
                    <a:cubicBezTo>
                      <a:pt x="2857" y="1068"/>
                      <a:pt x="2745" y="1139"/>
                      <a:pt x="2628" y="1207"/>
                    </a:cubicBezTo>
                    <a:cubicBezTo>
                      <a:pt x="2578" y="1237"/>
                      <a:pt x="2525" y="1267"/>
                      <a:pt x="2472" y="1288"/>
                    </a:cubicBezTo>
                    <a:cubicBezTo>
                      <a:pt x="2442" y="1300"/>
                      <a:pt x="2412" y="1309"/>
                      <a:pt x="2382" y="1315"/>
                    </a:cubicBezTo>
                    <a:cubicBezTo>
                      <a:pt x="2314" y="1328"/>
                      <a:pt x="2248" y="1324"/>
                      <a:pt x="2179" y="1313"/>
                    </a:cubicBezTo>
                    <a:cubicBezTo>
                      <a:pt x="2140" y="1307"/>
                      <a:pt x="2099" y="1299"/>
                      <a:pt x="2058" y="1287"/>
                    </a:cubicBezTo>
                    <a:cubicBezTo>
                      <a:pt x="2010" y="1273"/>
                      <a:pt x="1961" y="1254"/>
                      <a:pt x="1917" y="1226"/>
                    </a:cubicBezTo>
                    <a:cubicBezTo>
                      <a:pt x="1875" y="1200"/>
                      <a:pt x="1839" y="1166"/>
                      <a:pt x="1805" y="1133"/>
                    </a:cubicBezTo>
                    <a:cubicBezTo>
                      <a:pt x="1704" y="1035"/>
                      <a:pt x="1616" y="925"/>
                      <a:pt x="1525" y="817"/>
                    </a:cubicBezTo>
                    <a:cubicBezTo>
                      <a:pt x="1483" y="766"/>
                      <a:pt x="1439" y="716"/>
                      <a:pt x="1395" y="667"/>
                    </a:cubicBezTo>
                    <a:cubicBezTo>
                      <a:pt x="1311" y="574"/>
                      <a:pt x="1222" y="482"/>
                      <a:pt x="1122" y="405"/>
                    </a:cubicBezTo>
                    <a:cubicBezTo>
                      <a:pt x="1049" y="350"/>
                      <a:pt x="974" y="304"/>
                      <a:pt x="900" y="265"/>
                    </a:cubicBezTo>
                    <a:cubicBezTo>
                      <a:pt x="827" y="227"/>
                      <a:pt x="755" y="194"/>
                      <a:pt x="680" y="162"/>
                    </a:cubicBezTo>
                    <a:cubicBezTo>
                      <a:pt x="604" y="129"/>
                      <a:pt x="523" y="98"/>
                      <a:pt x="440" y="72"/>
                    </a:cubicBezTo>
                    <a:cubicBezTo>
                      <a:pt x="296" y="27"/>
                      <a:pt x="135" y="0"/>
                      <a:pt x="0" y="5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18"/>
              <p:cNvSpPr/>
              <p:nvPr/>
            </p:nvSpPr>
            <p:spPr>
              <a:xfrm>
                <a:off x="923925" y="3282950"/>
                <a:ext cx="7096126" cy="3302001"/>
              </a:xfrm>
              <a:custGeom>
                <a:rect b="b" l="l" r="r" t="t"/>
                <a:pathLst>
                  <a:path extrusionOk="0" h="1378" w="2963">
                    <a:moveTo>
                      <a:pt x="2963" y="1088"/>
                    </a:moveTo>
                    <a:cubicBezTo>
                      <a:pt x="2855" y="1153"/>
                      <a:pt x="2741" y="1216"/>
                      <a:pt x="2623" y="1278"/>
                    </a:cubicBezTo>
                    <a:cubicBezTo>
                      <a:pt x="2572" y="1304"/>
                      <a:pt x="2519" y="1331"/>
                      <a:pt x="2465" y="1349"/>
                    </a:cubicBezTo>
                    <a:cubicBezTo>
                      <a:pt x="2436" y="1359"/>
                      <a:pt x="2405" y="1366"/>
                      <a:pt x="2375" y="1370"/>
                    </a:cubicBezTo>
                    <a:cubicBezTo>
                      <a:pt x="2308" y="1378"/>
                      <a:pt x="2242" y="1369"/>
                      <a:pt x="2175" y="1354"/>
                    </a:cubicBezTo>
                    <a:cubicBezTo>
                      <a:pt x="2136" y="1346"/>
                      <a:pt x="2097" y="1336"/>
                      <a:pt x="2057" y="1323"/>
                    </a:cubicBezTo>
                    <a:cubicBezTo>
                      <a:pt x="2011" y="1307"/>
                      <a:pt x="1964" y="1288"/>
                      <a:pt x="1921" y="1261"/>
                    </a:cubicBezTo>
                    <a:cubicBezTo>
                      <a:pt x="1879" y="1235"/>
                      <a:pt x="1844" y="1204"/>
                      <a:pt x="1809" y="1172"/>
                    </a:cubicBezTo>
                    <a:cubicBezTo>
                      <a:pt x="1706" y="1076"/>
                      <a:pt x="1617" y="966"/>
                      <a:pt x="1526" y="859"/>
                    </a:cubicBezTo>
                    <a:cubicBezTo>
                      <a:pt x="1483" y="808"/>
                      <a:pt x="1438" y="759"/>
                      <a:pt x="1393" y="710"/>
                    </a:cubicBezTo>
                    <a:cubicBezTo>
                      <a:pt x="1308" y="618"/>
                      <a:pt x="1217" y="527"/>
                      <a:pt x="1118" y="449"/>
                    </a:cubicBezTo>
                    <a:cubicBezTo>
                      <a:pt x="1047" y="392"/>
                      <a:pt x="973" y="343"/>
                      <a:pt x="899" y="300"/>
                    </a:cubicBezTo>
                    <a:cubicBezTo>
                      <a:pt x="827" y="257"/>
                      <a:pt x="756" y="220"/>
                      <a:pt x="681" y="184"/>
                    </a:cubicBezTo>
                    <a:cubicBezTo>
                      <a:pt x="605" y="147"/>
                      <a:pt x="525" y="112"/>
                      <a:pt x="442" y="83"/>
                    </a:cubicBezTo>
                    <a:cubicBezTo>
                      <a:pt x="299" y="33"/>
                      <a:pt x="137" y="0"/>
                      <a:pt x="0" y="5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18"/>
              <p:cNvSpPr/>
              <p:nvPr/>
            </p:nvSpPr>
            <p:spPr>
              <a:xfrm>
                <a:off x="904875" y="3249613"/>
                <a:ext cx="7104059" cy="3421063"/>
              </a:xfrm>
              <a:custGeom>
                <a:rect b="b" l="l" r="r" t="t"/>
                <a:pathLst>
                  <a:path extrusionOk="0" h="1428" w="2966">
                    <a:moveTo>
                      <a:pt x="2966" y="1180"/>
                    </a:moveTo>
                    <a:cubicBezTo>
                      <a:pt x="2854" y="1237"/>
                      <a:pt x="2738" y="1293"/>
                      <a:pt x="2619" y="1347"/>
                    </a:cubicBezTo>
                    <a:cubicBezTo>
                      <a:pt x="2567" y="1371"/>
                      <a:pt x="2514" y="1394"/>
                      <a:pt x="2460" y="1409"/>
                    </a:cubicBezTo>
                    <a:cubicBezTo>
                      <a:pt x="2430" y="1417"/>
                      <a:pt x="2400" y="1423"/>
                      <a:pt x="2369" y="1424"/>
                    </a:cubicBezTo>
                    <a:cubicBezTo>
                      <a:pt x="2302" y="1428"/>
                      <a:pt x="2237" y="1413"/>
                      <a:pt x="2171" y="1394"/>
                    </a:cubicBezTo>
                    <a:cubicBezTo>
                      <a:pt x="2134" y="1384"/>
                      <a:pt x="2096" y="1372"/>
                      <a:pt x="2058" y="1358"/>
                    </a:cubicBezTo>
                    <a:cubicBezTo>
                      <a:pt x="2013" y="1341"/>
                      <a:pt x="1967" y="1321"/>
                      <a:pt x="1925" y="1295"/>
                    </a:cubicBezTo>
                    <a:cubicBezTo>
                      <a:pt x="1885" y="1270"/>
                      <a:pt x="1850" y="1240"/>
                      <a:pt x="1815" y="1210"/>
                    </a:cubicBezTo>
                    <a:cubicBezTo>
                      <a:pt x="1709" y="1116"/>
                      <a:pt x="1620" y="1006"/>
                      <a:pt x="1527" y="900"/>
                    </a:cubicBezTo>
                    <a:cubicBezTo>
                      <a:pt x="1483" y="850"/>
                      <a:pt x="1438" y="801"/>
                      <a:pt x="1392" y="753"/>
                    </a:cubicBezTo>
                    <a:cubicBezTo>
                      <a:pt x="1305" y="661"/>
                      <a:pt x="1214" y="571"/>
                      <a:pt x="1116" y="491"/>
                    </a:cubicBezTo>
                    <a:cubicBezTo>
                      <a:pt x="1045" y="433"/>
                      <a:pt x="972" y="381"/>
                      <a:pt x="899" y="333"/>
                    </a:cubicBezTo>
                    <a:cubicBezTo>
                      <a:pt x="829" y="287"/>
                      <a:pt x="757" y="245"/>
                      <a:pt x="683" y="205"/>
                    </a:cubicBezTo>
                    <a:cubicBezTo>
                      <a:pt x="607" y="164"/>
                      <a:pt x="528" y="125"/>
                      <a:pt x="445" y="93"/>
                    </a:cubicBezTo>
                    <a:cubicBezTo>
                      <a:pt x="302" y="37"/>
                      <a:pt x="140" y="0"/>
                      <a:pt x="0" y="5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18"/>
              <p:cNvSpPr/>
              <p:nvPr/>
            </p:nvSpPr>
            <p:spPr>
              <a:xfrm>
                <a:off x="887413" y="3213100"/>
                <a:ext cx="7108827" cy="3546476"/>
              </a:xfrm>
              <a:custGeom>
                <a:rect b="b" l="l" r="r" t="t"/>
                <a:pathLst>
                  <a:path extrusionOk="0" h="1480" w="2968">
                    <a:moveTo>
                      <a:pt x="2968" y="1273"/>
                    </a:moveTo>
                    <a:cubicBezTo>
                      <a:pt x="2852" y="1322"/>
                      <a:pt x="2734" y="1370"/>
                      <a:pt x="2614" y="1417"/>
                    </a:cubicBezTo>
                    <a:cubicBezTo>
                      <a:pt x="2562" y="1438"/>
                      <a:pt x="2508" y="1458"/>
                      <a:pt x="2453" y="1470"/>
                    </a:cubicBezTo>
                    <a:cubicBezTo>
                      <a:pt x="2423" y="1476"/>
                      <a:pt x="2393" y="1480"/>
                      <a:pt x="2362" y="1479"/>
                    </a:cubicBezTo>
                    <a:cubicBezTo>
                      <a:pt x="2295" y="1478"/>
                      <a:pt x="2231" y="1458"/>
                      <a:pt x="2167" y="1435"/>
                    </a:cubicBezTo>
                    <a:cubicBezTo>
                      <a:pt x="2131" y="1423"/>
                      <a:pt x="2094" y="1409"/>
                      <a:pt x="2057" y="1394"/>
                    </a:cubicBezTo>
                    <a:cubicBezTo>
                      <a:pt x="2014" y="1376"/>
                      <a:pt x="1970" y="1355"/>
                      <a:pt x="1929" y="1330"/>
                    </a:cubicBezTo>
                    <a:cubicBezTo>
                      <a:pt x="1890" y="1306"/>
                      <a:pt x="1855" y="1278"/>
                      <a:pt x="1820" y="1249"/>
                    </a:cubicBezTo>
                    <a:cubicBezTo>
                      <a:pt x="1712" y="1157"/>
                      <a:pt x="1622" y="1047"/>
                      <a:pt x="1527" y="942"/>
                    </a:cubicBezTo>
                    <a:cubicBezTo>
                      <a:pt x="1483" y="892"/>
                      <a:pt x="1437" y="844"/>
                      <a:pt x="1391" y="796"/>
                    </a:cubicBezTo>
                    <a:cubicBezTo>
                      <a:pt x="1302" y="705"/>
                      <a:pt x="1210" y="617"/>
                      <a:pt x="1113" y="535"/>
                    </a:cubicBezTo>
                    <a:cubicBezTo>
                      <a:pt x="1042" y="475"/>
                      <a:pt x="971" y="420"/>
                      <a:pt x="899" y="368"/>
                    </a:cubicBezTo>
                    <a:cubicBezTo>
                      <a:pt x="829" y="318"/>
                      <a:pt x="758" y="271"/>
                      <a:pt x="684" y="227"/>
                    </a:cubicBezTo>
                    <a:cubicBezTo>
                      <a:pt x="608" y="182"/>
                      <a:pt x="529" y="140"/>
                      <a:pt x="447" y="104"/>
                    </a:cubicBezTo>
                    <a:cubicBezTo>
                      <a:pt x="305" y="43"/>
                      <a:pt x="142" y="0"/>
                      <a:pt x="0" y="4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18"/>
              <p:cNvSpPr/>
              <p:nvPr/>
            </p:nvSpPr>
            <p:spPr>
              <a:xfrm>
                <a:off x="871538" y="3179763"/>
                <a:ext cx="7110414" cy="3679826"/>
              </a:xfrm>
              <a:custGeom>
                <a:rect b="b" l="l" r="r" t="t"/>
                <a:pathLst>
                  <a:path extrusionOk="0" h="1536" w="2969">
                    <a:moveTo>
                      <a:pt x="2969" y="1365"/>
                    </a:moveTo>
                    <a:cubicBezTo>
                      <a:pt x="2850" y="1406"/>
                      <a:pt x="2730" y="1447"/>
                      <a:pt x="2608" y="1487"/>
                    </a:cubicBezTo>
                    <a:cubicBezTo>
                      <a:pt x="2556" y="1504"/>
                      <a:pt x="2502" y="1521"/>
                      <a:pt x="2447" y="1530"/>
                    </a:cubicBezTo>
                    <a:cubicBezTo>
                      <a:pt x="2417" y="1534"/>
                      <a:pt x="2386" y="1536"/>
                      <a:pt x="2356" y="1533"/>
                    </a:cubicBezTo>
                    <a:cubicBezTo>
                      <a:pt x="2289" y="1527"/>
                      <a:pt x="2226" y="1502"/>
                      <a:pt x="2163" y="1476"/>
                    </a:cubicBezTo>
                    <a:cubicBezTo>
                      <a:pt x="2128" y="1461"/>
                      <a:pt x="2092" y="1445"/>
                      <a:pt x="2056" y="1429"/>
                    </a:cubicBezTo>
                    <a:cubicBezTo>
                      <a:pt x="2014" y="1409"/>
                      <a:pt x="1973" y="1388"/>
                      <a:pt x="1933" y="1364"/>
                    </a:cubicBezTo>
                    <a:cubicBezTo>
                      <a:pt x="1895" y="1340"/>
                      <a:pt x="1859" y="1314"/>
                      <a:pt x="1825" y="1287"/>
                    </a:cubicBezTo>
                    <a:cubicBezTo>
                      <a:pt x="1714" y="1197"/>
                      <a:pt x="1623" y="1087"/>
                      <a:pt x="1528" y="983"/>
                    </a:cubicBezTo>
                    <a:cubicBezTo>
                      <a:pt x="1483" y="933"/>
                      <a:pt x="1436" y="885"/>
                      <a:pt x="1389" y="838"/>
                    </a:cubicBezTo>
                    <a:cubicBezTo>
                      <a:pt x="1299" y="748"/>
                      <a:pt x="1205" y="661"/>
                      <a:pt x="1109" y="577"/>
                    </a:cubicBezTo>
                    <a:cubicBezTo>
                      <a:pt x="1040" y="517"/>
                      <a:pt x="970" y="458"/>
                      <a:pt x="898" y="402"/>
                    </a:cubicBezTo>
                    <a:cubicBezTo>
                      <a:pt x="829" y="347"/>
                      <a:pt x="758" y="296"/>
                      <a:pt x="685" y="248"/>
                    </a:cubicBezTo>
                    <a:cubicBezTo>
                      <a:pt x="610" y="198"/>
                      <a:pt x="531" y="153"/>
                      <a:pt x="449" y="114"/>
                    </a:cubicBezTo>
                    <a:cubicBezTo>
                      <a:pt x="308" y="47"/>
                      <a:pt x="144" y="0"/>
                      <a:pt x="0" y="4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1" name="Google Shape;901;p18"/>
            <p:cNvGrpSpPr/>
            <p:nvPr/>
          </p:nvGrpSpPr>
          <p:grpSpPr>
            <a:xfrm rot="-4570153">
              <a:off x="-1921827" y="-991726"/>
              <a:ext cx="5005731" cy="2513711"/>
              <a:chOff x="871538" y="3179763"/>
              <a:chExt cx="7327898" cy="3679826"/>
            </a:xfrm>
          </p:grpSpPr>
          <p:sp>
            <p:nvSpPr>
              <p:cNvPr id="902" name="Google Shape;902;p18"/>
              <p:cNvSpPr/>
              <p:nvPr/>
            </p:nvSpPr>
            <p:spPr>
              <a:xfrm>
                <a:off x="1165225" y="3278188"/>
                <a:ext cx="7034210" cy="2479676"/>
              </a:xfrm>
              <a:custGeom>
                <a:rect b="b" l="l" r="r" t="t"/>
                <a:pathLst>
                  <a:path extrusionOk="0" h="1035" w="2937">
                    <a:moveTo>
                      <a:pt x="2937" y="0"/>
                    </a:moveTo>
                    <a:cubicBezTo>
                      <a:pt x="2879" y="177"/>
                      <a:pt x="2795" y="345"/>
                      <a:pt x="2694" y="505"/>
                    </a:cubicBezTo>
                    <a:cubicBezTo>
                      <a:pt x="2650" y="575"/>
                      <a:pt x="2603" y="644"/>
                      <a:pt x="2553" y="709"/>
                    </a:cubicBezTo>
                    <a:cubicBezTo>
                      <a:pt x="2526" y="744"/>
                      <a:pt x="2497" y="780"/>
                      <a:pt x="2467" y="813"/>
                    </a:cubicBezTo>
                    <a:cubicBezTo>
                      <a:pt x="2399" y="886"/>
                      <a:pt x="2321" y="950"/>
                      <a:pt x="2230" y="989"/>
                    </a:cubicBezTo>
                    <a:cubicBezTo>
                      <a:pt x="2179" y="1012"/>
                      <a:pt x="2124" y="1027"/>
                      <a:pt x="2064" y="1031"/>
                    </a:cubicBezTo>
                    <a:cubicBezTo>
                      <a:pt x="1997" y="1035"/>
                      <a:pt x="1923" y="1024"/>
                      <a:pt x="1865" y="985"/>
                    </a:cubicBezTo>
                    <a:cubicBezTo>
                      <a:pt x="1809" y="948"/>
                      <a:pt x="1773" y="891"/>
                      <a:pt x="1739" y="837"/>
                    </a:cubicBezTo>
                    <a:cubicBezTo>
                      <a:pt x="1664" y="720"/>
                      <a:pt x="1591" y="601"/>
                      <a:pt x="1518" y="483"/>
                    </a:cubicBezTo>
                    <a:cubicBezTo>
                      <a:pt x="1484" y="427"/>
                      <a:pt x="1449" y="372"/>
                      <a:pt x="1415" y="316"/>
                    </a:cubicBezTo>
                    <a:cubicBezTo>
                      <a:pt x="1350" y="213"/>
                      <a:pt x="1277" y="104"/>
                      <a:pt x="1164" y="51"/>
                    </a:cubicBezTo>
                    <a:cubicBezTo>
                      <a:pt x="1080" y="12"/>
                      <a:pt x="987" y="11"/>
                      <a:pt x="904" y="25"/>
                    </a:cubicBezTo>
                    <a:cubicBezTo>
                      <a:pt x="822" y="40"/>
                      <a:pt x="746" y="69"/>
                      <a:pt x="665" y="90"/>
                    </a:cubicBezTo>
                    <a:cubicBezTo>
                      <a:pt x="584" y="110"/>
                      <a:pt x="497" y="124"/>
                      <a:pt x="411" y="140"/>
                    </a:cubicBezTo>
                    <a:cubicBezTo>
                      <a:pt x="259" y="169"/>
                      <a:pt x="107" y="205"/>
                      <a:pt x="0" y="30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18"/>
              <p:cNvSpPr/>
              <p:nvPr/>
            </p:nvSpPr>
            <p:spPr>
              <a:xfrm>
                <a:off x="1146175" y="3362325"/>
                <a:ext cx="7042153" cy="2441575"/>
              </a:xfrm>
              <a:custGeom>
                <a:rect b="b" l="l" r="r" t="t"/>
                <a:pathLst>
                  <a:path extrusionOk="0" h="1019" w="2940">
                    <a:moveTo>
                      <a:pt x="2940" y="43"/>
                    </a:moveTo>
                    <a:cubicBezTo>
                      <a:pt x="2878" y="211"/>
                      <a:pt x="2792" y="373"/>
                      <a:pt x="2690" y="526"/>
                    </a:cubicBezTo>
                    <a:cubicBezTo>
                      <a:pt x="2645" y="593"/>
                      <a:pt x="2598" y="658"/>
                      <a:pt x="2548" y="720"/>
                    </a:cubicBezTo>
                    <a:cubicBezTo>
                      <a:pt x="2520" y="754"/>
                      <a:pt x="2492" y="787"/>
                      <a:pt x="2461" y="818"/>
                    </a:cubicBezTo>
                    <a:cubicBezTo>
                      <a:pt x="2393" y="886"/>
                      <a:pt x="2316" y="945"/>
                      <a:pt x="2227" y="981"/>
                    </a:cubicBezTo>
                    <a:cubicBezTo>
                      <a:pt x="2177" y="1001"/>
                      <a:pt x="2123" y="1014"/>
                      <a:pt x="2064" y="1017"/>
                    </a:cubicBezTo>
                    <a:cubicBezTo>
                      <a:pt x="1998" y="1019"/>
                      <a:pt x="1927" y="1008"/>
                      <a:pt x="1870" y="970"/>
                    </a:cubicBezTo>
                    <a:cubicBezTo>
                      <a:pt x="1815" y="934"/>
                      <a:pt x="1779" y="879"/>
                      <a:pt x="1744" y="826"/>
                    </a:cubicBezTo>
                    <a:cubicBezTo>
                      <a:pt x="1668" y="710"/>
                      <a:pt x="1594" y="593"/>
                      <a:pt x="1519" y="475"/>
                    </a:cubicBezTo>
                    <a:cubicBezTo>
                      <a:pt x="1485" y="420"/>
                      <a:pt x="1449" y="365"/>
                      <a:pt x="1414" y="310"/>
                    </a:cubicBezTo>
                    <a:cubicBezTo>
                      <a:pt x="1348" y="207"/>
                      <a:pt x="1273" y="99"/>
                      <a:pt x="1161" y="45"/>
                    </a:cubicBezTo>
                    <a:cubicBezTo>
                      <a:pt x="1079" y="5"/>
                      <a:pt x="987" y="0"/>
                      <a:pt x="905" y="10"/>
                    </a:cubicBezTo>
                    <a:cubicBezTo>
                      <a:pt x="823" y="20"/>
                      <a:pt x="747" y="45"/>
                      <a:pt x="667" y="61"/>
                    </a:cubicBezTo>
                    <a:cubicBezTo>
                      <a:pt x="586" y="78"/>
                      <a:pt x="500" y="88"/>
                      <a:pt x="414" y="101"/>
                    </a:cubicBezTo>
                    <a:cubicBezTo>
                      <a:pt x="262" y="124"/>
                      <a:pt x="110" y="155"/>
                      <a:pt x="0" y="25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18"/>
              <p:cNvSpPr/>
              <p:nvPr/>
            </p:nvSpPr>
            <p:spPr>
              <a:xfrm>
                <a:off x="1128713" y="3419475"/>
                <a:ext cx="7045327" cy="2432049"/>
              </a:xfrm>
              <a:custGeom>
                <a:rect b="b" l="l" r="r" t="t"/>
                <a:pathLst>
                  <a:path extrusionOk="0" h="1015" w="2941">
                    <a:moveTo>
                      <a:pt x="2941" y="97"/>
                    </a:moveTo>
                    <a:cubicBezTo>
                      <a:pt x="2876" y="257"/>
                      <a:pt x="2787" y="411"/>
                      <a:pt x="2684" y="557"/>
                    </a:cubicBezTo>
                    <a:cubicBezTo>
                      <a:pt x="2639" y="621"/>
                      <a:pt x="2591" y="683"/>
                      <a:pt x="2541" y="742"/>
                    </a:cubicBezTo>
                    <a:cubicBezTo>
                      <a:pt x="2514" y="774"/>
                      <a:pt x="2485" y="805"/>
                      <a:pt x="2454" y="834"/>
                    </a:cubicBezTo>
                    <a:cubicBezTo>
                      <a:pt x="2386" y="898"/>
                      <a:pt x="2310" y="951"/>
                      <a:pt x="2223" y="983"/>
                    </a:cubicBezTo>
                    <a:cubicBezTo>
                      <a:pt x="2174" y="1001"/>
                      <a:pt x="2121" y="1012"/>
                      <a:pt x="2064" y="1014"/>
                    </a:cubicBezTo>
                    <a:cubicBezTo>
                      <a:pt x="1999" y="1015"/>
                      <a:pt x="1930" y="1003"/>
                      <a:pt x="1873" y="966"/>
                    </a:cubicBezTo>
                    <a:cubicBezTo>
                      <a:pt x="1820" y="931"/>
                      <a:pt x="1784" y="877"/>
                      <a:pt x="1749" y="826"/>
                    </a:cubicBezTo>
                    <a:cubicBezTo>
                      <a:pt x="1671" y="712"/>
                      <a:pt x="1595" y="595"/>
                      <a:pt x="1520" y="478"/>
                    </a:cubicBezTo>
                    <a:cubicBezTo>
                      <a:pt x="1484" y="423"/>
                      <a:pt x="1448" y="368"/>
                      <a:pt x="1412" y="314"/>
                    </a:cubicBezTo>
                    <a:cubicBezTo>
                      <a:pt x="1345" y="212"/>
                      <a:pt x="1269" y="105"/>
                      <a:pt x="1158" y="49"/>
                    </a:cubicBezTo>
                    <a:cubicBezTo>
                      <a:pt x="1076" y="8"/>
                      <a:pt x="986" y="0"/>
                      <a:pt x="904" y="6"/>
                    </a:cubicBezTo>
                    <a:cubicBezTo>
                      <a:pt x="823" y="12"/>
                      <a:pt x="748" y="32"/>
                      <a:pt x="668" y="44"/>
                    </a:cubicBezTo>
                    <a:cubicBezTo>
                      <a:pt x="588" y="57"/>
                      <a:pt x="502" y="63"/>
                      <a:pt x="416" y="73"/>
                    </a:cubicBezTo>
                    <a:cubicBezTo>
                      <a:pt x="265" y="90"/>
                      <a:pt x="112" y="117"/>
                      <a:pt x="0" y="21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18"/>
              <p:cNvSpPr/>
              <p:nvPr/>
            </p:nvSpPr>
            <p:spPr>
              <a:xfrm>
                <a:off x="1112838" y="3476625"/>
                <a:ext cx="7048500" cy="2422525"/>
              </a:xfrm>
              <a:custGeom>
                <a:rect b="b" l="l" r="r" t="t"/>
                <a:pathLst>
                  <a:path extrusionOk="0" h="1011" w="2943">
                    <a:moveTo>
                      <a:pt x="2943" y="151"/>
                    </a:moveTo>
                    <a:cubicBezTo>
                      <a:pt x="2874" y="303"/>
                      <a:pt x="2783" y="449"/>
                      <a:pt x="2679" y="588"/>
                    </a:cubicBezTo>
                    <a:cubicBezTo>
                      <a:pt x="2634" y="649"/>
                      <a:pt x="2585" y="708"/>
                      <a:pt x="2535" y="764"/>
                    </a:cubicBezTo>
                    <a:cubicBezTo>
                      <a:pt x="2507" y="794"/>
                      <a:pt x="2478" y="823"/>
                      <a:pt x="2447" y="850"/>
                    </a:cubicBezTo>
                    <a:cubicBezTo>
                      <a:pt x="2379" y="909"/>
                      <a:pt x="2304" y="957"/>
                      <a:pt x="2219" y="985"/>
                    </a:cubicBezTo>
                    <a:cubicBezTo>
                      <a:pt x="2171" y="1001"/>
                      <a:pt x="2119" y="1010"/>
                      <a:pt x="2063" y="1011"/>
                    </a:cubicBezTo>
                    <a:cubicBezTo>
                      <a:pt x="2000" y="1011"/>
                      <a:pt x="1932" y="998"/>
                      <a:pt x="1877" y="962"/>
                    </a:cubicBezTo>
                    <a:cubicBezTo>
                      <a:pt x="1824" y="927"/>
                      <a:pt x="1789" y="875"/>
                      <a:pt x="1754" y="826"/>
                    </a:cubicBezTo>
                    <a:cubicBezTo>
                      <a:pt x="1674" y="713"/>
                      <a:pt x="1597" y="597"/>
                      <a:pt x="1520" y="481"/>
                    </a:cubicBezTo>
                    <a:cubicBezTo>
                      <a:pt x="1484" y="426"/>
                      <a:pt x="1447" y="372"/>
                      <a:pt x="1410" y="318"/>
                    </a:cubicBezTo>
                    <a:cubicBezTo>
                      <a:pt x="1341" y="218"/>
                      <a:pt x="1265" y="112"/>
                      <a:pt x="1154" y="54"/>
                    </a:cubicBezTo>
                    <a:cubicBezTo>
                      <a:pt x="1073" y="11"/>
                      <a:pt x="984" y="0"/>
                      <a:pt x="904" y="2"/>
                    </a:cubicBezTo>
                    <a:cubicBezTo>
                      <a:pt x="823" y="4"/>
                      <a:pt x="748" y="19"/>
                      <a:pt x="669" y="27"/>
                    </a:cubicBezTo>
                    <a:cubicBezTo>
                      <a:pt x="589" y="36"/>
                      <a:pt x="503" y="39"/>
                      <a:pt x="418" y="45"/>
                    </a:cubicBezTo>
                    <a:cubicBezTo>
                      <a:pt x="268" y="57"/>
                      <a:pt x="114" y="78"/>
                      <a:pt x="0" y="17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18"/>
              <p:cNvSpPr/>
              <p:nvPr/>
            </p:nvSpPr>
            <p:spPr>
              <a:xfrm>
                <a:off x="1095375" y="3522663"/>
                <a:ext cx="7054851" cy="2428875"/>
              </a:xfrm>
              <a:custGeom>
                <a:rect b="b" l="l" r="r" t="t"/>
                <a:pathLst>
                  <a:path extrusionOk="0" h="1014" w="2945">
                    <a:moveTo>
                      <a:pt x="2945" y="210"/>
                    </a:moveTo>
                    <a:cubicBezTo>
                      <a:pt x="2872" y="354"/>
                      <a:pt x="2779" y="493"/>
                      <a:pt x="2674" y="625"/>
                    </a:cubicBezTo>
                    <a:cubicBezTo>
                      <a:pt x="2628" y="682"/>
                      <a:pt x="2579" y="739"/>
                      <a:pt x="2528" y="791"/>
                    </a:cubicBezTo>
                    <a:cubicBezTo>
                      <a:pt x="2500" y="819"/>
                      <a:pt x="2471" y="846"/>
                      <a:pt x="2441" y="870"/>
                    </a:cubicBezTo>
                    <a:cubicBezTo>
                      <a:pt x="2373" y="925"/>
                      <a:pt x="2299" y="968"/>
                      <a:pt x="2215" y="992"/>
                    </a:cubicBezTo>
                    <a:cubicBezTo>
                      <a:pt x="2167" y="1006"/>
                      <a:pt x="2117" y="1014"/>
                      <a:pt x="2062" y="1013"/>
                    </a:cubicBezTo>
                    <a:cubicBezTo>
                      <a:pt x="2001" y="1011"/>
                      <a:pt x="1935" y="998"/>
                      <a:pt x="1881" y="963"/>
                    </a:cubicBezTo>
                    <a:cubicBezTo>
                      <a:pt x="1829" y="929"/>
                      <a:pt x="1794" y="879"/>
                      <a:pt x="1759" y="831"/>
                    </a:cubicBezTo>
                    <a:cubicBezTo>
                      <a:pt x="1677" y="720"/>
                      <a:pt x="1599" y="604"/>
                      <a:pt x="1520" y="489"/>
                    </a:cubicBezTo>
                    <a:cubicBezTo>
                      <a:pt x="1484" y="435"/>
                      <a:pt x="1446" y="381"/>
                      <a:pt x="1409" y="327"/>
                    </a:cubicBezTo>
                    <a:cubicBezTo>
                      <a:pt x="1338" y="228"/>
                      <a:pt x="1260" y="123"/>
                      <a:pt x="1151" y="63"/>
                    </a:cubicBezTo>
                    <a:cubicBezTo>
                      <a:pt x="1071" y="19"/>
                      <a:pt x="983" y="4"/>
                      <a:pt x="903" y="2"/>
                    </a:cubicBezTo>
                    <a:cubicBezTo>
                      <a:pt x="824" y="0"/>
                      <a:pt x="749" y="11"/>
                      <a:pt x="670" y="15"/>
                    </a:cubicBezTo>
                    <a:cubicBezTo>
                      <a:pt x="590" y="20"/>
                      <a:pt x="505" y="19"/>
                      <a:pt x="420" y="22"/>
                    </a:cubicBezTo>
                    <a:cubicBezTo>
                      <a:pt x="270" y="28"/>
                      <a:pt x="116" y="45"/>
                      <a:pt x="0" y="13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18"/>
              <p:cNvSpPr/>
              <p:nvPr/>
            </p:nvSpPr>
            <p:spPr>
              <a:xfrm>
                <a:off x="1079500" y="3560763"/>
                <a:ext cx="7056436" cy="2444749"/>
              </a:xfrm>
              <a:custGeom>
                <a:rect b="b" l="l" r="r" t="t"/>
                <a:pathLst>
                  <a:path extrusionOk="0" h="1020" w="2946">
                    <a:moveTo>
                      <a:pt x="2946" y="271"/>
                    </a:moveTo>
                    <a:cubicBezTo>
                      <a:pt x="2870" y="408"/>
                      <a:pt x="2775" y="539"/>
                      <a:pt x="2669" y="664"/>
                    </a:cubicBezTo>
                    <a:cubicBezTo>
                      <a:pt x="2622" y="719"/>
                      <a:pt x="2573" y="772"/>
                      <a:pt x="2522" y="820"/>
                    </a:cubicBezTo>
                    <a:cubicBezTo>
                      <a:pt x="2494" y="847"/>
                      <a:pt x="2464" y="872"/>
                      <a:pt x="2434" y="894"/>
                    </a:cubicBezTo>
                    <a:cubicBezTo>
                      <a:pt x="2366" y="945"/>
                      <a:pt x="2293" y="982"/>
                      <a:pt x="2210" y="1002"/>
                    </a:cubicBezTo>
                    <a:cubicBezTo>
                      <a:pt x="2164" y="1014"/>
                      <a:pt x="2114" y="1020"/>
                      <a:pt x="2061" y="1018"/>
                    </a:cubicBezTo>
                    <a:cubicBezTo>
                      <a:pt x="2002" y="1015"/>
                      <a:pt x="1938" y="1001"/>
                      <a:pt x="1885" y="966"/>
                    </a:cubicBezTo>
                    <a:cubicBezTo>
                      <a:pt x="1834" y="934"/>
                      <a:pt x="1799" y="885"/>
                      <a:pt x="1764" y="839"/>
                    </a:cubicBezTo>
                    <a:cubicBezTo>
                      <a:pt x="1680" y="729"/>
                      <a:pt x="1600" y="614"/>
                      <a:pt x="1521" y="500"/>
                    </a:cubicBezTo>
                    <a:cubicBezTo>
                      <a:pt x="1483" y="446"/>
                      <a:pt x="1445" y="393"/>
                      <a:pt x="1407" y="340"/>
                    </a:cubicBezTo>
                    <a:cubicBezTo>
                      <a:pt x="1335" y="241"/>
                      <a:pt x="1256" y="138"/>
                      <a:pt x="1147" y="76"/>
                    </a:cubicBezTo>
                    <a:cubicBezTo>
                      <a:pt x="1068" y="31"/>
                      <a:pt x="982" y="12"/>
                      <a:pt x="902" y="6"/>
                    </a:cubicBezTo>
                    <a:cubicBezTo>
                      <a:pt x="824" y="0"/>
                      <a:pt x="749" y="6"/>
                      <a:pt x="671" y="6"/>
                    </a:cubicBezTo>
                    <a:cubicBezTo>
                      <a:pt x="591" y="6"/>
                      <a:pt x="507" y="2"/>
                      <a:pt x="422" y="2"/>
                    </a:cubicBezTo>
                    <a:cubicBezTo>
                      <a:pt x="273" y="3"/>
                      <a:pt x="118" y="14"/>
                      <a:pt x="0" y="10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18"/>
              <p:cNvSpPr/>
              <p:nvPr/>
            </p:nvSpPr>
            <p:spPr>
              <a:xfrm>
                <a:off x="1060450" y="3543300"/>
                <a:ext cx="7062789" cy="2514600"/>
              </a:xfrm>
              <a:custGeom>
                <a:rect b="b" l="l" r="r" t="t"/>
                <a:pathLst>
                  <a:path extrusionOk="0" h="1049" w="2949">
                    <a:moveTo>
                      <a:pt x="2949" y="356"/>
                    </a:moveTo>
                    <a:cubicBezTo>
                      <a:pt x="2869" y="485"/>
                      <a:pt x="2772" y="608"/>
                      <a:pt x="2664" y="726"/>
                    </a:cubicBezTo>
                    <a:cubicBezTo>
                      <a:pt x="2617" y="778"/>
                      <a:pt x="2568" y="828"/>
                      <a:pt x="2516" y="873"/>
                    </a:cubicBezTo>
                    <a:cubicBezTo>
                      <a:pt x="2488" y="898"/>
                      <a:pt x="2459" y="921"/>
                      <a:pt x="2428" y="941"/>
                    </a:cubicBezTo>
                    <a:cubicBezTo>
                      <a:pt x="2360" y="987"/>
                      <a:pt x="2288" y="1019"/>
                      <a:pt x="2207" y="1036"/>
                    </a:cubicBezTo>
                    <a:cubicBezTo>
                      <a:pt x="2162" y="1045"/>
                      <a:pt x="2113" y="1049"/>
                      <a:pt x="2062" y="1046"/>
                    </a:cubicBezTo>
                    <a:cubicBezTo>
                      <a:pt x="2003" y="1042"/>
                      <a:pt x="1941" y="1027"/>
                      <a:pt x="1890" y="993"/>
                    </a:cubicBezTo>
                    <a:cubicBezTo>
                      <a:pt x="1840" y="961"/>
                      <a:pt x="1805" y="915"/>
                      <a:pt x="1770" y="870"/>
                    </a:cubicBezTo>
                    <a:cubicBezTo>
                      <a:pt x="1684" y="762"/>
                      <a:pt x="1603" y="647"/>
                      <a:pt x="1522" y="534"/>
                    </a:cubicBezTo>
                    <a:cubicBezTo>
                      <a:pt x="1484" y="480"/>
                      <a:pt x="1445" y="428"/>
                      <a:pt x="1406" y="375"/>
                    </a:cubicBezTo>
                    <a:cubicBezTo>
                      <a:pt x="1333" y="277"/>
                      <a:pt x="1252" y="175"/>
                      <a:pt x="1145" y="111"/>
                    </a:cubicBezTo>
                    <a:cubicBezTo>
                      <a:pt x="1066" y="65"/>
                      <a:pt x="982" y="43"/>
                      <a:pt x="903" y="33"/>
                    </a:cubicBezTo>
                    <a:cubicBezTo>
                      <a:pt x="825" y="23"/>
                      <a:pt x="751" y="24"/>
                      <a:pt x="673" y="20"/>
                    </a:cubicBezTo>
                    <a:cubicBezTo>
                      <a:pt x="594" y="16"/>
                      <a:pt x="510" y="9"/>
                      <a:pt x="425" y="5"/>
                    </a:cubicBezTo>
                    <a:cubicBezTo>
                      <a:pt x="277" y="0"/>
                      <a:pt x="121" y="7"/>
                      <a:pt x="0" y="8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18"/>
              <p:cNvSpPr/>
              <p:nvPr/>
            </p:nvSpPr>
            <p:spPr>
              <a:xfrm>
                <a:off x="1042988" y="3519488"/>
                <a:ext cx="7069135" cy="2590800"/>
              </a:xfrm>
              <a:custGeom>
                <a:rect b="b" l="l" r="r" t="t"/>
                <a:pathLst>
                  <a:path extrusionOk="0" h="1081" w="2951">
                    <a:moveTo>
                      <a:pt x="2951" y="444"/>
                    </a:moveTo>
                    <a:cubicBezTo>
                      <a:pt x="2867" y="565"/>
                      <a:pt x="2768" y="681"/>
                      <a:pt x="2659" y="792"/>
                    </a:cubicBezTo>
                    <a:cubicBezTo>
                      <a:pt x="2612" y="840"/>
                      <a:pt x="2561" y="887"/>
                      <a:pt x="2510" y="929"/>
                    </a:cubicBezTo>
                    <a:cubicBezTo>
                      <a:pt x="2481" y="952"/>
                      <a:pt x="2452" y="973"/>
                      <a:pt x="2421" y="991"/>
                    </a:cubicBezTo>
                    <a:cubicBezTo>
                      <a:pt x="2354" y="1032"/>
                      <a:pt x="2282" y="1059"/>
                      <a:pt x="2203" y="1072"/>
                    </a:cubicBezTo>
                    <a:cubicBezTo>
                      <a:pt x="2158" y="1079"/>
                      <a:pt x="2111" y="1081"/>
                      <a:pt x="2061" y="1077"/>
                    </a:cubicBezTo>
                    <a:cubicBezTo>
                      <a:pt x="2004" y="1071"/>
                      <a:pt x="1944" y="1056"/>
                      <a:pt x="1893" y="1023"/>
                    </a:cubicBezTo>
                    <a:cubicBezTo>
                      <a:pt x="1845" y="992"/>
                      <a:pt x="1810" y="947"/>
                      <a:pt x="1774" y="904"/>
                    </a:cubicBezTo>
                    <a:cubicBezTo>
                      <a:pt x="1687" y="797"/>
                      <a:pt x="1605" y="684"/>
                      <a:pt x="1522" y="571"/>
                    </a:cubicBezTo>
                    <a:cubicBezTo>
                      <a:pt x="1484" y="518"/>
                      <a:pt x="1444" y="465"/>
                      <a:pt x="1404" y="413"/>
                    </a:cubicBezTo>
                    <a:cubicBezTo>
                      <a:pt x="1329" y="316"/>
                      <a:pt x="1248" y="215"/>
                      <a:pt x="1142" y="150"/>
                    </a:cubicBezTo>
                    <a:cubicBezTo>
                      <a:pt x="1064" y="102"/>
                      <a:pt x="980" y="77"/>
                      <a:pt x="902" y="62"/>
                    </a:cubicBezTo>
                    <a:cubicBezTo>
                      <a:pt x="825" y="48"/>
                      <a:pt x="751" y="45"/>
                      <a:pt x="674" y="37"/>
                    </a:cubicBezTo>
                    <a:cubicBezTo>
                      <a:pt x="595" y="29"/>
                      <a:pt x="511" y="18"/>
                      <a:pt x="427" y="11"/>
                    </a:cubicBezTo>
                    <a:cubicBezTo>
                      <a:pt x="279" y="0"/>
                      <a:pt x="123" y="3"/>
                      <a:pt x="0" y="81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18"/>
              <p:cNvSpPr/>
              <p:nvPr/>
            </p:nvSpPr>
            <p:spPr>
              <a:xfrm>
                <a:off x="1027113" y="3490913"/>
                <a:ext cx="7070726" cy="2674938"/>
              </a:xfrm>
              <a:custGeom>
                <a:rect b="b" l="l" r="r" t="t"/>
                <a:pathLst>
                  <a:path extrusionOk="0" h="1116" w="2952">
                    <a:moveTo>
                      <a:pt x="2952" y="534"/>
                    </a:moveTo>
                    <a:cubicBezTo>
                      <a:pt x="2865" y="647"/>
                      <a:pt x="2764" y="755"/>
                      <a:pt x="2654" y="859"/>
                    </a:cubicBezTo>
                    <a:cubicBezTo>
                      <a:pt x="2606" y="904"/>
                      <a:pt x="2555" y="949"/>
                      <a:pt x="2503" y="987"/>
                    </a:cubicBezTo>
                    <a:cubicBezTo>
                      <a:pt x="2475" y="1008"/>
                      <a:pt x="2445" y="1027"/>
                      <a:pt x="2414" y="1043"/>
                    </a:cubicBezTo>
                    <a:cubicBezTo>
                      <a:pt x="2347" y="1079"/>
                      <a:pt x="2276" y="1101"/>
                      <a:pt x="2199" y="1110"/>
                    </a:cubicBezTo>
                    <a:cubicBezTo>
                      <a:pt x="2155" y="1115"/>
                      <a:pt x="2109" y="1116"/>
                      <a:pt x="2060" y="1110"/>
                    </a:cubicBezTo>
                    <a:cubicBezTo>
                      <a:pt x="2005" y="1103"/>
                      <a:pt x="1947" y="1087"/>
                      <a:pt x="1897" y="1055"/>
                    </a:cubicBezTo>
                    <a:cubicBezTo>
                      <a:pt x="1849" y="1025"/>
                      <a:pt x="1814" y="982"/>
                      <a:pt x="1779" y="940"/>
                    </a:cubicBezTo>
                    <a:cubicBezTo>
                      <a:pt x="1690" y="835"/>
                      <a:pt x="1606" y="722"/>
                      <a:pt x="1523" y="610"/>
                    </a:cubicBezTo>
                    <a:cubicBezTo>
                      <a:pt x="1483" y="557"/>
                      <a:pt x="1443" y="505"/>
                      <a:pt x="1403" y="454"/>
                    </a:cubicBezTo>
                    <a:cubicBezTo>
                      <a:pt x="1326" y="357"/>
                      <a:pt x="1243" y="258"/>
                      <a:pt x="1138" y="190"/>
                    </a:cubicBezTo>
                    <a:cubicBezTo>
                      <a:pt x="1061" y="141"/>
                      <a:pt x="979" y="113"/>
                      <a:pt x="902" y="94"/>
                    </a:cubicBezTo>
                    <a:cubicBezTo>
                      <a:pt x="825" y="76"/>
                      <a:pt x="752" y="67"/>
                      <a:pt x="675" y="56"/>
                    </a:cubicBezTo>
                    <a:cubicBezTo>
                      <a:pt x="596" y="44"/>
                      <a:pt x="513" y="29"/>
                      <a:pt x="429" y="19"/>
                    </a:cubicBezTo>
                    <a:cubicBezTo>
                      <a:pt x="282" y="3"/>
                      <a:pt x="124" y="0"/>
                      <a:pt x="0" y="7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18"/>
              <p:cNvSpPr/>
              <p:nvPr/>
            </p:nvSpPr>
            <p:spPr>
              <a:xfrm>
                <a:off x="1009650" y="3457575"/>
                <a:ext cx="7075487" cy="2762251"/>
              </a:xfrm>
              <a:custGeom>
                <a:rect b="b" l="l" r="r" t="t"/>
                <a:pathLst>
                  <a:path extrusionOk="0" h="1153" w="2954">
                    <a:moveTo>
                      <a:pt x="2954" y="626"/>
                    </a:moveTo>
                    <a:cubicBezTo>
                      <a:pt x="2863" y="731"/>
                      <a:pt x="2760" y="832"/>
                      <a:pt x="2648" y="928"/>
                    </a:cubicBezTo>
                    <a:cubicBezTo>
                      <a:pt x="2600" y="970"/>
                      <a:pt x="2549" y="1012"/>
                      <a:pt x="2497" y="1047"/>
                    </a:cubicBezTo>
                    <a:cubicBezTo>
                      <a:pt x="2468" y="1066"/>
                      <a:pt x="2438" y="1083"/>
                      <a:pt x="2408" y="1097"/>
                    </a:cubicBezTo>
                    <a:cubicBezTo>
                      <a:pt x="2340" y="1129"/>
                      <a:pt x="2270" y="1145"/>
                      <a:pt x="2195" y="1150"/>
                    </a:cubicBezTo>
                    <a:cubicBezTo>
                      <a:pt x="2152" y="1153"/>
                      <a:pt x="2107" y="1152"/>
                      <a:pt x="2060" y="1145"/>
                    </a:cubicBezTo>
                    <a:cubicBezTo>
                      <a:pt x="2006" y="1137"/>
                      <a:pt x="1949" y="1120"/>
                      <a:pt x="1901" y="1089"/>
                    </a:cubicBezTo>
                    <a:cubicBezTo>
                      <a:pt x="1854" y="1059"/>
                      <a:pt x="1819" y="1018"/>
                      <a:pt x="1784" y="978"/>
                    </a:cubicBezTo>
                    <a:cubicBezTo>
                      <a:pt x="1692" y="874"/>
                      <a:pt x="1608" y="762"/>
                      <a:pt x="1523" y="651"/>
                    </a:cubicBezTo>
                    <a:cubicBezTo>
                      <a:pt x="1483" y="599"/>
                      <a:pt x="1442" y="547"/>
                      <a:pt x="1401" y="496"/>
                    </a:cubicBezTo>
                    <a:cubicBezTo>
                      <a:pt x="1323" y="400"/>
                      <a:pt x="1239" y="302"/>
                      <a:pt x="1135" y="233"/>
                    </a:cubicBezTo>
                    <a:cubicBezTo>
                      <a:pt x="1059" y="183"/>
                      <a:pt x="978" y="151"/>
                      <a:pt x="901" y="128"/>
                    </a:cubicBezTo>
                    <a:cubicBezTo>
                      <a:pt x="826" y="106"/>
                      <a:pt x="752" y="92"/>
                      <a:pt x="675" y="77"/>
                    </a:cubicBezTo>
                    <a:cubicBezTo>
                      <a:pt x="597" y="60"/>
                      <a:pt x="515" y="42"/>
                      <a:pt x="431" y="30"/>
                    </a:cubicBezTo>
                    <a:cubicBezTo>
                      <a:pt x="285" y="7"/>
                      <a:pt x="126" y="0"/>
                      <a:pt x="0" y="7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18"/>
              <p:cNvSpPr/>
              <p:nvPr/>
            </p:nvSpPr>
            <p:spPr>
              <a:xfrm>
                <a:off x="990600" y="3421063"/>
                <a:ext cx="7083427" cy="2857501"/>
              </a:xfrm>
              <a:custGeom>
                <a:rect b="b" l="l" r="r" t="t"/>
                <a:pathLst>
                  <a:path extrusionOk="0" h="1192" w="2957">
                    <a:moveTo>
                      <a:pt x="2957" y="719"/>
                    </a:moveTo>
                    <a:cubicBezTo>
                      <a:pt x="2863" y="816"/>
                      <a:pt x="2757" y="909"/>
                      <a:pt x="2644" y="999"/>
                    </a:cubicBezTo>
                    <a:cubicBezTo>
                      <a:pt x="2595" y="1038"/>
                      <a:pt x="2544" y="1076"/>
                      <a:pt x="2491" y="1108"/>
                    </a:cubicBezTo>
                    <a:cubicBezTo>
                      <a:pt x="2462" y="1125"/>
                      <a:pt x="2433" y="1140"/>
                      <a:pt x="2402" y="1152"/>
                    </a:cubicBezTo>
                    <a:cubicBezTo>
                      <a:pt x="2334" y="1179"/>
                      <a:pt x="2266" y="1190"/>
                      <a:pt x="2191" y="1191"/>
                    </a:cubicBezTo>
                    <a:cubicBezTo>
                      <a:pt x="2150" y="1192"/>
                      <a:pt x="2106" y="1189"/>
                      <a:pt x="2060" y="1181"/>
                    </a:cubicBezTo>
                    <a:cubicBezTo>
                      <a:pt x="2008" y="1171"/>
                      <a:pt x="1953" y="1154"/>
                      <a:pt x="1906" y="1124"/>
                    </a:cubicBezTo>
                    <a:cubicBezTo>
                      <a:pt x="1860" y="1095"/>
                      <a:pt x="1825" y="1056"/>
                      <a:pt x="1790" y="1017"/>
                    </a:cubicBezTo>
                    <a:cubicBezTo>
                      <a:pt x="1696" y="915"/>
                      <a:pt x="1611" y="803"/>
                      <a:pt x="1524" y="693"/>
                    </a:cubicBezTo>
                    <a:cubicBezTo>
                      <a:pt x="1484" y="641"/>
                      <a:pt x="1442" y="590"/>
                      <a:pt x="1400" y="539"/>
                    </a:cubicBezTo>
                    <a:cubicBezTo>
                      <a:pt x="1321" y="444"/>
                      <a:pt x="1235" y="347"/>
                      <a:pt x="1132" y="276"/>
                    </a:cubicBezTo>
                    <a:cubicBezTo>
                      <a:pt x="1057" y="225"/>
                      <a:pt x="978" y="189"/>
                      <a:pt x="901" y="163"/>
                    </a:cubicBezTo>
                    <a:cubicBezTo>
                      <a:pt x="827" y="136"/>
                      <a:pt x="754" y="118"/>
                      <a:pt x="677" y="98"/>
                    </a:cubicBezTo>
                    <a:cubicBezTo>
                      <a:pt x="600" y="78"/>
                      <a:pt x="518" y="57"/>
                      <a:pt x="434" y="41"/>
                    </a:cubicBezTo>
                    <a:cubicBezTo>
                      <a:pt x="288" y="13"/>
                      <a:pt x="129" y="0"/>
                      <a:pt x="0" y="6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18"/>
              <p:cNvSpPr/>
              <p:nvPr/>
            </p:nvSpPr>
            <p:spPr>
              <a:xfrm>
                <a:off x="973138" y="3387725"/>
                <a:ext cx="7085009" cy="2959100"/>
              </a:xfrm>
              <a:custGeom>
                <a:rect b="b" l="l" r="r" t="t"/>
                <a:pathLst>
                  <a:path extrusionOk="0" h="1235" w="2958">
                    <a:moveTo>
                      <a:pt x="2958" y="811"/>
                    </a:moveTo>
                    <a:cubicBezTo>
                      <a:pt x="2861" y="900"/>
                      <a:pt x="2753" y="985"/>
                      <a:pt x="2639" y="1068"/>
                    </a:cubicBezTo>
                    <a:cubicBezTo>
                      <a:pt x="2589" y="1104"/>
                      <a:pt x="2538" y="1139"/>
                      <a:pt x="2485" y="1168"/>
                    </a:cubicBezTo>
                    <a:cubicBezTo>
                      <a:pt x="2456" y="1183"/>
                      <a:pt x="2426" y="1196"/>
                      <a:pt x="2395" y="1206"/>
                    </a:cubicBezTo>
                    <a:cubicBezTo>
                      <a:pt x="2328" y="1228"/>
                      <a:pt x="2260" y="1235"/>
                      <a:pt x="2187" y="1232"/>
                    </a:cubicBezTo>
                    <a:cubicBezTo>
                      <a:pt x="2146" y="1230"/>
                      <a:pt x="2104" y="1225"/>
                      <a:pt x="2059" y="1216"/>
                    </a:cubicBezTo>
                    <a:cubicBezTo>
                      <a:pt x="2008" y="1205"/>
                      <a:pt x="1956" y="1187"/>
                      <a:pt x="1909" y="1157"/>
                    </a:cubicBezTo>
                    <a:cubicBezTo>
                      <a:pt x="1865" y="1130"/>
                      <a:pt x="1830" y="1092"/>
                      <a:pt x="1795" y="1055"/>
                    </a:cubicBezTo>
                    <a:cubicBezTo>
                      <a:pt x="1698" y="955"/>
                      <a:pt x="1612" y="843"/>
                      <a:pt x="1525" y="734"/>
                    </a:cubicBezTo>
                    <a:cubicBezTo>
                      <a:pt x="1483" y="682"/>
                      <a:pt x="1441" y="632"/>
                      <a:pt x="1398" y="581"/>
                    </a:cubicBezTo>
                    <a:cubicBezTo>
                      <a:pt x="1317" y="487"/>
                      <a:pt x="1231" y="392"/>
                      <a:pt x="1129" y="319"/>
                    </a:cubicBezTo>
                    <a:cubicBezTo>
                      <a:pt x="1054" y="266"/>
                      <a:pt x="976" y="227"/>
                      <a:pt x="901" y="196"/>
                    </a:cubicBezTo>
                    <a:cubicBezTo>
                      <a:pt x="827" y="166"/>
                      <a:pt x="754" y="143"/>
                      <a:pt x="678" y="119"/>
                    </a:cubicBezTo>
                    <a:cubicBezTo>
                      <a:pt x="601" y="95"/>
                      <a:pt x="520" y="70"/>
                      <a:pt x="436" y="51"/>
                    </a:cubicBezTo>
                    <a:cubicBezTo>
                      <a:pt x="291" y="17"/>
                      <a:pt x="131" y="0"/>
                      <a:pt x="0" y="65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18"/>
              <p:cNvSpPr/>
              <p:nvPr/>
            </p:nvSpPr>
            <p:spPr>
              <a:xfrm>
                <a:off x="957263" y="3352800"/>
                <a:ext cx="7089777" cy="3067050"/>
              </a:xfrm>
              <a:custGeom>
                <a:rect b="b" l="l" r="r" t="t"/>
                <a:pathLst>
                  <a:path extrusionOk="0" h="1280" w="2960">
                    <a:moveTo>
                      <a:pt x="2960" y="904"/>
                    </a:moveTo>
                    <a:cubicBezTo>
                      <a:pt x="2859" y="984"/>
                      <a:pt x="2749" y="1063"/>
                      <a:pt x="2634" y="1138"/>
                    </a:cubicBezTo>
                    <a:cubicBezTo>
                      <a:pt x="2584" y="1171"/>
                      <a:pt x="2532" y="1203"/>
                      <a:pt x="2478" y="1228"/>
                    </a:cubicBezTo>
                    <a:cubicBezTo>
                      <a:pt x="2449" y="1242"/>
                      <a:pt x="2419" y="1253"/>
                      <a:pt x="2388" y="1261"/>
                    </a:cubicBezTo>
                    <a:cubicBezTo>
                      <a:pt x="2321" y="1279"/>
                      <a:pt x="2254" y="1280"/>
                      <a:pt x="2183" y="1273"/>
                    </a:cubicBezTo>
                    <a:cubicBezTo>
                      <a:pt x="2143" y="1269"/>
                      <a:pt x="2102" y="1262"/>
                      <a:pt x="2059" y="1252"/>
                    </a:cubicBezTo>
                    <a:cubicBezTo>
                      <a:pt x="2009" y="1239"/>
                      <a:pt x="1958" y="1221"/>
                      <a:pt x="1913" y="1192"/>
                    </a:cubicBezTo>
                    <a:cubicBezTo>
                      <a:pt x="1870" y="1165"/>
                      <a:pt x="1835" y="1130"/>
                      <a:pt x="1800" y="1094"/>
                    </a:cubicBezTo>
                    <a:cubicBezTo>
                      <a:pt x="1701" y="995"/>
                      <a:pt x="1614" y="884"/>
                      <a:pt x="1525" y="776"/>
                    </a:cubicBezTo>
                    <a:cubicBezTo>
                      <a:pt x="1483" y="725"/>
                      <a:pt x="1440" y="674"/>
                      <a:pt x="1397" y="625"/>
                    </a:cubicBezTo>
                    <a:cubicBezTo>
                      <a:pt x="1314" y="531"/>
                      <a:pt x="1226" y="437"/>
                      <a:pt x="1125" y="362"/>
                    </a:cubicBezTo>
                    <a:cubicBezTo>
                      <a:pt x="1052" y="308"/>
                      <a:pt x="975" y="266"/>
                      <a:pt x="900" y="231"/>
                    </a:cubicBezTo>
                    <a:cubicBezTo>
                      <a:pt x="827" y="197"/>
                      <a:pt x="755" y="169"/>
                      <a:pt x="679" y="141"/>
                    </a:cubicBezTo>
                    <a:cubicBezTo>
                      <a:pt x="602" y="113"/>
                      <a:pt x="521" y="84"/>
                      <a:pt x="438" y="62"/>
                    </a:cubicBezTo>
                    <a:cubicBezTo>
                      <a:pt x="294" y="23"/>
                      <a:pt x="133" y="0"/>
                      <a:pt x="0" y="6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18"/>
              <p:cNvSpPr/>
              <p:nvPr/>
            </p:nvSpPr>
            <p:spPr>
              <a:xfrm>
                <a:off x="939800" y="3319463"/>
                <a:ext cx="7094538" cy="3181350"/>
              </a:xfrm>
              <a:custGeom>
                <a:rect b="b" l="l" r="r" t="t"/>
                <a:pathLst>
                  <a:path extrusionOk="0" h="1328" w="2962">
                    <a:moveTo>
                      <a:pt x="2962" y="995"/>
                    </a:moveTo>
                    <a:cubicBezTo>
                      <a:pt x="2857" y="1068"/>
                      <a:pt x="2745" y="1139"/>
                      <a:pt x="2628" y="1207"/>
                    </a:cubicBezTo>
                    <a:cubicBezTo>
                      <a:pt x="2578" y="1237"/>
                      <a:pt x="2525" y="1267"/>
                      <a:pt x="2472" y="1288"/>
                    </a:cubicBezTo>
                    <a:cubicBezTo>
                      <a:pt x="2442" y="1300"/>
                      <a:pt x="2412" y="1309"/>
                      <a:pt x="2382" y="1315"/>
                    </a:cubicBezTo>
                    <a:cubicBezTo>
                      <a:pt x="2314" y="1328"/>
                      <a:pt x="2248" y="1324"/>
                      <a:pt x="2179" y="1313"/>
                    </a:cubicBezTo>
                    <a:cubicBezTo>
                      <a:pt x="2140" y="1307"/>
                      <a:pt x="2099" y="1299"/>
                      <a:pt x="2058" y="1287"/>
                    </a:cubicBezTo>
                    <a:cubicBezTo>
                      <a:pt x="2010" y="1273"/>
                      <a:pt x="1961" y="1254"/>
                      <a:pt x="1917" y="1226"/>
                    </a:cubicBezTo>
                    <a:cubicBezTo>
                      <a:pt x="1875" y="1200"/>
                      <a:pt x="1839" y="1166"/>
                      <a:pt x="1805" y="1133"/>
                    </a:cubicBezTo>
                    <a:cubicBezTo>
                      <a:pt x="1704" y="1035"/>
                      <a:pt x="1616" y="925"/>
                      <a:pt x="1525" y="817"/>
                    </a:cubicBezTo>
                    <a:cubicBezTo>
                      <a:pt x="1483" y="766"/>
                      <a:pt x="1439" y="716"/>
                      <a:pt x="1395" y="667"/>
                    </a:cubicBezTo>
                    <a:cubicBezTo>
                      <a:pt x="1311" y="574"/>
                      <a:pt x="1222" y="482"/>
                      <a:pt x="1122" y="405"/>
                    </a:cubicBezTo>
                    <a:cubicBezTo>
                      <a:pt x="1049" y="350"/>
                      <a:pt x="974" y="304"/>
                      <a:pt x="900" y="265"/>
                    </a:cubicBezTo>
                    <a:cubicBezTo>
                      <a:pt x="827" y="227"/>
                      <a:pt x="755" y="194"/>
                      <a:pt x="680" y="162"/>
                    </a:cubicBezTo>
                    <a:cubicBezTo>
                      <a:pt x="604" y="129"/>
                      <a:pt x="523" y="98"/>
                      <a:pt x="440" y="72"/>
                    </a:cubicBezTo>
                    <a:cubicBezTo>
                      <a:pt x="296" y="27"/>
                      <a:pt x="135" y="0"/>
                      <a:pt x="0" y="5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18"/>
              <p:cNvSpPr/>
              <p:nvPr/>
            </p:nvSpPr>
            <p:spPr>
              <a:xfrm>
                <a:off x="923925" y="3282950"/>
                <a:ext cx="7096126" cy="3302001"/>
              </a:xfrm>
              <a:custGeom>
                <a:rect b="b" l="l" r="r" t="t"/>
                <a:pathLst>
                  <a:path extrusionOk="0" h="1378" w="2963">
                    <a:moveTo>
                      <a:pt x="2963" y="1088"/>
                    </a:moveTo>
                    <a:cubicBezTo>
                      <a:pt x="2855" y="1153"/>
                      <a:pt x="2741" y="1216"/>
                      <a:pt x="2623" y="1278"/>
                    </a:cubicBezTo>
                    <a:cubicBezTo>
                      <a:pt x="2572" y="1304"/>
                      <a:pt x="2519" y="1331"/>
                      <a:pt x="2465" y="1349"/>
                    </a:cubicBezTo>
                    <a:cubicBezTo>
                      <a:pt x="2436" y="1359"/>
                      <a:pt x="2405" y="1366"/>
                      <a:pt x="2375" y="1370"/>
                    </a:cubicBezTo>
                    <a:cubicBezTo>
                      <a:pt x="2308" y="1378"/>
                      <a:pt x="2242" y="1369"/>
                      <a:pt x="2175" y="1354"/>
                    </a:cubicBezTo>
                    <a:cubicBezTo>
                      <a:pt x="2136" y="1346"/>
                      <a:pt x="2097" y="1336"/>
                      <a:pt x="2057" y="1323"/>
                    </a:cubicBezTo>
                    <a:cubicBezTo>
                      <a:pt x="2011" y="1307"/>
                      <a:pt x="1964" y="1288"/>
                      <a:pt x="1921" y="1261"/>
                    </a:cubicBezTo>
                    <a:cubicBezTo>
                      <a:pt x="1879" y="1235"/>
                      <a:pt x="1844" y="1204"/>
                      <a:pt x="1809" y="1172"/>
                    </a:cubicBezTo>
                    <a:cubicBezTo>
                      <a:pt x="1706" y="1076"/>
                      <a:pt x="1617" y="966"/>
                      <a:pt x="1526" y="859"/>
                    </a:cubicBezTo>
                    <a:cubicBezTo>
                      <a:pt x="1483" y="808"/>
                      <a:pt x="1438" y="759"/>
                      <a:pt x="1393" y="710"/>
                    </a:cubicBezTo>
                    <a:cubicBezTo>
                      <a:pt x="1308" y="618"/>
                      <a:pt x="1217" y="527"/>
                      <a:pt x="1118" y="449"/>
                    </a:cubicBezTo>
                    <a:cubicBezTo>
                      <a:pt x="1047" y="392"/>
                      <a:pt x="973" y="343"/>
                      <a:pt x="899" y="300"/>
                    </a:cubicBezTo>
                    <a:cubicBezTo>
                      <a:pt x="827" y="257"/>
                      <a:pt x="756" y="220"/>
                      <a:pt x="681" y="184"/>
                    </a:cubicBezTo>
                    <a:cubicBezTo>
                      <a:pt x="605" y="147"/>
                      <a:pt x="525" y="112"/>
                      <a:pt x="442" y="83"/>
                    </a:cubicBezTo>
                    <a:cubicBezTo>
                      <a:pt x="299" y="33"/>
                      <a:pt x="137" y="0"/>
                      <a:pt x="0" y="5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18"/>
              <p:cNvSpPr/>
              <p:nvPr/>
            </p:nvSpPr>
            <p:spPr>
              <a:xfrm>
                <a:off x="904875" y="3249613"/>
                <a:ext cx="7104059" cy="3421063"/>
              </a:xfrm>
              <a:custGeom>
                <a:rect b="b" l="l" r="r" t="t"/>
                <a:pathLst>
                  <a:path extrusionOk="0" h="1428" w="2966">
                    <a:moveTo>
                      <a:pt x="2966" y="1180"/>
                    </a:moveTo>
                    <a:cubicBezTo>
                      <a:pt x="2854" y="1237"/>
                      <a:pt x="2738" y="1293"/>
                      <a:pt x="2619" y="1347"/>
                    </a:cubicBezTo>
                    <a:cubicBezTo>
                      <a:pt x="2567" y="1371"/>
                      <a:pt x="2514" y="1394"/>
                      <a:pt x="2460" y="1409"/>
                    </a:cubicBezTo>
                    <a:cubicBezTo>
                      <a:pt x="2430" y="1417"/>
                      <a:pt x="2400" y="1423"/>
                      <a:pt x="2369" y="1424"/>
                    </a:cubicBezTo>
                    <a:cubicBezTo>
                      <a:pt x="2302" y="1428"/>
                      <a:pt x="2237" y="1413"/>
                      <a:pt x="2171" y="1394"/>
                    </a:cubicBezTo>
                    <a:cubicBezTo>
                      <a:pt x="2134" y="1384"/>
                      <a:pt x="2096" y="1372"/>
                      <a:pt x="2058" y="1358"/>
                    </a:cubicBezTo>
                    <a:cubicBezTo>
                      <a:pt x="2013" y="1341"/>
                      <a:pt x="1967" y="1321"/>
                      <a:pt x="1925" y="1295"/>
                    </a:cubicBezTo>
                    <a:cubicBezTo>
                      <a:pt x="1885" y="1270"/>
                      <a:pt x="1850" y="1240"/>
                      <a:pt x="1815" y="1210"/>
                    </a:cubicBezTo>
                    <a:cubicBezTo>
                      <a:pt x="1709" y="1116"/>
                      <a:pt x="1620" y="1006"/>
                      <a:pt x="1527" y="900"/>
                    </a:cubicBezTo>
                    <a:cubicBezTo>
                      <a:pt x="1483" y="850"/>
                      <a:pt x="1438" y="801"/>
                      <a:pt x="1392" y="753"/>
                    </a:cubicBezTo>
                    <a:cubicBezTo>
                      <a:pt x="1305" y="661"/>
                      <a:pt x="1214" y="571"/>
                      <a:pt x="1116" y="491"/>
                    </a:cubicBezTo>
                    <a:cubicBezTo>
                      <a:pt x="1045" y="433"/>
                      <a:pt x="972" y="381"/>
                      <a:pt x="899" y="333"/>
                    </a:cubicBezTo>
                    <a:cubicBezTo>
                      <a:pt x="829" y="287"/>
                      <a:pt x="757" y="245"/>
                      <a:pt x="683" y="205"/>
                    </a:cubicBezTo>
                    <a:cubicBezTo>
                      <a:pt x="607" y="164"/>
                      <a:pt x="528" y="125"/>
                      <a:pt x="445" y="93"/>
                    </a:cubicBezTo>
                    <a:cubicBezTo>
                      <a:pt x="302" y="37"/>
                      <a:pt x="140" y="0"/>
                      <a:pt x="0" y="5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18"/>
              <p:cNvSpPr/>
              <p:nvPr/>
            </p:nvSpPr>
            <p:spPr>
              <a:xfrm>
                <a:off x="887413" y="3213100"/>
                <a:ext cx="7108827" cy="3546476"/>
              </a:xfrm>
              <a:custGeom>
                <a:rect b="b" l="l" r="r" t="t"/>
                <a:pathLst>
                  <a:path extrusionOk="0" h="1480" w="2968">
                    <a:moveTo>
                      <a:pt x="2968" y="1273"/>
                    </a:moveTo>
                    <a:cubicBezTo>
                      <a:pt x="2852" y="1322"/>
                      <a:pt x="2734" y="1370"/>
                      <a:pt x="2614" y="1417"/>
                    </a:cubicBezTo>
                    <a:cubicBezTo>
                      <a:pt x="2562" y="1438"/>
                      <a:pt x="2508" y="1458"/>
                      <a:pt x="2453" y="1470"/>
                    </a:cubicBezTo>
                    <a:cubicBezTo>
                      <a:pt x="2423" y="1476"/>
                      <a:pt x="2393" y="1480"/>
                      <a:pt x="2362" y="1479"/>
                    </a:cubicBezTo>
                    <a:cubicBezTo>
                      <a:pt x="2295" y="1478"/>
                      <a:pt x="2231" y="1458"/>
                      <a:pt x="2167" y="1435"/>
                    </a:cubicBezTo>
                    <a:cubicBezTo>
                      <a:pt x="2131" y="1423"/>
                      <a:pt x="2094" y="1409"/>
                      <a:pt x="2057" y="1394"/>
                    </a:cubicBezTo>
                    <a:cubicBezTo>
                      <a:pt x="2014" y="1376"/>
                      <a:pt x="1970" y="1355"/>
                      <a:pt x="1929" y="1330"/>
                    </a:cubicBezTo>
                    <a:cubicBezTo>
                      <a:pt x="1890" y="1306"/>
                      <a:pt x="1855" y="1278"/>
                      <a:pt x="1820" y="1249"/>
                    </a:cubicBezTo>
                    <a:cubicBezTo>
                      <a:pt x="1712" y="1157"/>
                      <a:pt x="1622" y="1047"/>
                      <a:pt x="1527" y="942"/>
                    </a:cubicBezTo>
                    <a:cubicBezTo>
                      <a:pt x="1483" y="892"/>
                      <a:pt x="1437" y="844"/>
                      <a:pt x="1391" y="796"/>
                    </a:cubicBezTo>
                    <a:cubicBezTo>
                      <a:pt x="1302" y="705"/>
                      <a:pt x="1210" y="617"/>
                      <a:pt x="1113" y="535"/>
                    </a:cubicBezTo>
                    <a:cubicBezTo>
                      <a:pt x="1042" y="475"/>
                      <a:pt x="971" y="420"/>
                      <a:pt x="899" y="368"/>
                    </a:cubicBezTo>
                    <a:cubicBezTo>
                      <a:pt x="829" y="318"/>
                      <a:pt x="758" y="271"/>
                      <a:pt x="684" y="227"/>
                    </a:cubicBezTo>
                    <a:cubicBezTo>
                      <a:pt x="608" y="182"/>
                      <a:pt x="529" y="140"/>
                      <a:pt x="447" y="104"/>
                    </a:cubicBezTo>
                    <a:cubicBezTo>
                      <a:pt x="305" y="43"/>
                      <a:pt x="142" y="0"/>
                      <a:pt x="0" y="4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18"/>
              <p:cNvSpPr/>
              <p:nvPr/>
            </p:nvSpPr>
            <p:spPr>
              <a:xfrm>
                <a:off x="871538" y="3179763"/>
                <a:ext cx="7110414" cy="3679826"/>
              </a:xfrm>
              <a:custGeom>
                <a:rect b="b" l="l" r="r" t="t"/>
                <a:pathLst>
                  <a:path extrusionOk="0" h="1536" w="2969">
                    <a:moveTo>
                      <a:pt x="2969" y="1365"/>
                    </a:moveTo>
                    <a:cubicBezTo>
                      <a:pt x="2850" y="1406"/>
                      <a:pt x="2730" y="1447"/>
                      <a:pt x="2608" y="1487"/>
                    </a:cubicBezTo>
                    <a:cubicBezTo>
                      <a:pt x="2556" y="1504"/>
                      <a:pt x="2502" y="1521"/>
                      <a:pt x="2447" y="1530"/>
                    </a:cubicBezTo>
                    <a:cubicBezTo>
                      <a:pt x="2417" y="1534"/>
                      <a:pt x="2386" y="1536"/>
                      <a:pt x="2356" y="1533"/>
                    </a:cubicBezTo>
                    <a:cubicBezTo>
                      <a:pt x="2289" y="1527"/>
                      <a:pt x="2226" y="1502"/>
                      <a:pt x="2163" y="1476"/>
                    </a:cubicBezTo>
                    <a:cubicBezTo>
                      <a:pt x="2128" y="1461"/>
                      <a:pt x="2092" y="1445"/>
                      <a:pt x="2056" y="1429"/>
                    </a:cubicBezTo>
                    <a:cubicBezTo>
                      <a:pt x="2014" y="1409"/>
                      <a:pt x="1973" y="1388"/>
                      <a:pt x="1933" y="1364"/>
                    </a:cubicBezTo>
                    <a:cubicBezTo>
                      <a:pt x="1895" y="1340"/>
                      <a:pt x="1859" y="1314"/>
                      <a:pt x="1825" y="1287"/>
                    </a:cubicBezTo>
                    <a:cubicBezTo>
                      <a:pt x="1714" y="1197"/>
                      <a:pt x="1623" y="1087"/>
                      <a:pt x="1528" y="983"/>
                    </a:cubicBezTo>
                    <a:cubicBezTo>
                      <a:pt x="1483" y="933"/>
                      <a:pt x="1436" y="885"/>
                      <a:pt x="1389" y="838"/>
                    </a:cubicBezTo>
                    <a:cubicBezTo>
                      <a:pt x="1299" y="748"/>
                      <a:pt x="1205" y="661"/>
                      <a:pt x="1109" y="577"/>
                    </a:cubicBezTo>
                    <a:cubicBezTo>
                      <a:pt x="1040" y="517"/>
                      <a:pt x="970" y="458"/>
                      <a:pt x="898" y="402"/>
                    </a:cubicBezTo>
                    <a:cubicBezTo>
                      <a:pt x="829" y="347"/>
                      <a:pt x="758" y="296"/>
                      <a:pt x="685" y="248"/>
                    </a:cubicBezTo>
                    <a:cubicBezTo>
                      <a:pt x="610" y="198"/>
                      <a:pt x="531" y="153"/>
                      <a:pt x="449" y="114"/>
                    </a:cubicBezTo>
                    <a:cubicBezTo>
                      <a:pt x="308" y="47"/>
                      <a:pt x="144" y="0"/>
                      <a:pt x="0" y="4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20" name="Google Shape;920;p18"/>
          <p:cNvGrpSpPr/>
          <p:nvPr/>
        </p:nvGrpSpPr>
        <p:grpSpPr>
          <a:xfrm>
            <a:off x="408998" y="184059"/>
            <a:ext cx="8325990" cy="4824921"/>
            <a:chOff x="408998" y="184059"/>
            <a:chExt cx="8325990" cy="4824921"/>
          </a:xfrm>
        </p:grpSpPr>
        <p:grpSp>
          <p:nvGrpSpPr>
            <p:cNvPr id="921" name="Google Shape;921;p18"/>
            <p:cNvGrpSpPr/>
            <p:nvPr/>
          </p:nvGrpSpPr>
          <p:grpSpPr>
            <a:xfrm>
              <a:off x="8126548" y="184059"/>
              <a:ext cx="608440" cy="162121"/>
              <a:chOff x="4872038" y="3216275"/>
              <a:chExt cx="989013" cy="263525"/>
            </a:xfrm>
          </p:grpSpPr>
          <p:sp>
            <p:nvSpPr>
              <p:cNvPr id="922" name="Google Shape;922;p18"/>
              <p:cNvSpPr/>
              <p:nvPr/>
            </p:nvSpPr>
            <p:spPr>
              <a:xfrm>
                <a:off x="5249863" y="3216275"/>
                <a:ext cx="161925" cy="263525"/>
              </a:xfrm>
              <a:custGeom>
                <a:rect b="b" l="l" r="r" t="t"/>
                <a:pathLst>
                  <a:path extrusionOk="0" h="166" w="102">
                    <a:moveTo>
                      <a:pt x="101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102" y="0"/>
                    </a:lnTo>
                    <a:lnTo>
                      <a:pt x="22" y="84"/>
                    </a:lnTo>
                    <a:lnTo>
                      <a:pt x="10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18"/>
              <p:cNvSpPr/>
              <p:nvPr/>
            </p:nvSpPr>
            <p:spPr>
              <a:xfrm>
                <a:off x="5072063" y="3216275"/>
                <a:ext cx="169863" cy="263525"/>
              </a:xfrm>
              <a:custGeom>
                <a:rect b="b" l="l" r="r" t="t"/>
                <a:pathLst>
                  <a:path extrusionOk="0" h="166" w="107">
                    <a:moveTo>
                      <a:pt x="106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07" y="0"/>
                    </a:lnTo>
                    <a:lnTo>
                      <a:pt x="27" y="84"/>
                    </a:lnTo>
                    <a:lnTo>
                      <a:pt x="106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18"/>
              <p:cNvSpPr/>
              <p:nvPr/>
            </p:nvSpPr>
            <p:spPr>
              <a:xfrm>
                <a:off x="4872038" y="3216275"/>
                <a:ext cx="193675" cy="263525"/>
              </a:xfrm>
              <a:custGeom>
                <a:rect b="b" l="l" r="r" t="t"/>
                <a:pathLst>
                  <a:path extrusionOk="0" h="166" w="122">
                    <a:moveTo>
                      <a:pt x="121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22" y="0"/>
                    </a:lnTo>
                    <a:lnTo>
                      <a:pt x="41" y="84"/>
                    </a:lnTo>
                    <a:lnTo>
                      <a:pt x="12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18"/>
              <p:cNvSpPr/>
              <p:nvPr/>
            </p:nvSpPr>
            <p:spPr>
              <a:xfrm>
                <a:off x="5726113" y="3216275"/>
                <a:ext cx="134938" cy="263525"/>
              </a:xfrm>
              <a:custGeom>
                <a:rect b="b" l="l" r="r" t="t"/>
                <a:pathLst>
                  <a:path extrusionOk="0" h="166" w="85">
                    <a:moveTo>
                      <a:pt x="85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5" y="84"/>
                    </a:lnTo>
                    <a:lnTo>
                      <a:pt x="85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18"/>
              <p:cNvSpPr/>
              <p:nvPr/>
            </p:nvSpPr>
            <p:spPr>
              <a:xfrm>
                <a:off x="5419725" y="3216275"/>
                <a:ext cx="152400" cy="263525"/>
              </a:xfrm>
              <a:custGeom>
                <a:rect b="b" l="l" r="r" t="t"/>
                <a:pathLst>
                  <a:path extrusionOk="0" h="166" w="96">
                    <a:moveTo>
                      <a:pt x="95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96" y="0"/>
                    </a:lnTo>
                    <a:lnTo>
                      <a:pt x="16" y="84"/>
                    </a:lnTo>
                    <a:lnTo>
                      <a:pt x="95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18"/>
              <p:cNvSpPr/>
              <p:nvPr/>
            </p:nvSpPr>
            <p:spPr>
              <a:xfrm>
                <a:off x="5580063" y="3216275"/>
                <a:ext cx="139700" cy="263525"/>
              </a:xfrm>
              <a:custGeom>
                <a:rect b="b" l="l" r="r" t="t"/>
                <a:pathLst>
                  <a:path extrusionOk="0" h="166" w="88">
                    <a:moveTo>
                      <a:pt x="87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8" y="84"/>
                    </a:lnTo>
                    <a:lnTo>
                      <a:pt x="87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28" name="Google Shape;928;p18"/>
            <p:cNvGrpSpPr/>
            <p:nvPr/>
          </p:nvGrpSpPr>
          <p:grpSpPr>
            <a:xfrm flipH="1">
              <a:off x="408998" y="4846859"/>
              <a:ext cx="608440" cy="162121"/>
              <a:chOff x="4872038" y="3216275"/>
              <a:chExt cx="989013" cy="263525"/>
            </a:xfrm>
          </p:grpSpPr>
          <p:sp>
            <p:nvSpPr>
              <p:cNvPr id="929" name="Google Shape;929;p18"/>
              <p:cNvSpPr/>
              <p:nvPr/>
            </p:nvSpPr>
            <p:spPr>
              <a:xfrm>
                <a:off x="5249863" y="3216275"/>
                <a:ext cx="161925" cy="263525"/>
              </a:xfrm>
              <a:custGeom>
                <a:rect b="b" l="l" r="r" t="t"/>
                <a:pathLst>
                  <a:path extrusionOk="0" h="166" w="102">
                    <a:moveTo>
                      <a:pt x="101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102" y="0"/>
                    </a:lnTo>
                    <a:lnTo>
                      <a:pt x="22" y="84"/>
                    </a:lnTo>
                    <a:lnTo>
                      <a:pt x="10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18"/>
              <p:cNvSpPr/>
              <p:nvPr/>
            </p:nvSpPr>
            <p:spPr>
              <a:xfrm>
                <a:off x="5072063" y="3216275"/>
                <a:ext cx="169863" cy="263525"/>
              </a:xfrm>
              <a:custGeom>
                <a:rect b="b" l="l" r="r" t="t"/>
                <a:pathLst>
                  <a:path extrusionOk="0" h="166" w="107">
                    <a:moveTo>
                      <a:pt x="106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07" y="0"/>
                    </a:lnTo>
                    <a:lnTo>
                      <a:pt x="27" y="84"/>
                    </a:lnTo>
                    <a:lnTo>
                      <a:pt x="106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18"/>
              <p:cNvSpPr/>
              <p:nvPr/>
            </p:nvSpPr>
            <p:spPr>
              <a:xfrm>
                <a:off x="4872038" y="3216275"/>
                <a:ext cx="193675" cy="263525"/>
              </a:xfrm>
              <a:custGeom>
                <a:rect b="b" l="l" r="r" t="t"/>
                <a:pathLst>
                  <a:path extrusionOk="0" h="166" w="122">
                    <a:moveTo>
                      <a:pt x="121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22" y="0"/>
                    </a:lnTo>
                    <a:lnTo>
                      <a:pt x="41" y="84"/>
                    </a:lnTo>
                    <a:lnTo>
                      <a:pt x="12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18"/>
              <p:cNvSpPr/>
              <p:nvPr/>
            </p:nvSpPr>
            <p:spPr>
              <a:xfrm>
                <a:off x="5726113" y="3216275"/>
                <a:ext cx="134938" cy="263525"/>
              </a:xfrm>
              <a:custGeom>
                <a:rect b="b" l="l" r="r" t="t"/>
                <a:pathLst>
                  <a:path extrusionOk="0" h="166" w="85">
                    <a:moveTo>
                      <a:pt x="85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5" y="84"/>
                    </a:lnTo>
                    <a:lnTo>
                      <a:pt x="85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18"/>
              <p:cNvSpPr/>
              <p:nvPr/>
            </p:nvSpPr>
            <p:spPr>
              <a:xfrm>
                <a:off x="5419725" y="3216275"/>
                <a:ext cx="152400" cy="263525"/>
              </a:xfrm>
              <a:custGeom>
                <a:rect b="b" l="l" r="r" t="t"/>
                <a:pathLst>
                  <a:path extrusionOk="0" h="166" w="96">
                    <a:moveTo>
                      <a:pt x="95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96" y="0"/>
                    </a:lnTo>
                    <a:lnTo>
                      <a:pt x="16" y="84"/>
                    </a:lnTo>
                    <a:lnTo>
                      <a:pt x="95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18"/>
              <p:cNvSpPr/>
              <p:nvPr/>
            </p:nvSpPr>
            <p:spPr>
              <a:xfrm>
                <a:off x="5580063" y="3216275"/>
                <a:ext cx="139700" cy="263525"/>
              </a:xfrm>
              <a:custGeom>
                <a:rect b="b" l="l" r="r" t="t"/>
                <a:pathLst>
                  <a:path extrusionOk="0" h="166" w="88">
                    <a:moveTo>
                      <a:pt x="87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8" y="84"/>
                    </a:lnTo>
                    <a:lnTo>
                      <a:pt x="87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35" name="Google Shape;935;p18"/>
          <p:cNvGrpSpPr/>
          <p:nvPr/>
        </p:nvGrpSpPr>
        <p:grpSpPr>
          <a:xfrm>
            <a:off x="-298150" y="879951"/>
            <a:ext cx="9165981" cy="3781697"/>
            <a:chOff x="-298150" y="879951"/>
            <a:chExt cx="9165981" cy="3781697"/>
          </a:xfrm>
        </p:grpSpPr>
        <p:sp>
          <p:nvSpPr>
            <p:cNvPr id="936" name="Google Shape;936;p18"/>
            <p:cNvSpPr/>
            <p:nvPr/>
          </p:nvSpPr>
          <p:spPr>
            <a:xfrm>
              <a:off x="-298150" y="3624523"/>
              <a:ext cx="793450" cy="1037125"/>
            </a:xfrm>
            <a:custGeom>
              <a:rect b="b" l="l" r="r" t="t"/>
              <a:pathLst>
                <a:path extrusionOk="0" h="166" w="127">
                  <a:moveTo>
                    <a:pt x="1" y="166"/>
                  </a:moveTo>
                  <a:lnTo>
                    <a:pt x="47" y="166"/>
                  </a:lnTo>
                  <a:lnTo>
                    <a:pt x="127" y="84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1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18"/>
            <p:cNvSpPr/>
            <p:nvPr/>
          </p:nvSpPr>
          <p:spPr>
            <a:xfrm>
              <a:off x="8503818" y="879951"/>
              <a:ext cx="364013" cy="475800"/>
            </a:xfrm>
            <a:custGeom>
              <a:rect b="b" l="l" r="r" t="t"/>
              <a:pathLst>
                <a:path extrusionOk="0" h="166" w="127">
                  <a:moveTo>
                    <a:pt x="1" y="166"/>
                  </a:moveTo>
                  <a:lnTo>
                    <a:pt x="47" y="166"/>
                  </a:lnTo>
                  <a:lnTo>
                    <a:pt x="127" y="84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1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0" name="Google Shape;940;p19"/>
          <p:cNvSpPr txBox="1"/>
          <p:nvPr>
            <p:ph idx="1" type="subTitle"/>
          </p:nvPr>
        </p:nvSpPr>
        <p:spPr>
          <a:xfrm>
            <a:off x="720000" y="1757838"/>
            <a:ext cx="2548800" cy="1053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41" name="Google Shape;941;p19"/>
          <p:cNvSpPr txBox="1"/>
          <p:nvPr>
            <p:ph idx="2" type="subTitle"/>
          </p:nvPr>
        </p:nvSpPr>
        <p:spPr>
          <a:xfrm>
            <a:off x="3297450" y="1757838"/>
            <a:ext cx="2549100" cy="1053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42" name="Google Shape;942;p19"/>
          <p:cNvSpPr txBox="1"/>
          <p:nvPr>
            <p:ph idx="3" type="subTitle"/>
          </p:nvPr>
        </p:nvSpPr>
        <p:spPr>
          <a:xfrm>
            <a:off x="720000" y="3550950"/>
            <a:ext cx="2548800" cy="1053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43" name="Google Shape;943;p19"/>
          <p:cNvSpPr txBox="1"/>
          <p:nvPr>
            <p:ph idx="4" type="subTitle"/>
          </p:nvPr>
        </p:nvSpPr>
        <p:spPr>
          <a:xfrm>
            <a:off x="3297450" y="3550950"/>
            <a:ext cx="2549100" cy="1053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44" name="Google Shape;944;p19"/>
          <p:cNvSpPr txBox="1"/>
          <p:nvPr>
            <p:ph idx="5" type="subTitle"/>
          </p:nvPr>
        </p:nvSpPr>
        <p:spPr>
          <a:xfrm>
            <a:off x="5876875" y="1757837"/>
            <a:ext cx="2553900" cy="1053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45" name="Google Shape;945;p19"/>
          <p:cNvSpPr txBox="1"/>
          <p:nvPr>
            <p:ph idx="6" type="subTitle"/>
          </p:nvPr>
        </p:nvSpPr>
        <p:spPr>
          <a:xfrm>
            <a:off x="5876875" y="3550950"/>
            <a:ext cx="2553900" cy="1053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46" name="Google Shape;946;p19"/>
          <p:cNvSpPr txBox="1"/>
          <p:nvPr>
            <p:ph idx="7" type="subTitle"/>
          </p:nvPr>
        </p:nvSpPr>
        <p:spPr>
          <a:xfrm>
            <a:off x="720000" y="1062238"/>
            <a:ext cx="2548800" cy="695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947" name="Google Shape;947;p19"/>
          <p:cNvSpPr txBox="1"/>
          <p:nvPr>
            <p:ph idx="8" type="subTitle"/>
          </p:nvPr>
        </p:nvSpPr>
        <p:spPr>
          <a:xfrm>
            <a:off x="3297450" y="1062238"/>
            <a:ext cx="2549100" cy="695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948" name="Google Shape;948;p19"/>
          <p:cNvSpPr txBox="1"/>
          <p:nvPr>
            <p:ph idx="9" type="subTitle"/>
          </p:nvPr>
        </p:nvSpPr>
        <p:spPr>
          <a:xfrm>
            <a:off x="5876875" y="1062238"/>
            <a:ext cx="2553900" cy="695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949" name="Google Shape;949;p19"/>
          <p:cNvSpPr txBox="1"/>
          <p:nvPr>
            <p:ph idx="13" type="subTitle"/>
          </p:nvPr>
        </p:nvSpPr>
        <p:spPr>
          <a:xfrm>
            <a:off x="720000" y="2855350"/>
            <a:ext cx="2548800" cy="695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950" name="Google Shape;950;p19"/>
          <p:cNvSpPr txBox="1"/>
          <p:nvPr>
            <p:ph idx="14" type="subTitle"/>
          </p:nvPr>
        </p:nvSpPr>
        <p:spPr>
          <a:xfrm>
            <a:off x="3297450" y="2855350"/>
            <a:ext cx="2549100" cy="695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951" name="Google Shape;951;p19"/>
          <p:cNvSpPr txBox="1"/>
          <p:nvPr>
            <p:ph idx="15" type="subTitle"/>
          </p:nvPr>
        </p:nvSpPr>
        <p:spPr>
          <a:xfrm>
            <a:off x="5876875" y="2855350"/>
            <a:ext cx="2553900" cy="695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grpSp>
        <p:nvGrpSpPr>
          <p:cNvPr id="952" name="Google Shape;952;p19"/>
          <p:cNvGrpSpPr/>
          <p:nvPr/>
        </p:nvGrpSpPr>
        <p:grpSpPr>
          <a:xfrm>
            <a:off x="-3826285" y="-3903710"/>
            <a:ext cx="16375309" cy="14519833"/>
            <a:chOff x="-3826285" y="-3903710"/>
            <a:chExt cx="16375309" cy="14519833"/>
          </a:xfrm>
        </p:grpSpPr>
        <p:grpSp>
          <p:nvGrpSpPr>
            <p:cNvPr id="953" name="Google Shape;953;p19"/>
            <p:cNvGrpSpPr/>
            <p:nvPr/>
          </p:nvGrpSpPr>
          <p:grpSpPr>
            <a:xfrm>
              <a:off x="2306088" y="-3903710"/>
              <a:ext cx="10242936" cy="5143661"/>
              <a:chOff x="871538" y="3179763"/>
              <a:chExt cx="7327898" cy="3679826"/>
            </a:xfrm>
          </p:grpSpPr>
          <p:sp>
            <p:nvSpPr>
              <p:cNvPr id="954" name="Google Shape;954;p19"/>
              <p:cNvSpPr/>
              <p:nvPr/>
            </p:nvSpPr>
            <p:spPr>
              <a:xfrm>
                <a:off x="1165225" y="3278188"/>
                <a:ext cx="7034210" cy="2479676"/>
              </a:xfrm>
              <a:custGeom>
                <a:rect b="b" l="l" r="r" t="t"/>
                <a:pathLst>
                  <a:path extrusionOk="0" h="1035" w="2937">
                    <a:moveTo>
                      <a:pt x="2937" y="0"/>
                    </a:moveTo>
                    <a:cubicBezTo>
                      <a:pt x="2879" y="177"/>
                      <a:pt x="2795" y="345"/>
                      <a:pt x="2694" y="505"/>
                    </a:cubicBezTo>
                    <a:cubicBezTo>
                      <a:pt x="2650" y="575"/>
                      <a:pt x="2603" y="644"/>
                      <a:pt x="2553" y="709"/>
                    </a:cubicBezTo>
                    <a:cubicBezTo>
                      <a:pt x="2526" y="744"/>
                      <a:pt x="2497" y="780"/>
                      <a:pt x="2467" y="813"/>
                    </a:cubicBezTo>
                    <a:cubicBezTo>
                      <a:pt x="2399" y="886"/>
                      <a:pt x="2321" y="950"/>
                      <a:pt x="2230" y="989"/>
                    </a:cubicBezTo>
                    <a:cubicBezTo>
                      <a:pt x="2179" y="1012"/>
                      <a:pt x="2124" y="1027"/>
                      <a:pt x="2064" y="1031"/>
                    </a:cubicBezTo>
                    <a:cubicBezTo>
                      <a:pt x="1997" y="1035"/>
                      <a:pt x="1923" y="1024"/>
                      <a:pt x="1865" y="985"/>
                    </a:cubicBezTo>
                    <a:cubicBezTo>
                      <a:pt x="1809" y="948"/>
                      <a:pt x="1773" y="891"/>
                      <a:pt x="1739" y="837"/>
                    </a:cubicBezTo>
                    <a:cubicBezTo>
                      <a:pt x="1664" y="720"/>
                      <a:pt x="1591" y="601"/>
                      <a:pt x="1518" y="483"/>
                    </a:cubicBezTo>
                    <a:cubicBezTo>
                      <a:pt x="1484" y="427"/>
                      <a:pt x="1449" y="372"/>
                      <a:pt x="1415" y="316"/>
                    </a:cubicBezTo>
                    <a:cubicBezTo>
                      <a:pt x="1350" y="213"/>
                      <a:pt x="1277" y="104"/>
                      <a:pt x="1164" y="51"/>
                    </a:cubicBezTo>
                    <a:cubicBezTo>
                      <a:pt x="1080" y="12"/>
                      <a:pt x="987" y="11"/>
                      <a:pt x="904" y="25"/>
                    </a:cubicBezTo>
                    <a:cubicBezTo>
                      <a:pt x="822" y="40"/>
                      <a:pt x="746" y="69"/>
                      <a:pt x="665" y="90"/>
                    </a:cubicBezTo>
                    <a:cubicBezTo>
                      <a:pt x="584" y="110"/>
                      <a:pt x="497" y="124"/>
                      <a:pt x="411" y="140"/>
                    </a:cubicBezTo>
                    <a:cubicBezTo>
                      <a:pt x="259" y="169"/>
                      <a:pt x="107" y="205"/>
                      <a:pt x="0" y="30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19"/>
              <p:cNvSpPr/>
              <p:nvPr/>
            </p:nvSpPr>
            <p:spPr>
              <a:xfrm>
                <a:off x="1146175" y="3362325"/>
                <a:ext cx="7042153" cy="2441575"/>
              </a:xfrm>
              <a:custGeom>
                <a:rect b="b" l="l" r="r" t="t"/>
                <a:pathLst>
                  <a:path extrusionOk="0" h="1019" w="2940">
                    <a:moveTo>
                      <a:pt x="2940" y="43"/>
                    </a:moveTo>
                    <a:cubicBezTo>
                      <a:pt x="2878" y="211"/>
                      <a:pt x="2792" y="373"/>
                      <a:pt x="2690" y="526"/>
                    </a:cubicBezTo>
                    <a:cubicBezTo>
                      <a:pt x="2645" y="593"/>
                      <a:pt x="2598" y="658"/>
                      <a:pt x="2548" y="720"/>
                    </a:cubicBezTo>
                    <a:cubicBezTo>
                      <a:pt x="2520" y="754"/>
                      <a:pt x="2492" y="787"/>
                      <a:pt x="2461" y="818"/>
                    </a:cubicBezTo>
                    <a:cubicBezTo>
                      <a:pt x="2393" y="886"/>
                      <a:pt x="2316" y="945"/>
                      <a:pt x="2227" y="981"/>
                    </a:cubicBezTo>
                    <a:cubicBezTo>
                      <a:pt x="2177" y="1001"/>
                      <a:pt x="2123" y="1014"/>
                      <a:pt x="2064" y="1017"/>
                    </a:cubicBezTo>
                    <a:cubicBezTo>
                      <a:pt x="1998" y="1019"/>
                      <a:pt x="1927" y="1008"/>
                      <a:pt x="1870" y="970"/>
                    </a:cubicBezTo>
                    <a:cubicBezTo>
                      <a:pt x="1815" y="934"/>
                      <a:pt x="1779" y="879"/>
                      <a:pt x="1744" y="826"/>
                    </a:cubicBezTo>
                    <a:cubicBezTo>
                      <a:pt x="1668" y="710"/>
                      <a:pt x="1594" y="593"/>
                      <a:pt x="1519" y="475"/>
                    </a:cubicBezTo>
                    <a:cubicBezTo>
                      <a:pt x="1485" y="420"/>
                      <a:pt x="1449" y="365"/>
                      <a:pt x="1414" y="310"/>
                    </a:cubicBezTo>
                    <a:cubicBezTo>
                      <a:pt x="1348" y="207"/>
                      <a:pt x="1273" y="99"/>
                      <a:pt x="1161" y="45"/>
                    </a:cubicBezTo>
                    <a:cubicBezTo>
                      <a:pt x="1079" y="5"/>
                      <a:pt x="987" y="0"/>
                      <a:pt x="905" y="10"/>
                    </a:cubicBezTo>
                    <a:cubicBezTo>
                      <a:pt x="823" y="20"/>
                      <a:pt x="747" y="45"/>
                      <a:pt x="667" y="61"/>
                    </a:cubicBezTo>
                    <a:cubicBezTo>
                      <a:pt x="586" y="78"/>
                      <a:pt x="500" y="88"/>
                      <a:pt x="414" y="101"/>
                    </a:cubicBezTo>
                    <a:cubicBezTo>
                      <a:pt x="262" y="124"/>
                      <a:pt x="110" y="155"/>
                      <a:pt x="0" y="25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19"/>
              <p:cNvSpPr/>
              <p:nvPr/>
            </p:nvSpPr>
            <p:spPr>
              <a:xfrm>
                <a:off x="1128713" y="3419475"/>
                <a:ext cx="7045327" cy="2432049"/>
              </a:xfrm>
              <a:custGeom>
                <a:rect b="b" l="l" r="r" t="t"/>
                <a:pathLst>
                  <a:path extrusionOk="0" h="1015" w="2941">
                    <a:moveTo>
                      <a:pt x="2941" y="97"/>
                    </a:moveTo>
                    <a:cubicBezTo>
                      <a:pt x="2876" y="257"/>
                      <a:pt x="2787" y="411"/>
                      <a:pt x="2684" y="557"/>
                    </a:cubicBezTo>
                    <a:cubicBezTo>
                      <a:pt x="2639" y="621"/>
                      <a:pt x="2591" y="683"/>
                      <a:pt x="2541" y="742"/>
                    </a:cubicBezTo>
                    <a:cubicBezTo>
                      <a:pt x="2514" y="774"/>
                      <a:pt x="2485" y="805"/>
                      <a:pt x="2454" y="834"/>
                    </a:cubicBezTo>
                    <a:cubicBezTo>
                      <a:pt x="2386" y="898"/>
                      <a:pt x="2310" y="951"/>
                      <a:pt x="2223" y="983"/>
                    </a:cubicBezTo>
                    <a:cubicBezTo>
                      <a:pt x="2174" y="1001"/>
                      <a:pt x="2121" y="1012"/>
                      <a:pt x="2064" y="1014"/>
                    </a:cubicBezTo>
                    <a:cubicBezTo>
                      <a:pt x="1999" y="1015"/>
                      <a:pt x="1930" y="1003"/>
                      <a:pt x="1873" y="966"/>
                    </a:cubicBezTo>
                    <a:cubicBezTo>
                      <a:pt x="1820" y="931"/>
                      <a:pt x="1784" y="877"/>
                      <a:pt x="1749" y="826"/>
                    </a:cubicBezTo>
                    <a:cubicBezTo>
                      <a:pt x="1671" y="712"/>
                      <a:pt x="1595" y="595"/>
                      <a:pt x="1520" y="478"/>
                    </a:cubicBezTo>
                    <a:cubicBezTo>
                      <a:pt x="1484" y="423"/>
                      <a:pt x="1448" y="368"/>
                      <a:pt x="1412" y="314"/>
                    </a:cubicBezTo>
                    <a:cubicBezTo>
                      <a:pt x="1345" y="212"/>
                      <a:pt x="1269" y="105"/>
                      <a:pt x="1158" y="49"/>
                    </a:cubicBezTo>
                    <a:cubicBezTo>
                      <a:pt x="1076" y="8"/>
                      <a:pt x="986" y="0"/>
                      <a:pt x="904" y="6"/>
                    </a:cubicBezTo>
                    <a:cubicBezTo>
                      <a:pt x="823" y="12"/>
                      <a:pt x="748" y="32"/>
                      <a:pt x="668" y="44"/>
                    </a:cubicBezTo>
                    <a:cubicBezTo>
                      <a:pt x="588" y="57"/>
                      <a:pt x="502" y="63"/>
                      <a:pt x="416" y="73"/>
                    </a:cubicBezTo>
                    <a:cubicBezTo>
                      <a:pt x="265" y="90"/>
                      <a:pt x="112" y="117"/>
                      <a:pt x="0" y="21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19"/>
              <p:cNvSpPr/>
              <p:nvPr/>
            </p:nvSpPr>
            <p:spPr>
              <a:xfrm>
                <a:off x="1112838" y="3476625"/>
                <a:ext cx="7048500" cy="2422525"/>
              </a:xfrm>
              <a:custGeom>
                <a:rect b="b" l="l" r="r" t="t"/>
                <a:pathLst>
                  <a:path extrusionOk="0" h="1011" w="2943">
                    <a:moveTo>
                      <a:pt x="2943" y="151"/>
                    </a:moveTo>
                    <a:cubicBezTo>
                      <a:pt x="2874" y="303"/>
                      <a:pt x="2783" y="449"/>
                      <a:pt x="2679" y="588"/>
                    </a:cubicBezTo>
                    <a:cubicBezTo>
                      <a:pt x="2634" y="649"/>
                      <a:pt x="2585" y="708"/>
                      <a:pt x="2535" y="764"/>
                    </a:cubicBezTo>
                    <a:cubicBezTo>
                      <a:pt x="2507" y="794"/>
                      <a:pt x="2478" y="823"/>
                      <a:pt x="2447" y="850"/>
                    </a:cubicBezTo>
                    <a:cubicBezTo>
                      <a:pt x="2379" y="909"/>
                      <a:pt x="2304" y="957"/>
                      <a:pt x="2219" y="985"/>
                    </a:cubicBezTo>
                    <a:cubicBezTo>
                      <a:pt x="2171" y="1001"/>
                      <a:pt x="2119" y="1010"/>
                      <a:pt x="2063" y="1011"/>
                    </a:cubicBezTo>
                    <a:cubicBezTo>
                      <a:pt x="2000" y="1011"/>
                      <a:pt x="1932" y="998"/>
                      <a:pt x="1877" y="962"/>
                    </a:cubicBezTo>
                    <a:cubicBezTo>
                      <a:pt x="1824" y="927"/>
                      <a:pt x="1789" y="875"/>
                      <a:pt x="1754" y="826"/>
                    </a:cubicBezTo>
                    <a:cubicBezTo>
                      <a:pt x="1674" y="713"/>
                      <a:pt x="1597" y="597"/>
                      <a:pt x="1520" y="481"/>
                    </a:cubicBezTo>
                    <a:cubicBezTo>
                      <a:pt x="1484" y="426"/>
                      <a:pt x="1447" y="372"/>
                      <a:pt x="1410" y="318"/>
                    </a:cubicBezTo>
                    <a:cubicBezTo>
                      <a:pt x="1341" y="218"/>
                      <a:pt x="1265" y="112"/>
                      <a:pt x="1154" y="54"/>
                    </a:cubicBezTo>
                    <a:cubicBezTo>
                      <a:pt x="1073" y="11"/>
                      <a:pt x="984" y="0"/>
                      <a:pt x="904" y="2"/>
                    </a:cubicBezTo>
                    <a:cubicBezTo>
                      <a:pt x="823" y="4"/>
                      <a:pt x="748" y="19"/>
                      <a:pt x="669" y="27"/>
                    </a:cubicBezTo>
                    <a:cubicBezTo>
                      <a:pt x="589" y="36"/>
                      <a:pt x="503" y="39"/>
                      <a:pt x="418" y="45"/>
                    </a:cubicBezTo>
                    <a:cubicBezTo>
                      <a:pt x="268" y="57"/>
                      <a:pt x="114" y="78"/>
                      <a:pt x="0" y="17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19"/>
              <p:cNvSpPr/>
              <p:nvPr/>
            </p:nvSpPr>
            <p:spPr>
              <a:xfrm>
                <a:off x="1095375" y="3522663"/>
                <a:ext cx="7054851" cy="2428875"/>
              </a:xfrm>
              <a:custGeom>
                <a:rect b="b" l="l" r="r" t="t"/>
                <a:pathLst>
                  <a:path extrusionOk="0" h="1014" w="2945">
                    <a:moveTo>
                      <a:pt x="2945" y="210"/>
                    </a:moveTo>
                    <a:cubicBezTo>
                      <a:pt x="2872" y="354"/>
                      <a:pt x="2779" y="493"/>
                      <a:pt x="2674" y="625"/>
                    </a:cubicBezTo>
                    <a:cubicBezTo>
                      <a:pt x="2628" y="682"/>
                      <a:pt x="2579" y="739"/>
                      <a:pt x="2528" y="791"/>
                    </a:cubicBezTo>
                    <a:cubicBezTo>
                      <a:pt x="2500" y="819"/>
                      <a:pt x="2471" y="846"/>
                      <a:pt x="2441" y="870"/>
                    </a:cubicBezTo>
                    <a:cubicBezTo>
                      <a:pt x="2373" y="925"/>
                      <a:pt x="2299" y="968"/>
                      <a:pt x="2215" y="992"/>
                    </a:cubicBezTo>
                    <a:cubicBezTo>
                      <a:pt x="2167" y="1006"/>
                      <a:pt x="2117" y="1014"/>
                      <a:pt x="2062" y="1013"/>
                    </a:cubicBezTo>
                    <a:cubicBezTo>
                      <a:pt x="2001" y="1011"/>
                      <a:pt x="1935" y="998"/>
                      <a:pt x="1881" y="963"/>
                    </a:cubicBezTo>
                    <a:cubicBezTo>
                      <a:pt x="1829" y="929"/>
                      <a:pt x="1794" y="879"/>
                      <a:pt x="1759" y="831"/>
                    </a:cubicBezTo>
                    <a:cubicBezTo>
                      <a:pt x="1677" y="720"/>
                      <a:pt x="1599" y="604"/>
                      <a:pt x="1520" y="489"/>
                    </a:cubicBezTo>
                    <a:cubicBezTo>
                      <a:pt x="1484" y="435"/>
                      <a:pt x="1446" y="381"/>
                      <a:pt x="1409" y="327"/>
                    </a:cubicBezTo>
                    <a:cubicBezTo>
                      <a:pt x="1338" y="228"/>
                      <a:pt x="1260" y="123"/>
                      <a:pt x="1151" y="63"/>
                    </a:cubicBezTo>
                    <a:cubicBezTo>
                      <a:pt x="1071" y="19"/>
                      <a:pt x="983" y="4"/>
                      <a:pt x="903" y="2"/>
                    </a:cubicBezTo>
                    <a:cubicBezTo>
                      <a:pt x="824" y="0"/>
                      <a:pt x="749" y="11"/>
                      <a:pt x="670" y="15"/>
                    </a:cubicBezTo>
                    <a:cubicBezTo>
                      <a:pt x="590" y="20"/>
                      <a:pt x="505" y="19"/>
                      <a:pt x="420" y="22"/>
                    </a:cubicBezTo>
                    <a:cubicBezTo>
                      <a:pt x="270" y="28"/>
                      <a:pt x="116" y="45"/>
                      <a:pt x="0" y="13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19"/>
              <p:cNvSpPr/>
              <p:nvPr/>
            </p:nvSpPr>
            <p:spPr>
              <a:xfrm>
                <a:off x="1079500" y="3560763"/>
                <a:ext cx="7056436" cy="2444749"/>
              </a:xfrm>
              <a:custGeom>
                <a:rect b="b" l="l" r="r" t="t"/>
                <a:pathLst>
                  <a:path extrusionOk="0" h="1020" w="2946">
                    <a:moveTo>
                      <a:pt x="2946" y="271"/>
                    </a:moveTo>
                    <a:cubicBezTo>
                      <a:pt x="2870" y="408"/>
                      <a:pt x="2775" y="539"/>
                      <a:pt x="2669" y="664"/>
                    </a:cubicBezTo>
                    <a:cubicBezTo>
                      <a:pt x="2622" y="719"/>
                      <a:pt x="2573" y="772"/>
                      <a:pt x="2522" y="820"/>
                    </a:cubicBezTo>
                    <a:cubicBezTo>
                      <a:pt x="2494" y="847"/>
                      <a:pt x="2464" y="872"/>
                      <a:pt x="2434" y="894"/>
                    </a:cubicBezTo>
                    <a:cubicBezTo>
                      <a:pt x="2366" y="945"/>
                      <a:pt x="2293" y="982"/>
                      <a:pt x="2210" y="1002"/>
                    </a:cubicBezTo>
                    <a:cubicBezTo>
                      <a:pt x="2164" y="1014"/>
                      <a:pt x="2114" y="1020"/>
                      <a:pt x="2061" y="1018"/>
                    </a:cubicBezTo>
                    <a:cubicBezTo>
                      <a:pt x="2002" y="1015"/>
                      <a:pt x="1938" y="1001"/>
                      <a:pt x="1885" y="966"/>
                    </a:cubicBezTo>
                    <a:cubicBezTo>
                      <a:pt x="1834" y="934"/>
                      <a:pt x="1799" y="885"/>
                      <a:pt x="1764" y="839"/>
                    </a:cubicBezTo>
                    <a:cubicBezTo>
                      <a:pt x="1680" y="729"/>
                      <a:pt x="1600" y="614"/>
                      <a:pt x="1521" y="500"/>
                    </a:cubicBezTo>
                    <a:cubicBezTo>
                      <a:pt x="1483" y="446"/>
                      <a:pt x="1445" y="393"/>
                      <a:pt x="1407" y="340"/>
                    </a:cubicBezTo>
                    <a:cubicBezTo>
                      <a:pt x="1335" y="241"/>
                      <a:pt x="1256" y="138"/>
                      <a:pt x="1147" y="76"/>
                    </a:cubicBezTo>
                    <a:cubicBezTo>
                      <a:pt x="1068" y="31"/>
                      <a:pt x="982" y="12"/>
                      <a:pt x="902" y="6"/>
                    </a:cubicBezTo>
                    <a:cubicBezTo>
                      <a:pt x="824" y="0"/>
                      <a:pt x="749" y="6"/>
                      <a:pt x="671" y="6"/>
                    </a:cubicBezTo>
                    <a:cubicBezTo>
                      <a:pt x="591" y="6"/>
                      <a:pt x="507" y="2"/>
                      <a:pt x="422" y="2"/>
                    </a:cubicBezTo>
                    <a:cubicBezTo>
                      <a:pt x="273" y="3"/>
                      <a:pt x="118" y="14"/>
                      <a:pt x="0" y="10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19"/>
              <p:cNvSpPr/>
              <p:nvPr/>
            </p:nvSpPr>
            <p:spPr>
              <a:xfrm>
                <a:off x="1060450" y="3543300"/>
                <a:ext cx="7062789" cy="2514600"/>
              </a:xfrm>
              <a:custGeom>
                <a:rect b="b" l="l" r="r" t="t"/>
                <a:pathLst>
                  <a:path extrusionOk="0" h="1049" w="2949">
                    <a:moveTo>
                      <a:pt x="2949" y="356"/>
                    </a:moveTo>
                    <a:cubicBezTo>
                      <a:pt x="2869" y="485"/>
                      <a:pt x="2772" y="608"/>
                      <a:pt x="2664" y="726"/>
                    </a:cubicBezTo>
                    <a:cubicBezTo>
                      <a:pt x="2617" y="778"/>
                      <a:pt x="2568" y="828"/>
                      <a:pt x="2516" y="873"/>
                    </a:cubicBezTo>
                    <a:cubicBezTo>
                      <a:pt x="2488" y="898"/>
                      <a:pt x="2459" y="921"/>
                      <a:pt x="2428" y="941"/>
                    </a:cubicBezTo>
                    <a:cubicBezTo>
                      <a:pt x="2360" y="987"/>
                      <a:pt x="2288" y="1019"/>
                      <a:pt x="2207" y="1036"/>
                    </a:cubicBezTo>
                    <a:cubicBezTo>
                      <a:pt x="2162" y="1045"/>
                      <a:pt x="2113" y="1049"/>
                      <a:pt x="2062" y="1046"/>
                    </a:cubicBezTo>
                    <a:cubicBezTo>
                      <a:pt x="2003" y="1042"/>
                      <a:pt x="1941" y="1027"/>
                      <a:pt x="1890" y="993"/>
                    </a:cubicBezTo>
                    <a:cubicBezTo>
                      <a:pt x="1840" y="961"/>
                      <a:pt x="1805" y="915"/>
                      <a:pt x="1770" y="870"/>
                    </a:cubicBezTo>
                    <a:cubicBezTo>
                      <a:pt x="1684" y="762"/>
                      <a:pt x="1603" y="647"/>
                      <a:pt x="1522" y="534"/>
                    </a:cubicBezTo>
                    <a:cubicBezTo>
                      <a:pt x="1484" y="480"/>
                      <a:pt x="1445" y="428"/>
                      <a:pt x="1406" y="375"/>
                    </a:cubicBezTo>
                    <a:cubicBezTo>
                      <a:pt x="1333" y="277"/>
                      <a:pt x="1252" y="175"/>
                      <a:pt x="1145" y="111"/>
                    </a:cubicBezTo>
                    <a:cubicBezTo>
                      <a:pt x="1066" y="65"/>
                      <a:pt x="982" y="43"/>
                      <a:pt x="903" y="33"/>
                    </a:cubicBezTo>
                    <a:cubicBezTo>
                      <a:pt x="825" y="23"/>
                      <a:pt x="751" y="24"/>
                      <a:pt x="673" y="20"/>
                    </a:cubicBezTo>
                    <a:cubicBezTo>
                      <a:pt x="594" y="16"/>
                      <a:pt x="510" y="9"/>
                      <a:pt x="425" y="5"/>
                    </a:cubicBezTo>
                    <a:cubicBezTo>
                      <a:pt x="277" y="0"/>
                      <a:pt x="121" y="7"/>
                      <a:pt x="0" y="8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19"/>
              <p:cNvSpPr/>
              <p:nvPr/>
            </p:nvSpPr>
            <p:spPr>
              <a:xfrm>
                <a:off x="1042988" y="3519488"/>
                <a:ext cx="7069135" cy="2590800"/>
              </a:xfrm>
              <a:custGeom>
                <a:rect b="b" l="l" r="r" t="t"/>
                <a:pathLst>
                  <a:path extrusionOk="0" h="1081" w="2951">
                    <a:moveTo>
                      <a:pt x="2951" y="444"/>
                    </a:moveTo>
                    <a:cubicBezTo>
                      <a:pt x="2867" y="565"/>
                      <a:pt x="2768" y="681"/>
                      <a:pt x="2659" y="792"/>
                    </a:cubicBezTo>
                    <a:cubicBezTo>
                      <a:pt x="2612" y="840"/>
                      <a:pt x="2561" y="887"/>
                      <a:pt x="2510" y="929"/>
                    </a:cubicBezTo>
                    <a:cubicBezTo>
                      <a:pt x="2481" y="952"/>
                      <a:pt x="2452" y="973"/>
                      <a:pt x="2421" y="991"/>
                    </a:cubicBezTo>
                    <a:cubicBezTo>
                      <a:pt x="2354" y="1032"/>
                      <a:pt x="2282" y="1059"/>
                      <a:pt x="2203" y="1072"/>
                    </a:cubicBezTo>
                    <a:cubicBezTo>
                      <a:pt x="2158" y="1079"/>
                      <a:pt x="2111" y="1081"/>
                      <a:pt x="2061" y="1077"/>
                    </a:cubicBezTo>
                    <a:cubicBezTo>
                      <a:pt x="2004" y="1071"/>
                      <a:pt x="1944" y="1056"/>
                      <a:pt x="1893" y="1023"/>
                    </a:cubicBezTo>
                    <a:cubicBezTo>
                      <a:pt x="1845" y="992"/>
                      <a:pt x="1810" y="947"/>
                      <a:pt x="1774" y="904"/>
                    </a:cubicBezTo>
                    <a:cubicBezTo>
                      <a:pt x="1687" y="797"/>
                      <a:pt x="1605" y="684"/>
                      <a:pt x="1522" y="571"/>
                    </a:cubicBezTo>
                    <a:cubicBezTo>
                      <a:pt x="1484" y="518"/>
                      <a:pt x="1444" y="465"/>
                      <a:pt x="1404" y="413"/>
                    </a:cubicBezTo>
                    <a:cubicBezTo>
                      <a:pt x="1329" y="316"/>
                      <a:pt x="1248" y="215"/>
                      <a:pt x="1142" y="150"/>
                    </a:cubicBezTo>
                    <a:cubicBezTo>
                      <a:pt x="1064" y="102"/>
                      <a:pt x="980" y="77"/>
                      <a:pt x="902" y="62"/>
                    </a:cubicBezTo>
                    <a:cubicBezTo>
                      <a:pt x="825" y="48"/>
                      <a:pt x="751" y="45"/>
                      <a:pt x="674" y="37"/>
                    </a:cubicBezTo>
                    <a:cubicBezTo>
                      <a:pt x="595" y="29"/>
                      <a:pt x="511" y="18"/>
                      <a:pt x="427" y="11"/>
                    </a:cubicBezTo>
                    <a:cubicBezTo>
                      <a:pt x="279" y="0"/>
                      <a:pt x="123" y="3"/>
                      <a:pt x="0" y="81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19"/>
              <p:cNvSpPr/>
              <p:nvPr/>
            </p:nvSpPr>
            <p:spPr>
              <a:xfrm>
                <a:off x="1027113" y="3490913"/>
                <a:ext cx="7070726" cy="2674938"/>
              </a:xfrm>
              <a:custGeom>
                <a:rect b="b" l="l" r="r" t="t"/>
                <a:pathLst>
                  <a:path extrusionOk="0" h="1116" w="2952">
                    <a:moveTo>
                      <a:pt x="2952" y="534"/>
                    </a:moveTo>
                    <a:cubicBezTo>
                      <a:pt x="2865" y="647"/>
                      <a:pt x="2764" y="755"/>
                      <a:pt x="2654" y="859"/>
                    </a:cubicBezTo>
                    <a:cubicBezTo>
                      <a:pt x="2606" y="904"/>
                      <a:pt x="2555" y="949"/>
                      <a:pt x="2503" y="987"/>
                    </a:cubicBezTo>
                    <a:cubicBezTo>
                      <a:pt x="2475" y="1008"/>
                      <a:pt x="2445" y="1027"/>
                      <a:pt x="2414" y="1043"/>
                    </a:cubicBezTo>
                    <a:cubicBezTo>
                      <a:pt x="2347" y="1079"/>
                      <a:pt x="2276" y="1101"/>
                      <a:pt x="2199" y="1110"/>
                    </a:cubicBezTo>
                    <a:cubicBezTo>
                      <a:pt x="2155" y="1115"/>
                      <a:pt x="2109" y="1116"/>
                      <a:pt x="2060" y="1110"/>
                    </a:cubicBezTo>
                    <a:cubicBezTo>
                      <a:pt x="2005" y="1103"/>
                      <a:pt x="1947" y="1087"/>
                      <a:pt x="1897" y="1055"/>
                    </a:cubicBezTo>
                    <a:cubicBezTo>
                      <a:pt x="1849" y="1025"/>
                      <a:pt x="1814" y="982"/>
                      <a:pt x="1779" y="940"/>
                    </a:cubicBezTo>
                    <a:cubicBezTo>
                      <a:pt x="1690" y="835"/>
                      <a:pt x="1606" y="722"/>
                      <a:pt x="1523" y="610"/>
                    </a:cubicBezTo>
                    <a:cubicBezTo>
                      <a:pt x="1483" y="557"/>
                      <a:pt x="1443" y="505"/>
                      <a:pt x="1403" y="454"/>
                    </a:cubicBezTo>
                    <a:cubicBezTo>
                      <a:pt x="1326" y="357"/>
                      <a:pt x="1243" y="258"/>
                      <a:pt x="1138" y="190"/>
                    </a:cubicBezTo>
                    <a:cubicBezTo>
                      <a:pt x="1061" y="141"/>
                      <a:pt x="979" y="113"/>
                      <a:pt x="902" y="94"/>
                    </a:cubicBezTo>
                    <a:cubicBezTo>
                      <a:pt x="825" y="76"/>
                      <a:pt x="752" y="67"/>
                      <a:pt x="675" y="56"/>
                    </a:cubicBezTo>
                    <a:cubicBezTo>
                      <a:pt x="596" y="44"/>
                      <a:pt x="513" y="29"/>
                      <a:pt x="429" y="19"/>
                    </a:cubicBezTo>
                    <a:cubicBezTo>
                      <a:pt x="282" y="3"/>
                      <a:pt x="124" y="0"/>
                      <a:pt x="0" y="7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19"/>
              <p:cNvSpPr/>
              <p:nvPr/>
            </p:nvSpPr>
            <p:spPr>
              <a:xfrm>
                <a:off x="1009650" y="3457575"/>
                <a:ext cx="7075487" cy="2762251"/>
              </a:xfrm>
              <a:custGeom>
                <a:rect b="b" l="l" r="r" t="t"/>
                <a:pathLst>
                  <a:path extrusionOk="0" h="1153" w="2954">
                    <a:moveTo>
                      <a:pt x="2954" y="626"/>
                    </a:moveTo>
                    <a:cubicBezTo>
                      <a:pt x="2863" y="731"/>
                      <a:pt x="2760" y="832"/>
                      <a:pt x="2648" y="928"/>
                    </a:cubicBezTo>
                    <a:cubicBezTo>
                      <a:pt x="2600" y="970"/>
                      <a:pt x="2549" y="1012"/>
                      <a:pt x="2497" y="1047"/>
                    </a:cubicBezTo>
                    <a:cubicBezTo>
                      <a:pt x="2468" y="1066"/>
                      <a:pt x="2438" y="1083"/>
                      <a:pt x="2408" y="1097"/>
                    </a:cubicBezTo>
                    <a:cubicBezTo>
                      <a:pt x="2340" y="1129"/>
                      <a:pt x="2270" y="1145"/>
                      <a:pt x="2195" y="1150"/>
                    </a:cubicBezTo>
                    <a:cubicBezTo>
                      <a:pt x="2152" y="1153"/>
                      <a:pt x="2107" y="1152"/>
                      <a:pt x="2060" y="1145"/>
                    </a:cubicBezTo>
                    <a:cubicBezTo>
                      <a:pt x="2006" y="1137"/>
                      <a:pt x="1949" y="1120"/>
                      <a:pt x="1901" y="1089"/>
                    </a:cubicBezTo>
                    <a:cubicBezTo>
                      <a:pt x="1854" y="1059"/>
                      <a:pt x="1819" y="1018"/>
                      <a:pt x="1784" y="978"/>
                    </a:cubicBezTo>
                    <a:cubicBezTo>
                      <a:pt x="1692" y="874"/>
                      <a:pt x="1608" y="762"/>
                      <a:pt x="1523" y="651"/>
                    </a:cubicBezTo>
                    <a:cubicBezTo>
                      <a:pt x="1483" y="599"/>
                      <a:pt x="1442" y="547"/>
                      <a:pt x="1401" y="496"/>
                    </a:cubicBezTo>
                    <a:cubicBezTo>
                      <a:pt x="1323" y="400"/>
                      <a:pt x="1239" y="302"/>
                      <a:pt x="1135" y="233"/>
                    </a:cubicBezTo>
                    <a:cubicBezTo>
                      <a:pt x="1059" y="183"/>
                      <a:pt x="978" y="151"/>
                      <a:pt x="901" y="128"/>
                    </a:cubicBezTo>
                    <a:cubicBezTo>
                      <a:pt x="826" y="106"/>
                      <a:pt x="752" y="92"/>
                      <a:pt x="675" y="77"/>
                    </a:cubicBezTo>
                    <a:cubicBezTo>
                      <a:pt x="597" y="60"/>
                      <a:pt x="515" y="42"/>
                      <a:pt x="431" y="30"/>
                    </a:cubicBezTo>
                    <a:cubicBezTo>
                      <a:pt x="285" y="7"/>
                      <a:pt x="126" y="0"/>
                      <a:pt x="0" y="7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19"/>
              <p:cNvSpPr/>
              <p:nvPr/>
            </p:nvSpPr>
            <p:spPr>
              <a:xfrm>
                <a:off x="990600" y="3421063"/>
                <a:ext cx="7083427" cy="2857501"/>
              </a:xfrm>
              <a:custGeom>
                <a:rect b="b" l="l" r="r" t="t"/>
                <a:pathLst>
                  <a:path extrusionOk="0" h="1192" w="2957">
                    <a:moveTo>
                      <a:pt x="2957" y="719"/>
                    </a:moveTo>
                    <a:cubicBezTo>
                      <a:pt x="2863" y="816"/>
                      <a:pt x="2757" y="909"/>
                      <a:pt x="2644" y="999"/>
                    </a:cubicBezTo>
                    <a:cubicBezTo>
                      <a:pt x="2595" y="1038"/>
                      <a:pt x="2544" y="1076"/>
                      <a:pt x="2491" y="1108"/>
                    </a:cubicBezTo>
                    <a:cubicBezTo>
                      <a:pt x="2462" y="1125"/>
                      <a:pt x="2433" y="1140"/>
                      <a:pt x="2402" y="1152"/>
                    </a:cubicBezTo>
                    <a:cubicBezTo>
                      <a:pt x="2334" y="1179"/>
                      <a:pt x="2266" y="1190"/>
                      <a:pt x="2191" y="1191"/>
                    </a:cubicBezTo>
                    <a:cubicBezTo>
                      <a:pt x="2150" y="1192"/>
                      <a:pt x="2106" y="1189"/>
                      <a:pt x="2060" y="1181"/>
                    </a:cubicBezTo>
                    <a:cubicBezTo>
                      <a:pt x="2008" y="1171"/>
                      <a:pt x="1953" y="1154"/>
                      <a:pt x="1906" y="1124"/>
                    </a:cubicBezTo>
                    <a:cubicBezTo>
                      <a:pt x="1860" y="1095"/>
                      <a:pt x="1825" y="1056"/>
                      <a:pt x="1790" y="1017"/>
                    </a:cubicBezTo>
                    <a:cubicBezTo>
                      <a:pt x="1696" y="915"/>
                      <a:pt x="1611" y="803"/>
                      <a:pt x="1524" y="693"/>
                    </a:cubicBezTo>
                    <a:cubicBezTo>
                      <a:pt x="1484" y="641"/>
                      <a:pt x="1442" y="590"/>
                      <a:pt x="1400" y="539"/>
                    </a:cubicBezTo>
                    <a:cubicBezTo>
                      <a:pt x="1321" y="444"/>
                      <a:pt x="1235" y="347"/>
                      <a:pt x="1132" y="276"/>
                    </a:cubicBezTo>
                    <a:cubicBezTo>
                      <a:pt x="1057" y="225"/>
                      <a:pt x="978" y="189"/>
                      <a:pt x="901" y="163"/>
                    </a:cubicBezTo>
                    <a:cubicBezTo>
                      <a:pt x="827" y="136"/>
                      <a:pt x="754" y="118"/>
                      <a:pt x="677" y="98"/>
                    </a:cubicBezTo>
                    <a:cubicBezTo>
                      <a:pt x="600" y="78"/>
                      <a:pt x="518" y="57"/>
                      <a:pt x="434" y="41"/>
                    </a:cubicBezTo>
                    <a:cubicBezTo>
                      <a:pt x="288" y="13"/>
                      <a:pt x="129" y="0"/>
                      <a:pt x="0" y="6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19"/>
              <p:cNvSpPr/>
              <p:nvPr/>
            </p:nvSpPr>
            <p:spPr>
              <a:xfrm>
                <a:off x="973138" y="3387725"/>
                <a:ext cx="7085009" cy="2959100"/>
              </a:xfrm>
              <a:custGeom>
                <a:rect b="b" l="l" r="r" t="t"/>
                <a:pathLst>
                  <a:path extrusionOk="0" h="1235" w="2958">
                    <a:moveTo>
                      <a:pt x="2958" y="811"/>
                    </a:moveTo>
                    <a:cubicBezTo>
                      <a:pt x="2861" y="900"/>
                      <a:pt x="2753" y="985"/>
                      <a:pt x="2639" y="1068"/>
                    </a:cubicBezTo>
                    <a:cubicBezTo>
                      <a:pt x="2589" y="1104"/>
                      <a:pt x="2538" y="1139"/>
                      <a:pt x="2485" y="1168"/>
                    </a:cubicBezTo>
                    <a:cubicBezTo>
                      <a:pt x="2456" y="1183"/>
                      <a:pt x="2426" y="1196"/>
                      <a:pt x="2395" y="1206"/>
                    </a:cubicBezTo>
                    <a:cubicBezTo>
                      <a:pt x="2328" y="1228"/>
                      <a:pt x="2260" y="1235"/>
                      <a:pt x="2187" y="1232"/>
                    </a:cubicBezTo>
                    <a:cubicBezTo>
                      <a:pt x="2146" y="1230"/>
                      <a:pt x="2104" y="1225"/>
                      <a:pt x="2059" y="1216"/>
                    </a:cubicBezTo>
                    <a:cubicBezTo>
                      <a:pt x="2008" y="1205"/>
                      <a:pt x="1956" y="1187"/>
                      <a:pt x="1909" y="1157"/>
                    </a:cubicBezTo>
                    <a:cubicBezTo>
                      <a:pt x="1865" y="1130"/>
                      <a:pt x="1830" y="1092"/>
                      <a:pt x="1795" y="1055"/>
                    </a:cubicBezTo>
                    <a:cubicBezTo>
                      <a:pt x="1698" y="955"/>
                      <a:pt x="1612" y="843"/>
                      <a:pt x="1525" y="734"/>
                    </a:cubicBezTo>
                    <a:cubicBezTo>
                      <a:pt x="1483" y="682"/>
                      <a:pt x="1441" y="632"/>
                      <a:pt x="1398" y="581"/>
                    </a:cubicBezTo>
                    <a:cubicBezTo>
                      <a:pt x="1317" y="487"/>
                      <a:pt x="1231" y="392"/>
                      <a:pt x="1129" y="319"/>
                    </a:cubicBezTo>
                    <a:cubicBezTo>
                      <a:pt x="1054" y="266"/>
                      <a:pt x="976" y="227"/>
                      <a:pt x="901" y="196"/>
                    </a:cubicBezTo>
                    <a:cubicBezTo>
                      <a:pt x="827" y="166"/>
                      <a:pt x="754" y="143"/>
                      <a:pt x="678" y="119"/>
                    </a:cubicBezTo>
                    <a:cubicBezTo>
                      <a:pt x="601" y="95"/>
                      <a:pt x="520" y="70"/>
                      <a:pt x="436" y="51"/>
                    </a:cubicBezTo>
                    <a:cubicBezTo>
                      <a:pt x="291" y="17"/>
                      <a:pt x="131" y="0"/>
                      <a:pt x="0" y="65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19"/>
              <p:cNvSpPr/>
              <p:nvPr/>
            </p:nvSpPr>
            <p:spPr>
              <a:xfrm>
                <a:off x="957263" y="3352800"/>
                <a:ext cx="7089777" cy="3067050"/>
              </a:xfrm>
              <a:custGeom>
                <a:rect b="b" l="l" r="r" t="t"/>
                <a:pathLst>
                  <a:path extrusionOk="0" h="1280" w="2960">
                    <a:moveTo>
                      <a:pt x="2960" y="904"/>
                    </a:moveTo>
                    <a:cubicBezTo>
                      <a:pt x="2859" y="984"/>
                      <a:pt x="2749" y="1063"/>
                      <a:pt x="2634" y="1138"/>
                    </a:cubicBezTo>
                    <a:cubicBezTo>
                      <a:pt x="2584" y="1171"/>
                      <a:pt x="2532" y="1203"/>
                      <a:pt x="2478" y="1228"/>
                    </a:cubicBezTo>
                    <a:cubicBezTo>
                      <a:pt x="2449" y="1242"/>
                      <a:pt x="2419" y="1253"/>
                      <a:pt x="2388" y="1261"/>
                    </a:cubicBezTo>
                    <a:cubicBezTo>
                      <a:pt x="2321" y="1279"/>
                      <a:pt x="2254" y="1280"/>
                      <a:pt x="2183" y="1273"/>
                    </a:cubicBezTo>
                    <a:cubicBezTo>
                      <a:pt x="2143" y="1269"/>
                      <a:pt x="2102" y="1262"/>
                      <a:pt x="2059" y="1252"/>
                    </a:cubicBezTo>
                    <a:cubicBezTo>
                      <a:pt x="2009" y="1239"/>
                      <a:pt x="1958" y="1221"/>
                      <a:pt x="1913" y="1192"/>
                    </a:cubicBezTo>
                    <a:cubicBezTo>
                      <a:pt x="1870" y="1165"/>
                      <a:pt x="1835" y="1130"/>
                      <a:pt x="1800" y="1094"/>
                    </a:cubicBezTo>
                    <a:cubicBezTo>
                      <a:pt x="1701" y="995"/>
                      <a:pt x="1614" y="884"/>
                      <a:pt x="1525" y="776"/>
                    </a:cubicBezTo>
                    <a:cubicBezTo>
                      <a:pt x="1483" y="725"/>
                      <a:pt x="1440" y="674"/>
                      <a:pt x="1397" y="625"/>
                    </a:cubicBezTo>
                    <a:cubicBezTo>
                      <a:pt x="1314" y="531"/>
                      <a:pt x="1226" y="437"/>
                      <a:pt x="1125" y="362"/>
                    </a:cubicBezTo>
                    <a:cubicBezTo>
                      <a:pt x="1052" y="308"/>
                      <a:pt x="975" y="266"/>
                      <a:pt x="900" y="231"/>
                    </a:cubicBezTo>
                    <a:cubicBezTo>
                      <a:pt x="827" y="197"/>
                      <a:pt x="755" y="169"/>
                      <a:pt x="679" y="141"/>
                    </a:cubicBezTo>
                    <a:cubicBezTo>
                      <a:pt x="602" y="113"/>
                      <a:pt x="521" y="84"/>
                      <a:pt x="438" y="62"/>
                    </a:cubicBezTo>
                    <a:cubicBezTo>
                      <a:pt x="294" y="23"/>
                      <a:pt x="133" y="0"/>
                      <a:pt x="0" y="6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19"/>
              <p:cNvSpPr/>
              <p:nvPr/>
            </p:nvSpPr>
            <p:spPr>
              <a:xfrm>
                <a:off x="939800" y="3319463"/>
                <a:ext cx="7094538" cy="3181350"/>
              </a:xfrm>
              <a:custGeom>
                <a:rect b="b" l="l" r="r" t="t"/>
                <a:pathLst>
                  <a:path extrusionOk="0" h="1328" w="2962">
                    <a:moveTo>
                      <a:pt x="2962" y="995"/>
                    </a:moveTo>
                    <a:cubicBezTo>
                      <a:pt x="2857" y="1068"/>
                      <a:pt x="2745" y="1139"/>
                      <a:pt x="2628" y="1207"/>
                    </a:cubicBezTo>
                    <a:cubicBezTo>
                      <a:pt x="2578" y="1237"/>
                      <a:pt x="2525" y="1267"/>
                      <a:pt x="2472" y="1288"/>
                    </a:cubicBezTo>
                    <a:cubicBezTo>
                      <a:pt x="2442" y="1300"/>
                      <a:pt x="2412" y="1309"/>
                      <a:pt x="2382" y="1315"/>
                    </a:cubicBezTo>
                    <a:cubicBezTo>
                      <a:pt x="2314" y="1328"/>
                      <a:pt x="2248" y="1324"/>
                      <a:pt x="2179" y="1313"/>
                    </a:cubicBezTo>
                    <a:cubicBezTo>
                      <a:pt x="2140" y="1307"/>
                      <a:pt x="2099" y="1299"/>
                      <a:pt x="2058" y="1287"/>
                    </a:cubicBezTo>
                    <a:cubicBezTo>
                      <a:pt x="2010" y="1273"/>
                      <a:pt x="1961" y="1254"/>
                      <a:pt x="1917" y="1226"/>
                    </a:cubicBezTo>
                    <a:cubicBezTo>
                      <a:pt x="1875" y="1200"/>
                      <a:pt x="1839" y="1166"/>
                      <a:pt x="1805" y="1133"/>
                    </a:cubicBezTo>
                    <a:cubicBezTo>
                      <a:pt x="1704" y="1035"/>
                      <a:pt x="1616" y="925"/>
                      <a:pt x="1525" y="817"/>
                    </a:cubicBezTo>
                    <a:cubicBezTo>
                      <a:pt x="1483" y="766"/>
                      <a:pt x="1439" y="716"/>
                      <a:pt x="1395" y="667"/>
                    </a:cubicBezTo>
                    <a:cubicBezTo>
                      <a:pt x="1311" y="574"/>
                      <a:pt x="1222" y="482"/>
                      <a:pt x="1122" y="405"/>
                    </a:cubicBezTo>
                    <a:cubicBezTo>
                      <a:pt x="1049" y="350"/>
                      <a:pt x="974" y="304"/>
                      <a:pt x="900" y="265"/>
                    </a:cubicBezTo>
                    <a:cubicBezTo>
                      <a:pt x="827" y="227"/>
                      <a:pt x="755" y="194"/>
                      <a:pt x="680" y="162"/>
                    </a:cubicBezTo>
                    <a:cubicBezTo>
                      <a:pt x="604" y="129"/>
                      <a:pt x="523" y="98"/>
                      <a:pt x="440" y="72"/>
                    </a:cubicBezTo>
                    <a:cubicBezTo>
                      <a:pt x="296" y="27"/>
                      <a:pt x="135" y="0"/>
                      <a:pt x="0" y="5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19"/>
              <p:cNvSpPr/>
              <p:nvPr/>
            </p:nvSpPr>
            <p:spPr>
              <a:xfrm>
                <a:off x="923925" y="3282950"/>
                <a:ext cx="7096126" cy="3302001"/>
              </a:xfrm>
              <a:custGeom>
                <a:rect b="b" l="l" r="r" t="t"/>
                <a:pathLst>
                  <a:path extrusionOk="0" h="1378" w="2963">
                    <a:moveTo>
                      <a:pt x="2963" y="1088"/>
                    </a:moveTo>
                    <a:cubicBezTo>
                      <a:pt x="2855" y="1153"/>
                      <a:pt x="2741" y="1216"/>
                      <a:pt x="2623" y="1278"/>
                    </a:cubicBezTo>
                    <a:cubicBezTo>
                      <a:pt x="2572" y="1304"/>
                      <a:pt x="2519" y="1331"/>
                      <a:pt x="2465" y="1349"/>
                    </a:cubicBezTo>
                    <a:cubicBezTo>
                      <a:pt x="2436" y="1359"/>
                      <a:pt x="2405" y="1366"/>
                      <a:pt x="2375" y="1370"/>
                    </a:cubicBezTo>
                    <a:cubicBezTo>
                      <a:pt x="2308" y="1378"/>
                      <a:pt x="2242" y="1369"/>
                      <a:pt x="2175" y="1354"/>
                    </a:cubicBezTo>
                    <a:cubicBezTo>
                      <a:pt x="2136" y="1346"/>
                      <a:pt x="2097" y="1336"/>
                      <a:pt x="2057" y="1323"/>
                    </a:cubicBezTo>
                    <a:cubicBezTo>
                      <a:pt x="2011" y="1307"/>
                      <a:pt x="1964" y="1288"/>
                      <a:pt x="1921" y="1261"/>
                    </a:cubicBezTo>
                    <a:cubicBezTo>
                      <a:pt x="1879" y="1235"/>
                      <a:pt x="1844" y="1204"/>
                      <a:pt x="1809" y="1172"/>
                    </a:cubicBezTo>
                    <a:cubicBezTo>
                      <a:pt x="1706" y="1076"/>
                      <a:pt x="1617" y="966"/>
                      <a:pt x="1526" y="859"/>
                    </a:cubicBezTo>
                    <a:cubicBezTo>
                      <a:pt x="1483" y="808"/>
                      <a:pt x="1438" y="759"/>
                      <a:pt x="1393" y="710"/>
                    </a:cubicBezTo>
                    <a:cubicBezTo>
                      <a:pt x="1308" y="618"/>
                      <a:pt x="1217" y="527"/>
                      <a:pt x="1118" y="449"/>
                    </a:cubicBezTo>
                    <a:cubicBezTo>
                      <a:pt x="1047" y="392"/>
                      <a:pt x="973" y="343"/>
                      <a:pt x="899" y="300"/>
                    </a:cubicBezTo>
                    <a:cubicBezTo>
                      <a:pt x="827" y="257"/>
                      <a:pt x="756" y="220"/>
                      <a:pt x="681" y="184"/>
                    </a:cubicBezTo>
                    <a:cubicBezTo>
                      <a:pt x="605" y="147"/>
                      <a:pt x="525" y="112"/>
                      <a:pt x="442" y="83"/>
                    </a:cubicBezTo>
                    <a:cubicBezTo>
                      <a:pt x="299" y="33"/>
                      <a:pt x="137" y="0"/>
                      <a:pt x="0" y="5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19"/>
              <p:cNvSpPr/>
              <p:nvPr/>
            </p:nvSpPr>
            <p:spPr>
              <a:xfrm>
                <a:off x="904875" y="3249613"/>
                <a:ext cx="7104059" cy="3421063"/>
              </a:xfrm>
              <a:custGeom>
                <a:rect b="b" l="l" r="r" t="t"/>
                <a:pathLst>
                  <a:path extrusionOk="0" h="1428" w="2966">
                    <a:moveTo>
                      <a:pt x="2966" y="1180"/>
                    </a:moveTo>
                    <a:cubicBezTo>
                      <a:pt x="2854" y="1237"/>
                      <a:pt x="2738" y="1293"/>
                      <a:pt x="2619" y="1347"/>
                    </a:cubicBezTo>
                    <a:cubicBezTo>
                      <a:pt x="2567" y="1371"/>
                      <a:pt x="2514" y="1394"/>
                      <a:pt x="2460" y="1409"/>
                    </a:cubicBezTo>
                    <a:cubicBezTo>
                      <a:pt x="2430" y="1417"/>
                      <a:pt x="2400" y="1423"/>
                      <a:pt x="2369" y="1424"/>
                    </a:cubicBezTo>
                    <a:cubicBezTo>
                      <a:pt x="2302" y="1428"/>
                      <a:pt x="2237" y="1413"/>
                      <a:pt x="2171" y="1394"/>
                    </a:cubicBezTo>
                    <a:cubicBezTo>
                      <a:pt x="2134" y="1384"/>
                      <a:pt x="2096" y="1372"/>
                      <a:pt x="2058" y="1358"/>
                    </a:cubicBezTo>
                    <a:cubicBezTo>
                      <a:pt x="2013" y="1341"/>
                      <a:pt x="1967" y="1321"/>
                      <a:pt x="1925" y="1295"/>
                    </a:cubicBezTo>
                    <a:cubicBezTo>
                      <a:pt x="1885" y="1270"/>
                      <a:pt x="1850" y="1240"/>
                      <a:pt x="1815" y="1210"/>
                    </a:cubicBezTo>
                    <a:cubicBezTo>
                      <a:pt x="1709" y="1116"/>
                      <a:pt x="1620" y="1006"/>
                      <a:pt x="1527" y="900"/>
                    </a:cubicBezTo>
                    <a:cubicBezTo>
                      <a:pt x="1483" y="850"/>
                      <a:pt x="1438" y="801"/>
                      <a:pt x="1392" y="753"/>
                    </a:cubicBezTo>
                    <a:cubicBezTo>
                      <a:pt x="1305" y="661"/>
                      <a:pt x="1214" y="571"/>
                      <a:pt x="1116" y="491"/>
                    </a:cubicBezTo>
                    <a:cubicBezTo>
                      <a:pt x="1045" y="433"/>
                      <a:pt x="972" y="381"/>
                      <a:pt x="899" y="333"/>
                    </a:cubicBezTo>
                    <a:cubicBezTo>
                      <a:pt x="829" y="287"/>
                      <a:pt x="757" y="245"/>
                      <a:pt x="683" y="205"/>
                    </a:cubicBezTo>
                    <a:cubicBezTo>
                      <a:pt x="607" y="164"/>
                      <a:pt x="528" y="125"/>
                      <a:pt x="445" y="93"/>
                    </a:cubicBezTo>
                    <a:cubicBezTo>
                      <a:pt x="302" y="37"/>
                      <a:pt x="140" y="0"/>
                      <a:pt x="0" y="5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19"/>
              <p:cNvSpPr/>
              <p:nvPr/>
            </p:nvSpPr>
            <p:spPr>
              <a:xfrm>
                <a:off x="887413" y="3213100"/>
                <a:ext cx="7108827" cy="3546476"/>
              </a:xfrm>
              <a:custGeom>
                <a:rect b="b" l="l" r="r" t="t"/>
                <a:pathLst>
                  <a:path extrusionOk="0" h="1480" w="2968">
                    <a:moveTo>
                      <a:pt x="2968" y="1273"/>
                    </a:moveTo>
                    <a:cubicBezTo>
                      <a:pt x="2852" y="1322"/>
                      <a:pt x="2734" y="1370"/>
                      <a:pt x="2614" y="1417"/>
                    </a:cubicBezTo>
                    <a:cubicBezTo>
                      <a:pt x="2562" y="1438"/>
                      <a:pt x="2508" y="1458"/>
                      <a:pt x="2453" y="1470"/>
                    </a:cubicBezTo>
                    <a:cubicBezTo>
                      <a:pt x="2423" y="1476"/>
                      <a:pt x="2393" y="1480"/>
                      <a:pt x="2362" y="1479"/>
                    </a:cubicBezTo>
                    <a:cubicBezTo>
                      <a:pt x="2295" y="1478"/>
                      <a:pt x="2231" y="1458"/>
                      <a:pt x="2167" y="1435"/>
                    </a:cubicBezTo>
                    <a:cubicBezTo>
                      <a:pt x="2131" y="1423"/>
                      <a:pt x="2094" y="1409"/>
                      <a:pt x="2057" y="1394"/>
                    </a:cubicBezTo>
                    <a:cubicBezTo>
                      <a:pt x="2014" y="1376"/>
                      <a:pt x="1970" y="1355"/>
                      <a:pt x="1929" y="1330"/>
                    </a:cubicBezTo>
                    <a:cubicBezTo>
                      <a:pt x="1890" y="1306"/>
                      <a:pt x="1855" y="1278"/>
                      <a:pt x="1820" y="1249"/>
                    </a:cubicBezTo>
                    <a:cubicBezTo>
                      <a:pt x="1712" y="1157"/>
                      <a:pt x="1622" y="1047"/>
                      <a:pt x="1527" y="942"/>
                    </a:cubicBezTo>
                    <a:cubicBezTo>
                      <a:pt x="1483" y="892"/>
                      <a:pt x="1437" y="844"/>
                      <a:pt x="1391" y="796"/>
                    </a:cubicBezTo>
                    <a:cubicBezTo>
                      <a:pt x="1302" y="705"/>
                      <a:pt x="1210" y="617"/>
                      <a:pt x="1113" y="535"/>
                    </a:cubicBezTo>
                    <a:cubicBezTo>
                      <a:pt x="1042" y="475"/>
                      <a:pt x="971" y="420"/>
                      <a:pt x="899" y="368"/>
                    </a:cubicBezTo>
                    <a:cubicBezTo>
                      <a:pt x="829" y="318"/>
                      <a:pt x="758" y="271"/>
                      <a:pt x="684" y="227"/>
                    </a:cubicBezTo>
                    <a:cubicBezTo>
                      <a:pt x="608" y="182"/>
                      <a:pt x="529" y="140"/>
                      <a:pt x="447" y="104"/>
                    </a:cubicBezTo>
                    <a:cubicBezTo>
                      <a:pt x="305" y="43"/>
                      <a:pt x="142" y="0"/>
                      <a:pt x="0" y="4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19"/>
              <p:cNvSpPr/>
              <p:nvPr/>
            </p:nvSpPr>
            <p:spPr>
              <a:xfrm>
                <a:off x="871538" y="3179763"/>
                <a:ext cx="7110414" cy="3679826"/>
              </a:xfrm>
              <a:custGeom>
                <a:rect b="b" l="l" r="r" t="t"/>
                <a:pathLst>
                  <a:path extrusionOk="0" h="1536" w="2969">
                    <a:moveTo>
                      <a:pt x="2969" y="1365"/>
                    </a:moveTo>
                    <a:cubicBezTo>
                      <a:pt x="2850" y="1406"/>
                      <a:pt x="2730" y="1447"/>
                      <a:pt x="2608" y="1487"/>
                    </a:cubicBezTo>
                    <a:cubicBezTo>
                      <a:pt x="2556" y="1504"/>
                      <a:pt x="2502" y="1521"/>
                      <a:pt x="2447" y="1530"/>
                    </a:cubicBezTo>
                    <a:cubicBezTo>
                      <a:pt x="2417" y="1534"/>
                      <a:pt x="2386" y="1536"/>
                      <a:pt x="2356" y="1533"/>
                    </a:cubicBezTo>
                    <a:cubicBezTo>
                      <a:pt x="2289" y="1527"/>
                      <a:pt x="2226" y="1502"/>
                      <a:pt x="2163" y="1476"/>
                    </a:cubicBezTo>
                    <a:cubicBezTo>
                      <a:pt x="2128" y="1461"/>
                      <a:pt x="2092" y="1445"/>
                      <a:pt x="2056" y="1429"/>
                    </a:cubicBezTo>
                    <a:cubicBezTo>
                      <a:pt x="2014" y="1409"/>
                      <a:pt x="1973" y="1388"/>
                      <a:pt x="1933" y="1364"/>
                    </a:cubicBezTo>
                    <a:cubicBezTo>
                      <a:pt x="1895" y="1340"/>
                      <a:pt x="1859" y="1314"/>
                      <a:pt x="1825" y="1287"/>
                    </a:cubicBezTo>
                    <a:cubicBezTo>
                      <a:pt x="1714" y="1197"/>
                      <a:pt x="1623" y="1087"/>
                      <a:pt x="1528" y="983"/>
                    </a:cubicBezTo>
                    <a:cubicBezTo>
                      <a:pt x="1483" y="933"/>
                      <a:pt x="1436" y="885"/>
                      <a:pt x="1389" y="838"/>
                    </a:cubicBezTo>
                    <a:cubicBezTo>
                      <a:pt x="1299" y="748"/>
                      <a:pt x="1205" y="661"/>
                      <a:pt x="1109" y="577"/>
                    </a:cubicBezTo>
                    <a:cubicBezTo>
                      <a:pt x="1040" y="517"/>
                      <a:pt x="970" y="458"/>
                      <a:pt x="898" y="402"/>
                    </a:cubicBezTo>
                    <a:cubicBezTo>
                      <a:pt x="829" y="347"/>
                      <a:pt x="758" y="296"/>
                      <a:pt x="685" y="248"/>
                    </a:cubicBezTo>
                    <a:cubicBezTo>
                      <a:pt x="610" y="198"/>
                      <a:pt x="531" y="153"/>
                      <a:pt x="449" y="114"/>
                    </a:cubicBezTo>
                    <a:cubicBezTo>
                      <a:pt x="308" y="47"/>
                      <a:pt x="144" y="0"/>
                      <a:pt x="0" y="4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2" name="Google Shape;972;p19"/>
            <p:cNvGrpSpPr/>
            <p:nvPr/>
          </p:nvGrpSpPr>
          <p:grpSpPr>
            <a:xfrm rot="547806">
              <a:off x="-3483079" y="4692348"/>
              <a:ext cx="10243005" cy="5143695"/>
              <a:chOff x="871538" y="3179763"/>
              <a:chExt cx="7327898" cy="3679826"/>
            </a:xfrm>
          </p:grpSpPr>
          <p:sp>
            <p:nvSpPr>
              <p:cNvPr id="973" name="Google Shape;973;p19"/>
              <p:cNvSpPr/>
              <p:nvPr/>
            </p:nvSpPr>
            <p:spPr>
              <a:xfrm>
                <a:off x="1165225" y="3278188"/>
                <a:ext cx="7034210" cy="2479676"/>
              </a:xfrm>
              <a:custGeom>
                <a:rect b="b" l="l" r="r" t="t"/>
                <a:pathLst>
                  <a:path extrusionOk="0" h="1035" w="2937">
                    <a:moveTo>
                      <a:pt x="2937" y="0"/>
                    </a:moveTo>
                    <a:cubicBezTo>
                      <a:pt x="2879" y="177"/>
                      <a:pt x="2795" y="345"/>
                      <a:pt x="2694" y="505"/>
                    </a:cubicBezTo>
                    <a:cubicBezTo>
                      <a:pt x="2650" y="575"/>
                      <a:pt x="2603" y="644"/>
                      <a:pt x="2553" y="709"/>
                    </a:cubicBezTo>
                    <a:cubicBezTo>
                      <a:pt x="2526" y="744"/>
                      <a:pt x="2497" y="780"/>
                      <a:pt x="2467" y="813"/>
                    </a:cubicBezTo>
                    <a:cubicBezTo>
                      <a:pt x="2399" y="886"/>
                      <a:pt x="2321" y="950"/>
                      <a:pt x="2230" y="989"/>
                    </a:cubicBezTo>
                    <a:cubicBezTo>
                      <a:pt x="2179" y="1012"/>
                      <a:pt x="2124" y="1027"/>
                      <a:pt x="2064" y="1031"/>
                    </a:cubicBezTo>
                    <a:cubicBezTo>
                      <a:pt x="1997" y="1035"/>
                      <a:pt x="1923" y="1024"/>
                      <a:pt x="1865" y="985"/>
                    </a:cubicBezTo>
                    <a:cubicBezTo>
                      <a:pt x="1809" y="948"/>
                      <a:pt x="1773" y="891"/>
                      <a:pt x="1739" y="837"/>
                    </a:cubicBezTo>
                    <a:cubicBezTo>
                      <a:pt x="1664" y="720"/>
                      <a:pt x="1591" y="601"/>
                      <a:pt x="1518" y="483"/>
                    </a:cubicBezTo>
                    <a:cubicBezTo>
                      <a:pt x="1484" y="427"/>
                      <a:pt x="1449" y="372"/>
                      <a:pt x="1415" y="316"/>
                    </a:cubicBezTo>
                    <a:cubicBezTo>
                      <a:pt x="1350" y="213"/>
                      <a:pt x="1277" y="104"/>
                      <a:pt x="1164" y="51"/>
                    </a:cubicBezTo>
                    <a:cubicBezTo>
                      <a:pt x="1080" y="12"/>
                      <a:pt x="987" y="11"/>
                      <a:pt x="904" y="25"/>
                    </a:cubicBezTo>
                    <a:cubicBezTo>
                      <a:pt x="822" y="40"/>
                      <a:pt x="746" y="69"/>
                      <a:pt x="665" y="90"/>
                    </a:cubicBezTo>
                    <a:cubicBezTo>
                      <a:pt x="584" y="110"/>
                      <a:pt x="497" y="124"/>
                      <a:pt x="411" y="140"/>
                    </a:cubicBezTo>
                    <a:cubicBezTo>
                      <a:pt x="259" y="169"/>
                      <a:pt x="107" y="205"/>
                      <a:pt x="0" y="30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19"/>
              <p:cNvSpPr/>
              <p:nvPr/>
            </p:nvSpPr>
            <p:spPr>
              <a:xfrm>
                <a:off x="1146175" y="3362325"/>
                <a:ext cx="7042153" cy="2441575"/>
              </a:xfrm>
              <a:custGeom>
                <a:rect b="b" l="l" r="r" t="t"/>
                <a:pathLst>
                  <a:path extrusionOk="0" h="1019" w="2940">
                    <a:moveTo>
                      <a:pt x="2940" y="43"/>
                    </a:moveTo>
                    <a:cubicBezTo>
                      <a:pt x="2878" y="211"/>
                      <a:pt x="2792" y="373"/>
                      <a:pt x="2690" y="526"/>
                    </a:cubicBezTo>
                    <a:cubicBezTo>
                      <a:pt x="2645" y="593"/>
                      <a:pt x="2598" y="658"/>
                      <a:pt x="2548" y="720"/>
                    </a:cubicBezTo>
                    <a:cubicBezTo>
                      <a:pt x="2520" y="754"/>
                      <a:pt x="2492" y="787"/>
                      <a:pt x="2461" y="818"/>
                    </a:cubicBezTo>
                    <a:cubicBezTo>
                      <a:pt x="2393" y="886"/>
                      <a:pt x="2316" y="945"/>
                      <a:pt x="2227" y="981"/>
                    </a:cubicBezTo>
                    <a:cubicBezTo>
                      <a:pt x="2177" y="1001"/>
                      <a:pt x="2123" y="1014"/>
                      <a:pt x="2064" y="1017"/>
                    </a:cubicBezTo>
                    <a:cubicBezTo>
                      <a:pt x="1998" y="1019"/>
                      <a:pt x="1927" y="1008"/>
                      <a:pt x="1870" y="970"/>
                    </a:cubicBezTo>
                    <a:cubicBezTo>
                      <a:pt x="1815" y="934"/>
                      <a:pt x="1779" y="879"/>
                      <a:pt x="1744" y="826"/>
                    </a:cubicBezTo>
                    <a:cubicBezTo>
                      <a:pt x="1668" y="710"/>
                      <a:pt x="1594" y="593"/>
                      <a:pt x="1519" y="475"/>
                    </a:cubicBezTo>
                    <a:cubicBezTo>
                      <a:pt x="1485" y="420"/>
                      <a:pt x="1449" y="365"/>
                      <a:pt x="1414" y="310"/>
                    </a:cubicBezTo>
                    <a:cubicBezTo>
                      <a:pt x="1348" y="207"/>
                      <a:pt x="1273" y="99"/>
                      <a:pt x="1161" y="45"/>
                    </a:cubicBezTo>
                    <a:cubicBezTo>
                      <a:pt x="1079" y="5"/>
                      <a:pt x="987" y="0"/>
                      <a:pt x="905" y="10"/>
                    </a:cubicBezTo>
                    <a:cubicBezTo>
                      <a:pt x="823" y="20"/>
                      <a:pt x="747" y="45"/>
                      <a:pt x="667" y="61"/>
                    </a:cubicBezTo>
                    <a:cubicBezTo>
                      <a:pt x="586" y="78"/>
                      <a:pt x="500" y="88"/>
                      <a:pt x="414" y="101"/>
                    </a:cubicBezTo>
                    <a:cubicBezTo>
                      <a:pt x="262" y="124"/>
                      <a:pt x="110" y="155"/>
                      <a:pt x="0" y="25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19"/>
              <p:cNvSpPr/>
              <p:nvPr/>
            </p:nvSpPr>
            <p:spPr>
              <a:xfrm>
                <a:off x="1128713" y="3419475"/>
                <a:ext cx="7045327" cy="2432049"/>
              </a:xfrm>
              <a:custGeom>
                <a:rect b="b" l="l" r="r" t="t"/>
                <a:pathLst>
                  <a:path extrusionOk="0" h="1015" w="2941">
                    <a:moveTo>
                      <a:pt x="2941" y="97"/>
                    </a:moveTo>
                    <a:cubicBezTo>
                      <a:pt x="2876" y="257"/>
                      <a:pt x="2787" y="411"/>
                      <a:pt x="2684" y="557"/>
                    </a:cubicBezTo>
                    <a:cubicBezTo>
                      <a:pt x="2639" y="621"/>
                      <a:pt x="2591" y="683"/>
                      <a:pt x="2541" y="742"/>
                    </a:cubicBezTo>
                    <a:cubicBezTo>
                      <a:pt x="2514" y="774"/>
                      <a:pt x="2485" y="805"/>
                      <a:pt x="2454" y="834"/>
                    </a:cubicBezTo>
                    <a:cubicBezTo>
                      <a:pt x="2386" y="898"/>
                      <a:pt x="2310" y="951"/>
                      <a:pt x="2223" y="983"/>
                    </a:cubicBezTo>
                    <a:cubicBezTo>
                      <a:pt x="2174" y="1001"/>
                      <a:pt x="2121" y="1012"/>
                      <a:pt x="2064" y="1014"/>
                    </a:cubicBezTo>
                    <a:cubicBezTo>
                      <a:pt x="1999" y="1015"/>
                      <a:pt x="1930" y="1003"/>
                      <a:pt x="1873" y="966"/>
                    </a:cubicBezTo>
                    <a:cubicBezTo>
                      <a:pt x="1820" y="931"/>
                      <a:pt x="1784" y="877"/>
                      <a:pt x="1749" y="826"/>
                    </a:cubicBezTo>
                    <a:cubicBezTo>
                      <a:pt x="1671" y="712"/>
                      <a:pt x="1595" y="595"/>
                      <a:pt x="1520" y="478"/>
                    </a:cubicBezTo>
                    <a:cubicBezTo>
                      <a:pt x="1484" y="423"/>
                      <a:pt x="1448" y="368"/>
                      <a:pt x="1412" y="314"/>
                    </a:cubicBezTo>
                    <a:cubicBezTo>
                      <a:pt x="1345" y="212"/>
                      <a:pt x="1269" y="105"/>
                      <a:pt x="1158" y="49"/>
                    </a:cubicBezTo>
                    <a:cubicBezTo>
                      <a:pt x="1076" y="8"/>
                      <a:pt x="986" y="0"/>
                      <a:pt x="904" y="6"/>
                    </a:cubicBezTo>
                    <a:cubicBezTo>
                      <a:pt x="823" y="12"/>
                      <a:pt x="748" y="32"/>
                      <a:pt x="668" y="44"/>
                    </a:cubicBezTo>
                    <a:cubicBezTo>
                      <a:pt x="588" y="57"/>
                      <a:pt x="502" y="63"/>
                      <a:pt x="416" y="73"/>
                    </a:cubicBezTo>
                    <a:cubicBezTo>
                      <a:pt x="265" y="90"/>
                      <a:pt x="112" y="117"/>
                      <a:pt x="0" y="21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19"/>
              <p:cNvSpPr/>
              <p:nvPr/>
            </p:nvSpPr>
            <p:spPr>
              <a:xfrm>
                <a:off x="1112838" y="3476625"/>
                <a:ext cx="7048500" cy="2422525"/>
              </a:xfrm>
              <a:custGeom>
                <a:rect b="b" l="l" r="r" t="t"/>
                <a:pathLst>
                  <a:path extrusionOk="0" h="1011" w="2943">
                    <a:moveTo>
                      <a:pt x="2943" y="151"/>
                    </a:moveTo>
                    <a:cubicBezTo>
                      <a:pt x="2874" y="303"/>
                      <a:pt x="2783" y="449"/>
                      <a:pt x="2679" y="588"/>
                    </a:cubicBezTo>
                    <a:cubicBezTo>
                      <a:pt x="2634" y="649"/>
                      <a:pt x="2585" y="708"/>
                      <a:pt x="2535" y="764"/>
                    </a:cubicBezTo>
                    <a:cubicBezTo>
                      <a:pt x="2507" y="794"/>
                      <a:pt x="2478" y="823"/>
                      <a:pt x="2447" y="850"/>
                    </a:cubicBezTo>
                    <a:cubicBezTo>
                      <a:pt x="2379" y="909"/>
                      <a:pt x="2304" y="957"/>
                      <a:pt x="2219" y="985"/>
                    </a:cubicBezTo>
                    <a:cubicBezTo>
                      <a:pt x="2171" y="1001"/>
                      <a:pt x="2119" y="1010"/>
                      <a:pt x="2063" y="1011"/>
                    </a:cubicBezTo>
                    <a:cubicBezTo>
                      <a:pt x="2000" y="1011"/>
                      <a:pt x="1932" y="998"/>
                      <a:pt x="1877" y="962"/>
                    </a:cubicBezTo>
                    <a:cubicBezTo>
                      <a:pt x="1824" y="927"/>
                      <a:pt x="1789" y="875"/>
                      <a:pt x="1754" y="826"/>
                    </a:cubicBezTo>
                    <a:cubicBezTo>
                      <a:pt x="1674" y="713"/>
                      <a:pt x="1597" y="597"/>
                      <a:pt x="1520" y="481"/>
                    </a:cubicBezTo>
                    <a:cubicBezTo>
                      <a:pt x="1484" y="426"/>
                      <a:pt x="1447" y="372"/>
                      <a:pt x="1410" y="318"/>
                    </a:cubicBezTo>
                    <a:cubicBezTo>
                      <a:pt x="1341" y="218"/>
                      <a:pt x="1265" y="112"/>
                      <a:pt x="1154" y="54"/>
                    </a:cubicBezTo>
                    <a:cubicBezTo>
                      <a:pt x="1073" y="11"/>
                      <a:pt x="984" y="0"/>
                      <a:pt x="904" y="2"/>
                    </a:cubicBezTo>
                    <a:cubicBezTo>
                      <a:pt x="823" y="4"/>
                      <a:pt x="748" y="19"/>
                      <a:pt x="669" y="27"/>
                    </a:cubicBezTo>
                    <a:cubicBezTo>
                      <a:pt x="589" y="36"/>
                      <a:pt x="503" y="39"/>
                      <a:pt x="418" y="45"/>
                    </a:cubicBezTo>
                    <a:cubicBezTo>
                      <a:pt x="268" y="57"/>
                      <a:pt x="114" y="78"/>
                      <a:pt x="0" y="17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19"/>
              <p:cNvSpPr/>
              <p:nvPr/>
            </p:nvSpPr>
            <p:spPr>
              <a:xfrm>
                <a:off x="1095375" y="3522663"/>
                <a:ext cx="7054851" cy="2428875"/>
              </a:xfrm>
              <a:custGeom>
                <a:rect b="b" l="l" r="r" t="t"/>
                <a:pathLst>
                  <a:path extrusionOk="0" h="1014" w="2945">
                    <a:moveTo>
                      <a:pt x="2945" y="210"/>
                    </a:moveTo>
                    <a:cubicBezTo>
                      <a:pt x="2872" y="354"/>
                      <a:pt x="2779" y="493"/>
                      <a:pt x="2674" y="625"/>
                    </a:cubicBezTo>
                    <a:cubicBezTo>
                      <a:pt x="2628" y="682"/>
                      <a:pt x="2579" y="739"/>
                      <a:pt x="2528" y="791"/>
                    </a:cubicBezTo>
                    <a:cubicBezTo>
                      <a:pt x="2500" y="819"/>
                      <a:pt x="2471" y="846"/>
                      <a:pt x="2441" y="870"/>
                    </a:cubicBezTo>
                    <a:cubicBezTo>
                      <a:pt x="2373" y="925"/>
                      <a:pt x="2299" y="968"/>
                      <a:pt x="2215" y="992"/>
                    </a:cubicBezTo>
                    <a:cubicBezTo>
                      <a:pt x="2167" y="1006"/>
                      <a:pt x="2117" y="1014"/>
                      <a:pt x="2062" y="1013"/>
                    </a:cubicBezTo>
                    <a:cubicBezTo>
                      <a:pt x="2001" y="1011"/>
                      <a:pt x="1935" y="998"/>
                      <a:pt x="1881" y="963"/>
                    </a:cubicBezTo>
                    <a:cubicBezTo>
                      <a:pt x="1829" y="929"/>
                      <a:pt x="1794" y="879"/>
                      <a:pt x="1759" y="831"/>
                    </a:cubicBezTo>
                    <a:cubicBezTo>
                      <a:pt x="1677" y="720"/>
                      <a:pt x="1599" y="604"/>
                      <a:pt x="1520" y="489"/>
                    </a:cubicBezTo>
                    <a:cubicBezTo>
                      <a:pt x="1484" y="435"/>
                      <a:pt x="1446" y="381"/>
                      <a:pt x="1409" y="327"/>
                    </a:cubicBezTo>
                    <a:cubicBezTo>
                      <a:pt x="1338" y="228"/>
                      <a:pt x="1260" y="123"/>
                      <a:pt x="1151" y="63"/>
                    </a:cubicBezTo>
                    <a:cubicBezTo>
                      <a:pt x="1071" y="19"/>
                      <a:pt x="983" y="4"/>
                      <a:pt x="903" y="2"/>
                    </a:cubicBezTo>
                    <a:cubicBezTo>
                      <a:pt x="824" y="0"/>
                      <a:pt x="749" y="11"/>
                      <a:pt x="670" y="15"/>
                    </a:cubicBezTo>
                    <a:cubicBezTo>
                      <a:pt x="590" y="20"/>
                      <a:pt x="505" y="19"/>
                      <a:pt x="420" y="22"/>
                    </a:cubicBezTo>
                    <a:cubicBezTo>
                      <a:pt x="270" y="28"/>
                      <a:pt x="116" y="45"/>
                      <a:pt x="0" y="13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19"/>
              <p:cNvSpPr/>
              <p:nvPr/>
            </p:nvSpPr>
            <p:spPr>
              <a:xfrm>
                <a:off x="1079500" y="3560763"/>
                <a:ext cx="7056436" cy="2444749"/>
              </a:xfrm>
              <a:custGeom>
                <a:rect b="b" l="l" r="r" t="t"/>
                <a:pathLst>
                  <a:path extrusionOk="0" h="1020" w="2946">
                    <a:moveTo>
                      <a:pt x="2946" y="271"/>
                    </a:moveTo>
                    <a:cubicBezTo>
                      <a:pt x="2870" y="408"/>
                      <a:pt x="2775" y="539"/>
                      <a:pt x="2669" y="664"/>
                    </a:cubicBezTo>
                    <a:cubicBezTo>
                      <a:pt x="2622" y="719"/>
                      <a:pt x="2573" y="772"/>
                      <a:pt x="2522" y="820"/>
                    </a:cubicBezTo>
                    <a:cubicBezTo>
                      <a:pt x="2494" y="847"/>
                      <a:pt x="2464" y="872"/>
                      <a:pt x="2434" y="894"/>
                    </a:cubicBezTo>
                    <a:cubicBezTo>
                      <a:pt x="2366" y="945"/>
                      <a:pt x="2293" y="982"/>
                      <a:pt x="2210" y="1002"/>
                    </a:cubicBezTo>
                    <a:cubicBezTo>
                      <a:pt x="2164" y="1014"/>
                      <a:pt x="2114" y="1020"/>
                      <a:pt x="2061" y="1018"/>
                    </a:cubicBezTo>
                    <a:cubicBezTo>
                      <a:pt x="2002" y="1015"/>
                      <a:pt x="1938" y="1001"/>
                      <a:pt x="1885" y="966"/>
                    </a:cubicBezTo>
                    <a:cubicBezTo>
                      <a:pt x="1834" y="934"/>
                      <a:pt x="1799" y="885"/>
                      <a:pt x="1764" y="839"/>
                    </a:cubicBezTo>
                    <a:cubicBezTo>
                      <a:pt x="1680" y="729"/>
                      <a:pt x="1600" y="614"/>
                      <a:pt x="1521" y="500"/>
                    </a:cubicBezTo>
                    <a:cubicBezTo>
                      <a:pt x="1483" y="446"/>
                      <a:pt x="1445" y="393"/>
                      <a:pt x="1407" y="340"/>
                    </a:cubicBezTo>
                    <a:cubicBezTo>
                      <a:pt x="1335" y="241"/>
                      <a:pt x="1256" y="138"/>
                      <a:pt x="1147" y="76"/>
                    </a:cubicBezTo>
                    <a:cubicBezTo>
                      <a:pt x="1068" y="31"/>
                      <a:pt x="982" y="12"/>
                      <a:pt x="902" y="6"/>
                    </a:cubicBezTo>
                    <a:cubicBezTo>
                      <a:pt x="824" y="0"/>
                      <a:pt x="749" y="6"/>
                      <a:pt x="671" y="6"/>
                    </a:cubicBezTo>
                    <a:cubicBezTo>
                      <a:pt x="591" y="6"/>
                      <a:pt x="507" y="2"/>
                      <a:pt x="422" y="2"/>
                    </a:cubicBezTo>
                    <a:cubicBezTo>
                      <a:pt x="273" y="3"/>
                      <a:pt x="118" y="14"/>
                      <a:pt x="0" y="10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19"/>
              <p:cNvSpPr/>
              <p:nvPr/>
            </p:nvSpPr>
            <p:spPr>
              <a:xfrm>
                <a:off x="1060450" y="3543300"/>
                <a:ext cx="7062789" cy="2514600"/>
              </a:xfrm>
              <a:custGeom>
                <a:rect b="b" l="l" r="r" t="t"/>
                <a:pathLst>
                  <a:path extrusionOk="0" h="1049" w="2949">
                    <a:moveTo>
                      <a:pt x="2949" y="356"/>
                    </a:moveTo>
                    <a:cubicBezTo>
                      <a:pt x="2869" y="485"/>
                      <a:pt x="2772" y="608"/>
                      <a:pt x="2664" y="726"/>
                    </a:cubicBezTo>
                    <a:cubicBezTo>
                      <a:pt x="2617" y="778"/>
                      <a:pt x="2568" y="828"/>
                      <a:pt x="2516" y="873"/>
                    </a:cubicBezTo>
                    <a:cubicBezTo>
                      <a:pt x="2488" y="898"/>
                      <a:pt x="2459" y="921"/>
                      <a:pt x="2428" y="941"/>
                    </a:cubicBezTo>
                    <a:cubicBezTo>
                      <a:pt x="2360" y="987"/>
                      <a:pt x="2288" y="1019"/>
                      <a:pt x="2207" y="1036"/>
                    </a:cubicBezTo>
                    <a:cubicBezTo>
                      <a:pt x="2162" y="1045"/>
                      <a:pt x="2113" y="1049"/>
                      <a:pt x="2062" y="1046"/>
                    </a:cubicBezTo>
                    <a:cubicBezTo>
                      <a:pt x="2003" y="1042"/>
                      <a:pt x="1941" y="1027"/>
                      <a:pt x="1890" y="993"/>
                    </a:cubicBezTo>
                    <a:cubicBezTo>
                      <a:pt x="1840" y="961"/>
                      <a:pt x="1805" y="915"/>
                      <a:pt x="1770" y="870"/>
                    </a:cubicBezTo>
                    <a:cubicBezTo>
                      <a:pt x="1684" y="762"/>
                      <a:pt x="1603" y="647"/>
                      <a:pt x="1522" y="534"/>
                    </a:cubicBezTo>
                    <a:cubicBezTo>
                      <a:pt x="1484" y="480"/>
                      <a:pt x="1445" y="428"/>
                      <a:pt x="1406" y="375"/>
                    </a:cubicBezTo>
                    <a:cubicBezTo>
                      <a:pt x="1333" y="277"/>
                      <a:pt x="1252" y="175"/>
                      <a:pt x="1145" y="111"/>
                    </a:cubicBezTo>
                    <a:cubicBezTo>
                      <a:pt x="1066" y="65"/>
                      <a:pt x="982" y="43"/>
                      <a:pt x="903" y="33"/>
                    </a:cubicBezTo>
                    <a:cubicBezTo>
                      <a:pt x="825" y="23"/>
                      <a:pt x="751" y="24"/>
                      <a:pt x="673" y="20"/>
                    </a:cubicBezTo>
                    <a:cubicBezTo>
                      <a:pt x="594" y="16"/>
                      <a:pt x="510" y="9"/>
                      <a:pt x="425" y="5"/>
                    </a:cubicBezTo>
                    <a:cubicBezTo>
                      <a:pt x="277" y="0"/>
                      <a:pt x="121" y="7"/>
                      <a:pt x="0" y="8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19"/>
              <p:cNvSpPr/>
              <p:nvPr/>
            </p:nvSpPr>
            <p:spPr>
              <a:xfrm>
                <a:off x="1042988" y="3519488"/>
                <a:ext cx="7069135" cy="2590800"/>
              </a:xfrm>
              <a:custGeom>
                <a:rect b="b" l="l" r="r" t="t"/>
                <a:pathLst>
                  <a:path extrusionOk="0" h="1081" w="2951">
                    <a:moveTo>
                      <a:pt x="2951" y="444"/>
                    </a:moveTo>
                    <a:cubicBezTo>
                      <a:pt x="2867" y="565"/>
                      <a:pt x="2768" y="681"/>
                      <a:pt x="2659" y="792"/>
                    </a:cubicBezTo>
                    <a:cubicBezTo>
                      <a:pt x="2612" y="840"/>
                      <a:pt x="2561" y="887"/>
                      <a:pt x="2510" y="929"/>
                    </a:cubicBezTo>
                    <a:cubicBezTo>
                      <a:pt x="2481" y="952"/>
                      <a:pt x="2452" y="973"/>
                      <a:pt x="2421" y="991"/>
                    </a:cubicBezTo>
                    <a:cubicBezTo>
                      <a:pt x="2354" y="1032"/>
                      <a:pt x="2282" y="1059"/>
                      <a:pt x="2203" y="1072"/>
                    </a:cubicBezTo>
                    <a:cubicBezTo>
                      <a:pt x="2158" y="1079"/>
                      <a:pt x="2111" y="1081"/>
                      <a:pt x="2061" y="1077"/>
                    </a:cubicBezTo>
                    <a:cubicBezTo>
                      <a:pt x="2004" y="1071"/>
                      <a:pt x="1944" y="1056"/>
                      <a:pt x="1893" y="1023"/>
                    </a:cubicBezTo>
                    <a:cubicBezTo>
                      <a:pt x="1845" y="992"/>
                      <a:pt x="1810" y="947"/>
                      <a:pt x="1774" y="904"/>
                    </a:cubicBezTo>
                    <a:cubicBezTo>
                      <a:pt x="1687" y="797"/>
                      <a:pt x="1605" y="684"/>
                      <a:pt x="1522" y="571"/>
                    </a:cubicBezTo>
                    <a:cubicBezTo>
                      <a:pt x="1484" y="518"/>
                      <a:pt x="1444" y="465"/>
                      <a:pt x="1404" y="413"/>
                    </a:cubicBezTo>
                    <a:cubicBezTo>
                      <a:pt x="1329" y="316"/>
                      <a:pt x="1248" y="215"/>
                      <a:pt x="1142" y="150"/>
                    </a:cubicBezTo>
                    <a:cubicBezTo>
                      <a:pt x="1064" y="102"/>
                      <a:pt x="980" y="77"/>
                      <a:pt x="902" y="62"/>
                    </a:cubicBezTo>
                    <a:cubicBezTo>
                      <a:pt x="825" y="48"/>
                      <a:pt x="751" y="45"/>
                      <a:pt x="674" y="37"/>
                    </a:cubicBezTo>
                    <a:cubicBezTo>
                      <a:pt x="595" y="29"/>
                      <a:pt x="511" y="18"/>
                      <a:pt x="427" y="11"/>
                    </a:cubicBezTo>
                    <a:cubicBezTo>
                      <a:pt x="279" y="0"/>
                      <a:pt x="123" y="3"/>
                      <a:pt x="0" y="81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1" name="Google Shape;981;p19"/>
              <p:cNvSpPr/>
              <p:nvPr/>
            </p:nvSpPr>
            <p:spPr>
              <a:xfrm>
                <a:off x="1027113" y="3490913"/>
                <a:ext cx="7070726" cy="2674938"/>
              </a:xfrm>
              <a:custGeom>
                <a:rect b="b" l="l" r="r" t="t"/>
                <a:pathLst>
                  <a:path extrusionOk="0" h="1116" w="2952">
                    <a:moveTo>
                      <a:pt x="2952" y="534"/>
                    </a:moveTo>
                    <a:cubicBezTo>
                      <a:pt x="2865" y="647"/>
                      <a:pt x="2764" y="755"/>
                      <a:pt x="2654" y="859"/>
                    </a:cubicBezTo>
                    <a:cubicBezTo>
                      <a:pt x="2606" y="904"/>
                      <a:pt x="2555" y="949"/>
                      <a:pt x="2503" y="987"/>
                    </a:cubicBezTo>
                    <a:cubicBezTo>
                      <a:pt x="2475" y="1008"/>
                      <a:pt x="2445" y="1027"/>
                      <a:pt x="2414" y="1043"/>
                    </a:cubicBezTo>
                    <a:cubicBezTo>
                      <a:pt x="2347" y="1079"/>
                      <a:pt x="2276" y="1101"/>
                      <a:pt x="2199" y="1110"/>
                    </a:cubicBezTo>
                    <a:cubicBezTo>
                      <a:pt x="2155" y="1115"/>
                      <a:pt x="2109" y="1116"/>
                      <a:pt x="2060" y="1110"/>
                    </a:cubicBezTo>
                    <a:cubicBezTo>
                      <a:pt x="2005" y="1103"/>
                      <a:pt x="1947" y="1087"/>
                      <a:pt x="1897" y="1055"/>
                    </a:cubicBezTo>
                    <a:cubicBezTo>
                      <a:pt x="1849" y="1025"/>
                      <a:pt x="1814" y="982"/>
                      <a:pt x="1779" y="940"/>
                    </a:cubicBezTo>
                    <a:cubicBezTo>
                      <a:pt x="1690" y="835"/>
                      <a:pt x="1606" y="722"/>
                      <a:pt x="1523" y="610"/>
                    </a:cubicBezTo>
                    <a:cubicBezTo>
                      <a:pt x="1483" y="557"/>
                      <a:pt x="1443" y="505"/>
                      <a:pt x="1403" y="454"/>
                    </a:cubicBezTo>
                    <a:cubicBezTo>
                      <a:pt x="1326" y="357"/>
                      <a:pt x="1243" y="258"/>
                      <a:pt x="1138" y="190"/>
                    </a:cubicBezTo>
                    <a:cubicBezTo>
                      <a:pt x="1061" y="141"/>
                      <a:pt x="979" y="113"/>
                      <a:pt x="902" y="94"/>
                    </a:cubicBezTo>
                    <a:cubicBezTo>
                      <a:pt x="825" y="76"/>
                      <a:pt x="752" y="67"/>
                      <a:pt x="675" y="56"/>
                    </a:cubicBezTo>
                    <a:cubicBezTo>
                      <a:pt x="596" y="44"/>
                      <a:pt x="513" y="29"/>
                      <a:pt x="429" y="19"/>
                    </a:cubicBezTo>
                    <a:cubicBezTo>
                      <a:pt x="282" y="3"/>
                      <a:pt x="124" y="0"/>
                      <a:pt x="0" y="7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19"/>
              <p:cNvSpPr/>
              <p:nvPr/>
            </p:nvSpPr>
            <p:spPr>
              <a:xfrm>
                <a:off x="1009650" y="3457575"/>
                <a:ext cx="7075487" cy="2762251"/>
              </a:xfrm>
              <a:custGeom>
                <a:rect b="b" l="l" r="r" t="t"/>
                <a:pathLst>
                  <a:path extrusionOk="0" h="1153" w="2954">
                    <a:moveTo>
                      <a:pt x="2954" y="626"/>
                    </a:moveTo>
                    <a:cubicBezTo>
                      <a:pt x="2863" y="731"/>
                      <a:pt x="2760" y="832"/>
                      <a:pt x="2648" y="928"/>
                    </a:cubicBezTo>
                    <a:cubicBezTo>
                      <a:pt x="2600" y="970"/>
                      <a:pt x="2549" y="1012"/>
                      <a:pt x="2497" y="1047"/>
                    </a:cubicBezTo>
                    <a:cubicBezTo>
                      <a:pt x="2468" y="1066"/>
                      <a:pt x="2438" y="1083"/>
                      <a:pt x="2408" y="1097"/>
                    </a:cubicBezTo>
                    <a:cubicBezTo>
                      <a:pt x="2340" y="1129"/>
                      <a:pt x="2270" y="1145"/>
                      <a:pt x="2195" y="1150"/>
                    </a:cubicBezTo>
                    <a:cubicBezTo>
                      <a:pt x="2152" y="1153"/>
                      <a:pt x="2107" y="1152"/>
                      <a:pt x="2060" y="1145"/>
                    </a:cubicBezTo>
                    <a:cubicBezTo>
                      <a:pt x="2006" y="1137"/>
                      <a:pt x="1949" y="1120"/>
                      <a:pt x="1901" y="1089"/>
                    </a:cubicBezTo>
                    <a:cubicBezTo>
                      <a:pt x="1854" y="1059"/>
                      <a:pt x="1819" y="1018"/>
                      <a:pt x="1784" y="978"/>
                    </a:cubicBezTo>
                    <a:cubicBezTo>
                      <a:pt x="1692" y="874"/>
                      <a:pt x="1608" y="762"/>
                      <a:pt x="1523" y="651"/>
                    </a:cubicBezTo>
                    <a:cubicBezTo>
                      <a:pt x="1483" y="599"/>
                      <a:pt x="1442" y="547"/>
                      <a:pt x="1401" y="496"/>
                    </a:cubicBezTo>
                    <a:cubicBezTo>
                      <a:pt x="1323" y="400"/>
                      <a:pt x="1239" y="302"/>
                      <a:pt x="1135" y="233"/>
                    </a:cubicBezTo>
                    <a:cubicBezTo>
                      <a:pt x="1059" y="183"/>
                      <a:pt x="978" y="151"/>
                      <a:pt x="901" y="128"/>
                    </a:cubicBezTo>
                    <a:cubicBezTo>
                      <a:pt x="826" y="106"/>
                      <a:pt x="752" y="92"/>
                      <a:pt x="675" y="77"/>
                    </a:cubicBezTo>
                    <a:cubicBezTo>
                      <a:pt x="597" y="60"/>
                      <a:pt x="515" y="42"/>
                      <a:pt x="431" y="30"/>
                    </a:cubicBezTo>
                    <a:cubicBezTo>
                      <a:pt x="285" y="7"/>
                      <a:pt x="126" y="0"/>
                      <a:pt x="0" y="7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19"/>
              <p:cNvSpPr/>
              <p:nvPr/>
            </p:nvSpPr>
            <p:spPr>
              <a:xfrm>
                <a:off x="990600" y="3421063"/>
                <a:ext cx="7083427" cy="2857501"/>
              </a:xfrm>
              <a:custGeom>
                <a:rect b="b" l="l" r="r" t="t"/>
                <a:pathLst>
                  <a:path extrusionOk="0" h="1192" w="2957">
                    <a:moveTo>
                      <a:pt x="2957" y="719"/>
                    </a:moveTo>
                    <a:cubicBezTo>
                      <a:pt x="2863" y="816"/>
                      <a:pt x="2757" y="909"/>
                      <a:pt x="2644" y="999"/>
                    </a:cubicBezTo>
                    <a:cubicBezTo>
                      <a:pt x="2595" y="1038"/>
                      <a:pt x="2544" y="1076"/>
                      <a:pt x="2491" y="1108"/>
                    </a:cubicBezTo>
                    <a:cubicBezTo>
                      <a:pt x="2462" y="1125"/>
                      <a:pt x="2433" y="1140"/>
                      <a:pt x="2402" y="1152"/>
                    </a:cubicBezTo>
                    <a:cubicBezTo>
                      <a:pt x="2334" y="1179"/>
                      <a:pt x="2266" y="1190"/>
                      <a:pt x="2191" y="1191"/>
                    </a:cubicBezTo>
                    <a:cubicBezTo>
                      <a:pt x="2150" y="1192"/>
                      <a:pt x="2106" y="1189"/>
                      <a:pt x="2060" y="1181"/>
                    </a:cubicBezTo>
                    <a:cubicBezTo>
                      <a:pt x="2008" y="1171"/>
                      <a:pt x="1953" y="1154"/>
                      <a:pt x="1906" y="1124"/>
                    </a:cubicBezTo>
                    <a:cubicBezTo>
                      <a:pt x="1860" y="1095"/>
                      <a:pt x="1825" y="1056"/>
                      <a:pt x="1790" y="1017"/>
                    </a:cubicBezTo>
                    <a:cubicBezTo>
                      <a:pt x="1696" y="915"/>
                      <a:pt x="1611" y="803"/>
                      <a:pt x="1524" y="693"/>
                    </a:cubicBezTo>
                    <a:cubicBezTo>
                      <a:pt x="1484" y="641"/>
                      <a:pt x="1442" y="590"/>
                      <a:pt x="1400" y="539"/>
                    </a:cubicBezTo>
                    <a:cubicBezTo>
                      <a:pt x="1321" y="444"/>
                      <a:pt x="1235" y="347"/>
                      <a:pt x="1132" y="276"/>
                    </a:cubicBezTo>
                    <a:cubicBezTo>
                      <a:pt x="1057" y="225"/>
                      <a:pt x="978" y="189"/>
                      <a:pt x="901" y="163"/>
                    </a:cubicBezTo>
                    <a:cubicBezTo>
                      <a:pt x="827" y="136"/>
                      <a:pt x="754" y="118"/>
                      <a:pt x="677" y="98"/>
                    </a:cubicBezTo>
                    <a:cubicBezTo>
                      <a:pt x="600" y="78"/>
                      <a:pt x="518" y="57"/>
                      <a:pt x="434" y="41"/>
                    </a:cubicBezTo>
                    <a:cubicBezTo>
                      <a:pt x="288" y="13"/>
                      <a:pt x="129" y="0"/>
                      <a:pt x="0" y="6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19"/>
              <p:cNvSpPr/>
              <p:nvPr/>
            </p:nvSpPr>
            <p:spPr>
              <a:xfrm>
                <a:off x="973138" y="3387725"/>
                <a:ext cx="7085009" cy="2959100"/>
              </a:xfrm>
              <a:custGeom>
                <a:rect b="b" l="l" r="r" t="t"/>
                <a:pathLst>
                  <a:path extrusionOk="0" h="1235" w="2958">
                    <a:moveTo>
                      <a:pt x="2958" y="811"/>
                    </a:moveTo>
                    <a:cubicBezTo>
                      <a:pt x="2861" y="900"/>
                      <a:pt x="2753" y="985"/>
                      <a:pt x="2639" y="1068"/>
                    </a:cubicBezTo>
                    <a:cubicBezTo>
                      <a:pt x="2589" y="1104"/>
                      <a:pt x="2538" y="1139"/>
                      <a:pt x="2485" y="1168"/>
                    </a:cubicBezTo>
                    <a:cubicBezTo>
                      <a:pt x="2456" y="1183"/>
                      <a:pt x="2426" y="1196"/>
                      <a:pt x="2395" y="1206"/>
                    </a:cubicBezTo>
                    <a:cubicBezTo>
                      <a:pt x="2328" y="1228"/>
                      <a:pt x="2260" y="1235"/>
                      <a:pt x="2187" y="1232"/>
                    </a:cubicBezTo>
                    <a:cubicBezTo>
                      <a:pt x="2146" y="1230"/>
                      <a:pt x="2104" y="1225"/>
                      <a:pt x="2059" y="1216"/>
                    </a:cubicBezTo>
                    <a:cubicBezTo>
                      <a:pt x="2008" y="1205"/>
                      <a:pt x="1956" y="1187"/>
                      <a:pt x="1909" y="1157"/>
                    </a:cubicBezTo>
                    <a:cubicBezTo>
                      <a:pt x="1865" y="1130"/>
                      <a:pt x="1830" y="1092"/>
                      <a:pt x="1795" y="1055"/>
                    </a:cubicBezTo>
                    <a:cubicBezTo>
                      <a:pt x="1698" y="955"/>
                      <a:pt x="1612" y="843"/>
                      <a:pt x="1525" y="734"/>
                    </a:cubicBezTo>
                    <a:cubicBezTo>
                      <a:pt x="1483" y="682"/>
                      <a:pt x="1441" y="632"/>
                      <a:pt x="1398" y="581"/>
                    </a:cubicBezTo>
                    <a:cubicBezTo>
                      <a:pt x="1317" y="487"/>
                      <a:pt x="1231" y="392"/>
                      <a:pt x="1129" y="319"/>
                    </a:cubicBezTo>
                    <a:cubicBezTo>
                      <a:pt x="1054" y="266"/>
                      <a:pt x="976" y="227"/>
                      <a:pt x="901" y="196"/>
                    </a:cubicBezTo>
                    <a:cubicBezTo>
                      <a:pt x="827" y="166"/>
                      <a:pt x="754" y="143"/>
                      <a:pt x="678" y="119"/>
                    </a:cubicBezTo>
                    <a:cubicBezTo>
                      <a:pt x="601" y="95"/>
                      <a:pt x="520" y="70"/>
                      <a:pt x="436" y="51"/>
                    </a:cubicBezTo>
                    <a:cubicBezTo>
                      <a:pt x="291" y="17"/>
                      <a:pt x="131" y="0"/>
                      <a:pt x="0" y="65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19"/>
              <p:cNvSpPr/>
              <p:nvPr/>
            </p:nvSpPr>
            <p:spPr>
              <a:xfrm>
                <a:off x="957263" y="3352800"/>
                <a:ext cx="7089777" cy="3067050"/>
              </a:xfrm>
              <a:custGeom>
                <a:rect b="b" l="l" r="r" t="t"/>
                <a:pathLst>
                  <a:path extrusionOk="0" h="1280" w="2960">
                    <a:moveTo>
                      <a:pt x="2960" y="904"/>
                    </a:moveTo>
                    <a:cubicBezTo>
                      <a:pt x="2859" y="984"/>
                      <a:pt x="2749" y="1063"/>
                      <a:pt x="2634" y="1138"/>
                    </a:cubicBezTo>
                    <a:cubicBezTo>
                      <a:pt x="2584" y="1171"/>
                      <a:pt x="2532" y="1203"/>
                      <a:pt x="2478" y="1228"/>
                    </a:cubicBezTo>
                    <a:cubicBezTo>
                      <a:pt x="2449" y="1242"/>
                      <a:pt x="2419" y="1253"/>
                      <a:pt x="2388" y="1261"/>
                    </a:cubicBezTo>
                    <a:cubicBezTo>
                      <a:pt x="2321" y="1279"/>
                      <a:pt x="2254" y="1280"/>
                      <a:pt x="2183" y="1273"/>
                    </a:cubicBezTo>
                    <a:cubicBezTo>
                      <a:pt x="2143" y="1269"/>
                      <a:pt x="2102" y="1262"/>
                      <a:pt x="2059" y="1252"/>
                    </a:cubicBezTo>
                    <a:cubicBezTo>
                      <a:pt x="2009" y="1239"/>
                      <a:pt x="1958" y="1221"/>
                      <a:pt x="1913" y="1192"/>
                    </a:cubicBezTo>
                    <a:cubicBezTo>
                      <a:pt x="1870" y="1165"/>
                      <a:pt x="1835" y="1130"/>
                      <a:pt x="1800" y="1094"/>
                    </a:cubicBezTo>
                    <a:cubicBezTo>
                      <a:pt x="1701" y="995"/>
                      <a:pt x="1614" y="884"/>
                      <a:pt x="1525" y="776"/>
                    </a:cubicBezTo>
                    <a:cubicBezTo>
                      <a:pt x="1483" y="725"/>
                      <a:pt x="1440" y="674"/>
                      <a:pt x="1397" y="625"/>
                    </a:cubicBezTo>
                    <a:cubicBezTo>
                      <a:pt x="1314" y="531"/>
                      <a:pt x="1226" y="437"/>
                      <a:pt x="1125" y="362"/>
                    </a:cubicBezTo>
                    <a:cubicBezTo>
                      <a:pt x="1052" y="308"/>
                      <a:pt x="975" y="266"/>
                      <a:pt x="900" y="231"/>
                    </a:cubicBezTo>
                    <a:cubicBezTo>
                      <a:pt x="827" y="197"/>
                      <a:pt x="755" y="169"/>
                      <a:pt x="679" y="141"/>
                    </a:cubicBezTo>
                    <a:cubicBezTo>
                      <a:pt x="602" y="113"/>
                      <a:pt x="521" y="84"/>
                      <a:pt x="438" y="62"/>
                    </a:cubicBezTo>
                    <a:cubicBezTo>
                      <a:pt x="294" y="23"/>
                      <a:pt x="133" y="0"/>
                      <a:pt x="0" y="6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19"/>
              <p:cNvSpPr/>
              <p:nvPr/>
            </p:nvSpPr>
            <p:spPr>
              <a:xfrm>
                <a:off x="939800" y="3319463"/>
                <a:ext cx="7094538" cy="3181350"/>
              </a:xfrm>
              <a:custGeom>
                <a:rect b="b" l="l" r="r" t="t"/>
                <a:pathLst>
                  <a:path extrusionOk="0" h="1328" w="2962">
                    <a:moveTo>
                      <a:pt x="2962" y="995"/>
                    </a:moveTo>
                    <a:cubicBezTo>
                      <a:pt x="2857" y="1068"/>
                      <a:pt x="2745" y="1139"/>
                      <a:pt x="2628" y="1207"/>
                    </a:cubicBezTo>
                    <a:cubicBezTo>
                      <a:pt x="2578" y="1237"/>
                      <a:pt x="2525" y="1267"/>
                      <a:pt x="2472" y="1288"/>
                    </a:cubicBezTo>
                    <a:cubicBezTo>
                      <a:pt x="2442" y="1300"/>
                      <a:pt x="2412" y="1309"/>
                      <a:pt x="2382" y="1315"/>
                    </a:cubicBezTo>
                    <a:cubicBezTo>
                      <a:pt x="2314" y="1328"/>
                      <a:pt x="2248" y="1324"/>
                      <a:pt x="2179" y="1313"/>
                    </a:cubicBezTo>
                    <a:cubicBezTo>
                      <a:pt x="2140" y="1307"/>
                      <a:pt x="2099" y="1299"/>
                      <a:pt x="2058" y="1287"/>
                    </a:cubicBezTo>
                    <a:cubicBezTo>
                      <a:pt x="2010" y="1273"/>
                      <a:pt x="1961" y="1254"/>
                      <a:pt x="1917" y="1226"/>
                    </a:cubicBezTo>
                    <a:cubicBezTo>
                      <a:pt x="1875" y="1200"/>
                      <a:pt x="1839" y="1166"/>
                      <a:pt x="1805" y="1133"/>
                    </a:cubicBezTo>
                    <a:cubicBezTo>
                      <a:pt x="1704" y="1035"/>
                      <a:pt x="1616" y="925"/>
                      <a:pt x="1525" y="817"/>
                    </a:cubicBezTo>
                    <a:cubicBezTo>
                      <a:pt x="1483" y="766"/>
                      <a:pt x="1439" y="716"/>
                      <a:pt x="1395" y="667"/>
                    </a:cubicBezTo>
                    <a:cubicBezTo>
                      <a:pt x="1311" y="574"/>
                      <a:pt x="1222" y="482"/>
                      <a:pt x="1122" y="405"/>
                    </a:cubicBezTo>
                    <a:cubicBezTo>
                      <a:pt x="1049" y="350"/>
                      <a:pt x="974" y="304"/>
                      <a:pt x="900" y="265"/>
                    </a:cubicBezTo>
                    <a:cubicBezTo>
                      <a:pt x="827" y="227"/>
                      <a:pt x="755" y="194"/>
                      <a:pt x="680" y="162"/>
                    </a:cubicBezTo>
                    <a:cubicBezTo>
                      <a:pt x="604" y="129"/>
                      <a:pt x="523" y="98"/>
                      <a:pt x="440" y="72"/>
                    </a:cubicBezTo>
                    <a:cubicBezTo>
                      <a:pt x="296" y="27"/>
                      <a:pt x="135" y="0"/>
                      <a:pt x="0" y="5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19"/>
              <p:cNvSpPr/>
              <p:nvPr/>
            </p:nvSpPr>
            <p:spPr>
              <a:xfrm>
                <a:off x="923925" y="3282950"/>
                <a:ext cx="7096126" cy="3302001"/>
              </a:xfrm>
              <a:custGeom>
                <a:rect b="b" l="l" r="r" t="t"/>
                <a:pathLst>
                  <a:path extrusionOk="0" h="1378" w="2963">
                    <a:moveTo>
                      <a:pt x="2963" y="1088"/>
                    </a:moveTo>
                    <a:cubicBezTo>
                      <a:pt x="2855" y="1153"/>
                      <a:pt x="2741" y="1216"/>
                      <a:pt x="2623" y="1278"/>
                    </a:cubicBezTo>
                    <a:cubicBezTo>
                      <a:pt x="2572" y="1304"/>
                      <a:pt x="2519" y="1331"/>
                      <a:pt x="2465" y="1349"/>
                    </a:cubicBezTo>
                    <a:cubicBezTo>
                      <a:pt x="2436" y="1359"/>
                      <a:pt x="2405" y="1366"/>
                      <a:pt x="2375" y="1370"/>
                    </a:cubicBezTo>
                    <a:cubicBezTo>
                      <a:pt x="2308" y="1378"/>
                      <a:pt x="2242" y="1369"/>
                      <a:pt x="2175" y="1354"/>
                    </a:cubicBezTo>
                    <a:cubicBezTo>
                      <a:pt x="2136" y="1346"/>
                      <a:pt x="2097" y="1336"/>
                      <a:pt x="2057" y="1323"/>
                    </a:cubicBezTo>
                    <a:cubicBezTo>
                      <a:pt x="2011" y="1307"/>
                      <a:pt x="1964" y="1288"/>
                      <a:pt x="1921" y="1261"/>
                    </a:cubicBezTo>
                    <a:cubicBezTo>
                      <a:pt x="1879" y="1235"/>
                      <a:pt x="1844" y="1204"/>
                      <a:pt x="1809" y="1172"/>
                    </a:cubicBezTo>
                    <a:cubicBezTo>
                      <a:pt x="1706" y="1076"/>
                      <a:pt x="1617" y="966"/>
                      <a:pt x="1526" y="859"/>
                    </a:cubicBezTo>
                    <a:cubicBezTo>
                      <a:pt x="1483" y="808"/>
                      <a:pt x="1438" y="759"/>
                      <a:pt x="1393" y="710"/>
                    </a:cubicBezTo>
                    <a:cubicBezTo>
                      <a:pt x="1308" y="618"/>
                      <a:pt x="1217" y="527"/>
                      <a:pt x="1118" y="449"/>
                    </a:cubicBezTo>
                    <a:cubicBezTo>
                      <a:pt x="1047" y="392"/>
                      <a:pt x="973" y="343"/>
                      <a:pt x="899" y="300"/>
                    </a:cubicBezTo>
                    <a:cubicBezTo>
                      <a:pt x="827" y="257"/>
                      <a:pt x="756" y="220"/>
                      <a:pt x="681" y="184"/>
                    </a:cubicBezTo>
                    <a:cubicBezTo>
                      <a:pt x="605" y="147"/>
                      <a:pt x="525" y="112"/>
                      <a:pt x="442" y="83"/>
                    </a:cubicBezTo>
                    <a:cubicBezTo>
                      <a:pt x="299" y="33"/>
                      <a:pt x="137" y="0"/>
                      <a:pt x="0" y="5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19"/>
              <p:cNvSpPr/>
              <p:nvPr/>
            </p:nvSpPr>
            <p:spPr>
              <a:xfrm>
                <a:off x="904875" y="3249613"/>
                <a:ext cx="7104059" cy="3421063"/>
              </a:xfrm>
              <a:custGeom>
                <a:rect b="b" l="l" r="r" t="t"/>
                <a:pathLst>
                  <a:path extrusionOk="0" h="1428" w="2966">
                    <a:moveTo>
                      <a:pt x="2966" y="1180"/>
                    </a:moveTo>
                    <a:cubicBezTo>
                      <a:pt x="2854" y="1237"/>
                      <a:pt x="2738" y="1293"/>
                      <a:pt x="2619" y="1347"/>
                    </a:cubicBezTo>
                    <a:cubicBezTo>
                      <a:pt x="2567" y="1371"/>
                      <a:pt x="2514" y="1394"/>
                      <a:pt x="2460" y="1409"/>
                    </a:cubicBezTo>
                    <a:cubicBezTo>
                      <a:pt x="2430" y="1417"/>
                      <a:pt x="2400" y="1423"/>
                      <a:pt x="2369" y="1424"/>
                    </a:cubicBezTo>
                    <a:cubicBezTo>
                      <a:pt x="2302" y="1428"/>
                      <a:pt x="2237" y="1413"/>
                      <a:pt x="2171" y="1394"/>
                    </a:cubicBezTo>
                    <a:cubicBezTo>
                      <a:pt x="2134" y="1384"/>
                      <a:pt x="2096" y="1372"/>
                      <a:pt x="2058" y="1358"/>
                    </a:cubicBezTo>
                    <a:cubicBezTo>
                      <a:pt x="2013" y="1341"/>
                      <a:pt x="1967" y="1321"/>
                      <a:pt x="1925" y="1295"/>
                    </a:cubicBezTo>
                    <a:cubicBezTo>
                      <a:pt x="1885" y="1270"/>
                      <a:pt x="1850" y="1240"/>
                      <a:pt x="1815" y="1210"/>
                    </a:cubicBezTo>
                    <a:cubicBezTo>
                      <a:pt x="1709" y="1116"/>
                      <a:pt x="1620" y="1006"/>
                      <a:pt x="1527" y="900"/>
                    </a:cubicBezTo>
                    <a:cubicBezTo>
                      <a:pt x="1483" y="850"/>
                      <a:pt x="1438" y="801"/>
                      <a:pt x="1392" y="753"/>
                    </a:cubicBezTo>
                    <a:cubicBezTo>
                      <a:pt x="1305" y="661"/>
                      <a:pt x="1214" y="571"/>
                      <a:pt x="1116" y="491"/>
                    </a:cubicBezTo>
                    <a:cubicBezTo>
                      <a:pt x="1045" y="433"/>
                      <a:pt x="972" y="381"/>
                      <a:pt x="899" y="333"/>
                    </a:cubicBezTo>
                    <a:cubicBezTo>
                      <a:pt x="829" y="287"/>
                      <a:pt x="757" y="245"/>
                      <a:pt x="683" y="205"/>
                    </a:cubicBezTo>
                    <a:cubicBezTo>
                      <a:pt x="607" y="164"/>
                      <a:pt x="528" y="125"/>
                      <a:pt x="445" y="93"/>
                    </a:cubicBezTo>
                    <a:cubicBezTo>
                      <a:pt x="302" y="37"/>
                      <a:pt x="140" y="0"/>
                      <a:pt x="0" y="5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19"/>
              <p:cNvSpPr/>
              <p:nvPr/>
            </p:nvSpPr>
            <p:spPr>
              <a:xfrm>
                <a:off x="887413" y="3213100"/>
                <a:ext cx="7108827" cy="3546476"/>
              </a:xfrm>
              <a:custGeom>
                <a:rect b="b" l="l" r="r" t="t"/>
                <a:pathLst>
                  <a:path extrusionOk="0" h="1480" w="2968">
                    <a:moveTo>
                      <a:pt x="2968" y="1273"/>
                    </a:moveTo>
                    <a:cubicBezTo>
                      <a:pt x="2852" y="1322"/>
                      <a:pt x="2734" y="1370"/>
                      <a:pt x="2614" y="1417"/>
                    </a:cubicBezTo>
                    <a:cubicBezTo>
                      <a:pt x="2562" y="1438"/>
                      <a:pt x="2508" y="1458"/>
                      <a:pt x="2453" y="1470"/>
                    </a:cubicBezTo>
                    <a:cubicBezTo>
                      <a:pt x="2423" y="1476"/>
                      <a:pt x="2393" y="1480"/>
                      <a:pt x="2362" y="1479"/>
                    </a:cubicBezTo>
                    <a:cubicBezTo>
                      <a:pt x="2295" y="1478"/>
                      <a:pt x="2231" y="1458"/>
                      <a:pt x="2167" y="1435"/>
                    </a:cubicBezTo>
                    <a:cubicBezTo>
                      <a:pt x="2131" y="1423"/>
                      <a:pt x="2094" y="1409"/>
                      <a:pt x="2057" y="1394"/>
                    </a:cubicBezTo>
                    <a:cubicBezTo>
                      <a:pt x="2014" y="1376"/>
                      <a:pt x="1970" y="1355"/>
                      <a:pt x="1929" y="1330"/>
                    </a:cubicBezTo>
                    <a:cubicBezTo>
                      <a:pt x="1890" y="1306"/>
                      <a:pt x="1855" y="1278"/>
                      <a:pt x="1820" y="1249"/>
                    </a:cubicBezTo>
                    <a:cubicBezTo>
                      <a:pt x="1712" y="1157"/>
                      <a:pt x="1622" y="1047"/>
                      <a:pt x="1527" y="942"/>
                    </a:cubicBezTo>
                    <a:cubicBezTo>
                      <a:pt x="1483" y="892"/>
                      <a:pt x="1437" y="844"/>
                      <a:pt x="1391" y="796"/>
                    </a:cubicBezTo>
                    <a:cubicBezTo>
                      <a:pt x="1302" y="705"/>
                      <a:pt x="1210" y="617"/>
                      <a:pt x="1113" y="535"/>
                    </a:cubicBezTo>
                    <a:cubicBezTo>
                      <a:pt x="1042" y="475"/>
                      <a:pt x="971" y="420"/>
                      <a:pt x="899" y="368"/>
                    </a:cubicBezTo>
                    <a:cubicBezTo>
                      <a:pt x="829" y="318"/>
                      <a:pt x="758" y="271"/>
                      <a:pt x="684" y="227"/>
                    </a:cubicBezTo>
                    <a:cubicBezTo>
                      <a:pt x="608" y="182"/>
                      <a:pt x="529" y="140"/>
                      <a:pt x="447" y="104"/>
                    </a:cubicBezTo>
                    <a:cubicBezTo>
                      <a:pt x="305" y="43"/>
                      <a:pt x="142" y="0"/>
                      <a:pt x="0" y="4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19"/>
              <p:cNvSpPr/>
              <p:nvPr/>
            </p:nvSpPr>
            <p:spPr>
              <a:xfrm>
                <a:off x="871538" y="3179763"/>
                <a:ext cx="7110414" cy="3679826"/>
              </a:xfrm>
              <a:custGeom>
                <a:rect b="b" l="l" r="r" t="t"/>
                <a:pathLst>
                  <a:path extrusionOk="0" h="1536" w="2969">
                    <a:moveTo>
                      <a:pt x="2969" y="1365"/>
                    </a:moveTo>
                    <a:cubicBezTo>
                      <a:pt x="2850" y="1406"/>
                      <a:pt x="2730" y="1447"/>
                      <a:pt x="2608" y="1487"/>
                    </a:cubicBezTo>
                    <a:cubicBezTo>
                      <a:pt x="2556" y="1504"/>
                      <a:pt x="2502" y="1521"/>
                      <a:pt x="2447" y="1530"/>
                    </a:cubicBezTo>
                    <a:cubicBezTo>
                      <a:pt x="2417" y="1534"/>
                      <a:pt x="2386" y="1536"/>
                      <a:pt x="2356" y="1533"/>
                    </a:cubicBezTo>
                    <a:cubicBezTo>
                      <a:pt x="2289" y="1527"/>
                      <a:pt x="2226" y="1502"/>
                      <a:pt x="2163" y="1476"/>
                    </a:cubicBezTo>
                    <a:cubicBezTo>
                      <a:pt x="2128" y="1461"/>
                      <a:pt x="2092" y="1445"/>
                      <a:pt x="2056" y="1429"/>
                    </a:cubicBezTo>
                    <a:cubicBezTo>
                      <a:pt x="2014" y="1409"/>
                      <a:pt x="1973" y="1388"/>
                      <a:pt x="1933" y="1364"/>
                    </a:cubicBezTo>
                    <a:cubicBezTo>
                      <a:pt x="1895" y="1340"/>
                      <a:pt x="1859" y="1314"/>
                      <a:pt x="1825" y="1287"/>
                    </a:cubicBezTo>
                    <a:cubicBezTo>
                      <a:pt x="1714" y="1197"/>
                      <a:pt x="1623" y="1087"/>
                      <a:pt x="1528" y="983"/>
                    </a:cubicBezTo>
                    <a:cubicBezTo>
                      <a:pt x="1483" y="933"/>
                      <a:pt x="1436" y="885"/>
                      <a:pt x="1389" y="838"/>
                    </a:cubicBezTo>
                    <a:cubicBezTo>
                      <a:pt x="1299" y="748"/>
                      <a:pt x="1205" y="661"/>
                      <a:pt x="1109" y="577"/>
                    </a:cubicBezTo>
                    <a:cubicBezTo>
                      <a:pt x="1040" y="517"/>
                      <a:pt x="970" y="458"/>
                      <a:pt x="898" y="402"/>
                    </a:cubicBezTo>
                    <a:cubicBezTo>
                      <a:pt x="829" y="347"/>
                      <a:pt x="758" y="296"/>
                      <a:pt x="685" y="248"/>
                    </a:cubicBezTo>
                    <a:cubicBezTo>
                      <a:pt x="610" y="198"/>
                      <a:pt x="531" y="153"/>
                      <a:pt x="449" y="114"/>
                    </a:cubicBezTo>
                    <a:cubicBezTo>
                      <a:pt x="308" y="47"/>
                      <a:pt x="144" y="0"/>
                      <a:pt x="0" y="4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91" name="Google Shape;991;p19"/>
          <p:cNvGrpSpPr/>
          <p:nvPr/>
        </p:nvGrpSpPr>
        <p:grpSpPr>
          <a:xfrm>
            <a:off x="408998" y="184059"/>
            <a:ext cx="8231783" cy="4759793"/>
            <a:chOff x="408998" y="184059"/>
            <a:chExt cx="8231783" cy="4759793"/>
          </a:xfrm>
        </p:grpSpPr>
        <p:grpSp>
          <p:nvGrpSpPr>
            <p:cNvPr id="992" name="Google Shape;992;p19"/>
            <p:cNvGrpSpPr/>
            <p:nvPr/>
          </p:nvGrpSpPr>
          <p:grpSpPr>
            <a:xfrm>
              <a:off x="8057834" y="4737959"/>
              <a:ext cx="582947" cy="205892"/>
              <a:chOff x="4449763" y="4024313"/>
              <a:chExt cx="746125" cy="263525"/>
            </a:xfrm>
          </p:grpSpPr>
          <p:sp>
            <p:nvSpPr>
              <p:cNvPr id="993" name="Google Shape;993;p19"/>
              <p:cNvSpPr/>
              <p:nvPr/>
            </p:nvSpPr>
            <p:spPr>
              <a:xfrm>
                <a:off x="4449763" y="4024313"/>
                <a:ext cx="161925" cy="263525"/>
              </a:xfrm>
              <a:custGeom>
                <a:rect b="b" l="l" r="r" t="t"/>
                <a:pathLst>
                  <a:path extrusionOk="0" h="166" w="102">
                    <a:moveTo>
                      <a:pt x="1" y="166"/>
                    </a:moveTo>
                    <a:lnTo>
                      <a:pt x="23" y="166"/>
                    </a:lnTo>
                    <a:lnTo>
                      <a:pt x="102" y="84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81" y="84"/>
                    </a:lnTo>
                    <a:lnTo>
                      <a:pt x="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19"/>
              <p:cNvSpPr/>
              <p:nvPr/>
            </p:nvSpPr>
            <p:spPr>
              <a:xfrm>
                <a:off x="4619625" y="4024313"/>
                <a:ext cx="169863" cy="263525"/>
              </a:xfrm>
              <a:custGeom>
                <a:rect b="b" l="l" r="r" t="t"/>
                <a:pathLst>
                  <a:path extrusionOk="0" h="166" w="107">
                    <a:moveTo>
                      <a:pt x="1" y="166"/>
                    </a:moveTo>
                    <a:lnTo>
                      <a:pt x="28" y="166"/>
                    </a:lnTo>
                    <a:lnTo>
                      <a:pt x="107" y="84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80" y="84"/>
                    </a:lnTo>
                    <a:lnTo>
                      <a:pt x="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5" name="Google Shape;995;p19"/>
              <p:cNvSpPr/>
              <p:nvPr/>
            </p:nvSpPr>
            <p:spPr>
              <a:xfrm>
                <a:off x="4795838" y="4024313"/>
                <a:ext cx="192088" cy="263525"/>
              </a:xfrm>
              <a:custGeom>
                <a:rect b="b" l="l" r="r" t="t"/>
                <a:pathLst>
                  <a:path extrusionOk="0" h="166" w="121">
                    <a:moveTo>
                      <a:pt x="1" y="166"/>
                    </a:moveTo>
                    <a:lnTo>
                      <a:pt x="42" y="166"/>
                    </a:lnTo>
                    <a:lnTo>
                      <a:pt x="121" y="84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81" y="84"/>
                    </a:lnTo>
                    <a:lnTo>
                      <a:pt x="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19"/>
              <p:cNvSpPr/>
              <p:nvPr/>
            </p:nvSpPr>
            <p:spPr>
              <a:xfrm>
                <a:off x="4994275" y="4024313"/>
                <a:ext cx="201613" cy="263525"/>
              </a:xfrm>
              <a:custGeom>
                <a:rect b="b" l="l" r="r" t="t"/>
                <a:pathLst>
                  <a:path extrusionOk="0" h="166" w="127">
                    <a:moveTo>
                      <a:pt x="1" y="166"/>
                    </a:moveTo>
                    <a:lnTo>
                      <a:pt x="47" y="166"/>
                    </a:lnTo>
                    <a:lnTo>
                      <a:pt x="127" y="84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1" y="84"/>
                    </a:lnTo>
                    <a:lnTo>
                      <a:pt x="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7" name="Google Shape;997;p19"/>
            <p:cNvGrpSpPr/>
            <p:nvPr/>
          </p:nvGrpSpPr>
          <p:grpSpPr>
            <a:xfrm>
              <a:off x="408998" y="184059"/>
              <a:ext cx="608440" cy="162121"/>
              <a:chOff x="4872038" y="3216275"/>
              <a:chExt cx="989013" cy="263525"/>
            </a:xfrm>
          </p:grpSpPr>
          <p:sp>
            <p:nvSpPr>
              <p:cNvPr id="998" name="Google Shape;998;p19"/>
              <p:cNvSpPr/>
              <p:nvPr/>
            </p:nvSpPr>
            <p:spPr>
              <a:xfrm>
                <a:off x="5249863" y="3216275"/>
                <a:ext cx="161925" cy="263525"/>
              </a:xfrm>
              <a:custGeom>
                <a:rect b="b" l="l" r="r" t="t"/>
                <a:pathLst>
                  <a:path extrusionOk="0" h="166" w="102">
                    <a:moveTo>
                      <a:pt x="101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102" y="0"/>
                    </a:lnTo>
                    <a:lnTo>
                      <a:pt x="22" y="84"/>
                    </a:lnTo>
                    <a:lnTo>
                      <a:pt x="10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9" name="Google Shape;999;p19"/>
              <p:cNvSpPr/>
              <p:nvPr/>
            </p:nvSpPr>
            <p:spPr>
              <a:xfrm>
                <a:off x="5072063" y="3216275"/>
                <a:ext cx="169863" cy="263525"/>
              </a:xfrm>
              <a:custGeom>
                <a:rect b="b" l="l" r="r" t="t"/>
                <a:pathLst>
                  <a:path extrusionOk="0" h="166" w="107">
                    <a:moveTo>
                      <a:pt x="106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07" y="0"/>
                    </a:lnTo>
                    <a:lnTo>
                      <a:pt x="27" y="84"/>
                    </a:lnTo>
                    <a:lnTo>
                      <a:pt x="106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19"/>
              <p:cNvSpPr/>
              <p:nvPr/>
            </p:nvSpPr>
            <p:spPr>
              <a:xfrm>
                <a:off x="4872038" y="3216275"/>
                <a:ext cx="193675" cy="263525"/>
              </a:xfrm>
              <a:custGeom>
                <a:rect b="b" l="l" r="r" t="t"/>
                <a:pathLst>
                  <a:path extrusionOk="0" h="166" w="122">
                    <a:moveTo>
                      <a:pt x="121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22" y="0"/>
                    </a:lnTo>
                    <a:lnTo>
                      <a:pt x="41" y="84"/>
                    </a:lnTo>
                    <a:lnTo>
                      <a:pt x="12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1" name="Google Shape;1001;p19"/>
              <p:cNvSpPr/>
              <p:nvPr/>
            </p:nvSpPr>
            <p:spPr>
              <a:xfrm>
                <a:off x="5726113" y="3216275"/>
                <a:ext cx="134938" cy="263525"/>
              </a:xfrm>
              <a:custGeom>
                <a:rect b="b" l="l" r="r" t="t"/>
                <a:pathLst>
                  <a:path extrusionOk="0" h="166" w="85">
                    <a:moveTo>
                      <a:pt x="85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5" y="84"/>
                    </a:lnTo>
                    <a:lnTo>
                      <a:pt x="85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2" name="Google Shape;1002;p19"/>
              <p:cNvSpPr/>
              <p:nvPr/>
            </p:nvSpPr>
            <p:spPr>
              <a:xfrm>
                <a:off x="5419725" y="3216275"/>
                <a:ext cx="152400" cy="263525"/>
              </a:xfrm>
              <a:custGeom>
                <a:rect b="b" l="l" r="r" t="t"/>
                <a:pathLst>
                  <a:path extrusionOk="0" h="166" w="96">
                    <a:moveTo>
                      <a:pt x="95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96" y="0"/>
                    </a:lnTo>
                    <a:lnTo>
                      <a:pt x="16" y="84"/>
                    </a:lnTo>
                    <a:lnTo>
                      <a:pt x="95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19"/>
              <p:cNvSpPr/>
              <p:nvPr/>
            </p:nvSpPr>
            <p:spPr>
              <a:xfrm>
                <a:off x="5580063" y="3216275"/>
                <a:ext cx="139700" cy="263525"/>
              </a:xfrm>
              <a:custGeom>
                <a:rect b="b" l="l" r="r" t="t"/>
                <a:pathLst>
                  <a:path extrusionOk="0" h="166" w="88">
                    <a:moveTo>
                      <a:pt x="87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8" y="84"/>
                    </a:lnTo>
                    <a:lnTo>
                      <a:pt x="87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04" name="Google Shape;1004;p19"/>
          <p:cNvGrpSpPr/>
          <p:nvPr/>
        </p:nvGrpSpPr>
        <p:grpSpPr>
          <a:xfrm>
            <a:off x="-145750" y="3151676"/>
            <a:ext cx="9585081" cy="1037134"/>
            <a:chOff x="-145750" y="3151676"/>
            <a:chExt cx="9585081" cy="1037134"/>
          </a:xfrm>
        </p:grpSpPr>
        <p:sp>
          <p:nvSpPr>
            <p:cNvPr id="1005" name="Google Shape;1005;p19"/>
            <p:cNvSpPr/>
            <p:nvPr/>
          </p:nvSpPr>
          <p:spPr>
            <a:xfrm flipH="1">
              <a:off x="8645881" y="3151685"/>
              <a:ext cx="793450" cy="1037125"/>
            </a:xfrm>
            <a:custGeom>
              <a:rect b="b" l="l" r="r" t="t"/>
              <a:pathLst>
                <a:path extrusionOk="0" h="166" w="127">
                  <a:moveTo>
                    <a:pt x="1" y="166"/>
                  </a:moveTo>
                  <a:lnTo>
                    <a:pt x="47" y="166"/>
                  </a:lnTo>
                  <a:lnTo>
                    <a:pt x="127" y="84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1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19"/>
            <p:cNvSpPr/>
            <p:nvPr/>
          </p:nvSpPr>
          <p:spPr>
            <a:xfrm>
              <a:off x="-145750" y="3151676"/>
              <a:ext cx="364013" cy="475800"/>
            </a:xfrm>
            <a:custGeom>
              <a:rect b="b" l="l" r="r" t="t"/>
              <a:pathLst>
                <a:path extrusionOk="0" h="166" w="127">
                  <a:moveTo>
                    <a:pt x="1" y="166"/>
                  </a:moveTo>
                  <a:lnTo>
                    <a:pt x="47" y="166"/>
                  </a:lnTo>
                  <a:lnTo>
                    <a:pt x="127" y="84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1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009" name="Google Shape;1009;p20"/>
          <p:cNvGrpSpPr/>
          <p:nvPr/>
        </p:nvGrpSpPr>
        <p:grpSpPr>
          <a:xfrm flipH="1">
            <a:off x="-3826285" y="-3903710"/>
            <a:ext cx="16375309" cy="14519833"/>
            <a:chOff x="-3826285" y="-3903710"/>
            <a:chExt cx="16375309" cy="14519833"/>
          </a:xfrm>
        </p:grpSpPr>
        <p:grpSp>
          <p:nvGrpSpPr>
            <p:cNvPr id="1010" name="Google Shape;1010;p20"/>
            <p:cNvGrpSpPr/>
            <p:nvPr/>
          </p:nvGrpSpPr>
          <p:grpSpPr>
            <a:xfrm>
              <a:off x="2306088" y="-3903710"/>
              <a:ext cx="10242936" cy="5143661"/>
              <a:chOff x="871538" y="3179763"/>
              <a:chExt cx="7327898" cy="3679826"/>
            </a:xfrm>
          </p:grpSpPr>
          <p:sp>
            <p:nvSpPr>
              <p:cNvPr id="1011" name="Google Shape;1011;p20"/>
              <p:cNvSpPr/>
              <p:nvPr/>
            </p:nvSpPr>
            <p:spPr>
              <a:xfrm>
                <a:off x="1165225" y="3278188"/>
                <a:ext cx="7034210" cy="2479676"/>
              </a:xfrm>
              <a:custGeom>
                <a:rect b="b" l="l" r="r" t="t"/>
                <a:pathLst>
                  <a:path extrusionOk="0" h="1035" w="2937">
                    <a:moveTo>
                      <a:pt x="2937" y="0"/>
                    </a:moveTo>
                    <a:cubicBezTo>
                      <a:pt x="2879" y="177"/>
                      <a:pt x="2795" y="345"/>
                      <a:pt x="2694" y="505"/>
                    </a:cubicBezTo>
                    <a:cubicBezTo>
                      <a:pt x="2650" y="575"/>
                      <a:pt x="2603" y="644"/>
                      <a:pt x="2553" y="709"/>
                    </a:cubicBezTo>
                    <a:cubicBezTo>
                      <a:pt x="2526" y="744"/>
                      <a:pt x="2497" y="780"/>
                      <a:pt x="2467" y="813"/>
                    </a:cubicBezTo>
                    <a:cubicBezTo>
                      <a:pt x="2399" y="886"/>
                      <a:pt x="2321" y="950"/>
                      <a:pt x="2230" y="989"/>
                    </a:cubicBezTo>
                    <a:cubicBezTo>
                      <a:pt x="2179" y="1012"/>
                      <a:pt x="2124" y="1027"/>
                      <a:pt x="2064" y="1031"/>
                    </a:cubicBezTo>
                    <a:cubicBezTo>
                      <a:pt x="1997" y="1035"/>
                      <a:pt x="1923" y="1024"/>
                      <a:pt x="1865" y="985"/>
                    </a:cubicBezTo>
                    <a:cubicBezTo>
                      <a:pt x="1809" y="948"/>
                      <a:pt x="1773" y="891"/>
                      <a:pt x="1739" y="837"/>
                    </a:cubicBezTo>
                    <a:cubicBezTo>
                      <a:pt x="1664" y="720"/>
                      <a:pt x="1591" y="601"/>
                      <a:pt x="1518" y="483"/>
                    </a:cubicBezTo>
                    <a:cubicBezTo>
                      <a:pt x="1484" y="427"/>
                      <a:pt x="1449" y="372"/>
                      <a:pt x="1415" y="316"/>
                    </a:cubicBezTo>
                    <a:cubicBezTo>
                      <a:pt x="1350" y="213"/>
                      <a:pt x="1277" y="104"/>
                      <a:pt x="1164" y="51"/>
                    </a:cubicBezTo>
                    <a:cubicBezTo>
                      <a:pt x="1080" y="12"/>
                      <a:pt x="987" y="11"/>
                      <a:pt x="904" y="25"/>
                    </a:cubicBezTo>
                    <a:cubicBezTo>
                      <a:pt x="822" y="40"/>
                      <a:pt x="746" y="69"/>
                      <a:pt x="665" y="90"/>
                    </a:cubicBezTo>
                    <a:cubicBezTo>
                      <a:pt x="584" y="110"/>
                      <a:pt x="497" y="124"/>
                      <a:pt x="411" y="140"/>
                    </a:cubicBezTo>
                    <a:cubicBezTo>
                      <a:pt x="259" y="169"/>
                      <a:pt x="107" y="205"/>
                      <a:pt x="0" y="30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20"/>
              <p:cNvSpPr/>
              <p:nvPr/>
            </p:nvSpPr>
            <p:spPr>
              <a:xfrm>
                <a:off x="1146175" y="3362325"/>
                <a:ext cx="7042153" cy="2441575"/>
              </a:xfrm>
              <a:custGeom>
                <a:rect b="b" l="l" r="r" t="t"/>
                <a:pathLst>
                  <a:path extrusionOk="0" h="1019" w="2940">
                    <a:moveTo>
                      <a:pt x="2940" y="43"/>
                    </a:moveTo>
                    <a:cubicBezTo>
                      <a:pt x="2878" y="211"/>
                      <a:pt x="2792" y="373"/>
                      <a:pt x="2690" y="526"/>
                    </a:cubicBezTo>
                    <a:cubicBezTo>
                      <a:pt x="2645" y="593"/>
                      <a:pt x="2598" y="658"/>
                      <a:pt x="2548" y="720"/>
                    </a:cubicBezTo>
                    <a:cubicBezTo>
                      <a:pt x="2520" y="754"/>
                      <a:pt x="2492" y="787"/>
                      <a:pt x="2461" y="818"/>
                    </a:cubicBezTo>
                    <a:cubicBezTo>
                      <a:pt x="2393" y="886"/>
                      <a:pt x="2316" y="945"/>
                      <a:pt x="2227" y="981"/>
                    </a:cubicBezTo>
                    <a:cubicBezTo>
                      <a:pt x="2177" y="1001"/>
                      <a:pt x="2123" y="1014"/>
                      <a:pt x="2064" y="1017"/>
                    </a:cubicBezTo>
                    <a:cubicBezTo>
                      <a:pt x="1998" y="1019"/>
                      <a:pt x="1927" y="1008"/>
                      <a:pt x="1870" y="970"/>
                    </a:cubicBezTo>
                    <a:cubicBezTo>
                      <a:pt x="1815" y="934"/>
                      <a:pt x="1779" y="879"/>
                      <a:pt x="1744" y="826"/>
                    </a:cubicBezTo>
                    <a:cubicBezTo>
                      <a:pt x="1668" y="710"/>
                      <a:pt x="1594" y="593"/>
                      <a:pt x="1519" y="475"/>
                    </a:cubicBezTo>
                    <a:cubicBezTo>
                      <a:pt x="1485" y="420"/>
                      <a:pt x="1449" y="365"/>
                      <a:pt x="1414" y="310"/>
                    </a:cubicBezTo>
                    <a:cubicBezTo>
                      <a:pt x="1348" y="207"/>
                      <a:pt x="1273" y="99"/>
                      <a:pt x="1161" y="45"/>
                    </a:cubicBezTo>
                    <a:cubicBezTo>
                      <a:pt x="1079" y="5"/>
                      <a:pt x="987" y="0"/>
                      <a:pt x="905" y="10"/>
                    </a:cubicBezTo>
                    <a:cubicBezTo>
                      <a:pt x="823" y="20"/>
                      <a:pt x="747" y="45"/>
                      <a:pt x="667" y="61"/>
                    </a:cubicBezTo>
                    <a:cubicBezTo>
                      <a:pt x="586" y="78"/>
                      <a:pt x="500" y="88"/>
                      <a:pt x="414" y="101"/>
                    </a:cubicBezTo>
                    <a:cubicBezTo>
                      <a:pt x="262" y="124"/>
                      <a:pt x="110" y="155"/>
                      <a:pt x="0" y="25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3" name="Google Shape;1013;p20"/>
              <p:cNvSpPr/>
              <p:nvPr/>
            </p:nvSpPr>
            <p:spPr>
              <a:xfrm>
                <a:off x="1128713" y="3419475"/>
                <a:ext cx="7045327" cy="2432049"/>
              </a:xfrm>
              <a:custGeom>
                <a:rect b="b" l="l" r="r" t="t"/>
                <a:pathLst>
                  <a:path extrusionOk="0" h="1015" w="2941">
                    <a:moveTo>
                      <a:pt x="2941" y="97"/>
                    </a:moveTo>
                    <a:cubicBezTo>
                      <a:pt x="2876" y="257"/>
                      <a:pt x="2787" y="411"/>
                      <a:pt x="2684" y="557"/>
                    </a:cubicBezTo>
                    <a:cubicBezTo>
                      <a:pt x="2639" y="621"/>
                      <a:pt x="2591" y="683"/>
                      <a:pt x="2541" y="742"/>
                    </a:cubicBezTo>
                    <a:cubicBezTo>
                      <a:pt x="2514" y="774"/>
                      <a:pt x="2485" y="805"/>
                      <a:pt x="2454" y="834"/>
                    </a:cubicBezTo>
                    <a:cubicBezTo>
                      <a:pt x="2386" y="898"/>
                      <a:pt x="2310" y="951"/>
                      <a:pt x="2223" y="983"/>
                    </a:cubicBezTo>
                    <a:cubicBezTo>
                      <a:pt x="2174" y="1001"/>
                      <a:pt x="2121" y="1012"/>
                      <a:pt x="2064" y="1014"/>
                    </a:cubicBezTo>
                    <a:cubicBezTo>
                      <a:pt x="1999" y="1015"/>
                      <a:pt x="1930" y="1003"/>
                      <a:pt x="1873" y="966"/>
                    </a:cubicBezTo>
                    <a:cubicBezTo>
                      <a:pt x="1820" y="931"/>
                      <a:pt x="1784" y="877"/>
                      <a:pt x="1749" y="826"/>
                    </a:cubicBezTo>
                    <a:cubicBezTo>
                      <a:pt x="1671" y="712"/>
                      <a:pt x="1595" y="595"/>
                      <a:pt x="1520" y="478"/>
                    </a:cubicBezTo>
                    <a:cubicBezTo>
                      <a:pt x="1484" y="423"/>
                      <a:pt x="1448" y="368"/>
                      <a:pt x="1412" y="314"/>
                    </a:cubicBezTo>
                    <a:cubicBezTo>
                      <a:pt x="1345" y="212"/>
                      <a:pt x="1269" y="105"/>
                      <a:pt x="1158" y="49"/>
                    </a:cubicBezTo>
                    <a:cubicBezTo>
                      <a:pt x="1076" y="8"/>
                      <a:pt x="986" y="0"/>
                      <a:pt x="904" y="6"/>
                    </a:cubicBezTo>
                    <a:cubicBezTo>
                      <a:pt x="823" y="12"/>
                      <a:pt x="748" y="32"/>
                      <a:pt x="668" y="44"/>
                    </a:cubicBezTo>
                    <a:cubicBezTo>
                      <a:pt x="588" y="57"/>
                      <a:pt x="502" y="63"/>
                      <a:pt x="416" y="73"/>
                    </a:cubicBezTo>
                    <a:cubicBezTo>
                      <a:pt x="265" y="90"/>
                      <a:pt x="112" y="117"/>
                      <a:pt x="0" y="21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4" name="Google Shape;1014;p20"/>
              <p:cNvSpPr/>
              <p:nvPr/>
            </p:nvSpPr>
            <p:spPr>
              <a:xfrm>
                <a:off x="1112838" y="3476625"/>
                <a:ext cx="7048500" cy="2422525"/>
              </a:xfrm>
              <a:custGeom>
                <a:rect b="b" l="l" r="r" t="t"/>
                <a:pathLst>
                  <a:path extrusionOk="0" h="1011" w="2943">
                    <a:moveTo>
                      <a:pt x="2943" y="151"/>
                    </a:moveTo>
                    <a:cubicBezTo>
                      <a:pt x="2874" y="303"/>
                      <a:pt x="2783" y="449"/>
                      <a:pt x="2679" y="588"/>
                    </a:cubicBezTo>
                    <a:cubicBezTo>
                      <a:pt x="2634" y="649"/>
                      <a:pt x="2585" y="708"/>
                      <a:pt x="2535" y="764"/>
                    </a:cubicBezTo>
                    <a:cubicBezTo>
                      <a:pt x="2507" y="794"/>
                      <a:pt x="2478" y="823"/>
                      <a:pt x="2447" y="850"/>
                    </a:cubicBezTo>
                    <a:cubicBezTo>
                      <a:pt x="2379" y="909"/>
                      <a:pt x="2304" y="957"/>
                      <a:pt x="2219" y="985"/>
                    </a:cubicBezTo>
                    <a:cubicBezTo>
                      <a:pt x="2171" y="1001"/>
                      <a:pt x="2119" y="1010"/>
                      <a:pt x="2063" y="1011"/>
                    </a:cubicBezTo>
                    <a:cubicBezTo>
                      <a:pt x="2000" y="1011"/>
                      <a:pt x="1932" y="998"/>
                      <a:pt x="1877" y="962"/>
                    </a:cubicBezTo>
                    <a:cubicBezTo>
                      <a:pt x="1824" y="927"/>
                      <a:pt x="1789" y="875"/>
                      <a:pt x="1754" y="826"/>
                    </a:cubicBezTo>
                    <a:cubicBezTo>
                      <a:pt x="1674" y="713"/>
                      <a:pt x="1597" y="597"/>
                      <a:pt x="1520" y="481"/>
                    </a:cubicBezTo>
                    <a:cubicBezTo>
                      <a:pt x="1484" y="426"/>
                      <a:pt x="1447" y="372"/>
                      <a:pt x="1410" y="318"/>
                    </a:cubicBezTo>
                    <a:cubicBezTo>
                      <a:pt x="1341" y="218"/>
                      <a:pt x="1265" y="112"/>
                      <a:pt x="1154" y="54"/>
                    </a:cubicBezTo>
                    <a:cubicBezTo>
                      <a:pt x="1073" y="11"/>
                      <a:pt x="984" y="0"/>
                      <a:pt x="904" y="2"/>
                    </a:cubicBezTo>
                    <a:cubicBezTo>
                      <a:pt x="823" y="4"/>
                      <a:pt x="748" y="19"/>
                      <a:pt x="669" y="27"/>
                    </a:cubicBezTo>
                    <a:cubicBezTo>
                      <a:pt x="589" y="36"/>
                      <a:pt x="503" y="39"/>
                      <a:pt x="418" y="45"/>
                    </a:cubicBezTo>
                    <a:cubicBezTo>
                      <a:pt x="268" y="57"/>
                      <a:pt x="114" y="78"/>
                      <a:pt x="0" y="17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5" name="Google Shape;1015;p20"/>
              <p:cNvSpPr/>
              <p:nvPr/>
            </p:nvSpPr>
            <p:spPr>
              <a:xfrm>
                <a:off x="1095375" y="3522663"/>
                <a:ext cx="7054851" cy="2428875"/>
              </a:xfrm>
              <a:custGeom>
                <a:rect b="b" l="l" r="r" t="t"/>
                <a:pathLst>
                  <a:path extrusionOk="0" h="1014" w="2945">
                    <a:moveTo>
                      <a:pt x="2945" y="210"/>
                    </a:moveTo>
                    <a:cubicBezTo>
                      <a:pt x="2872" y="354"/>
                      <a:pt x="2779" y="493"/>
                      <a:pt x="2674" y="625"/>
                    </a:cubicBezTo>
                    <a:cubicBezTo>
                      <a:pt x="2628" y="682"/>
                      <a:pt x="2579" y="739"/>
                      <a:pt x="2528" y="791"/>
                    </a:cubicBezTo>
                    <a:cubicBezTo>
                      <a:pt x="2500" y="819"/>
                      <a:pt x="2471" y="846"/>
                      <a:pt x="2441" y="870"/>
                    </a:cubicBezTo>
                    <a:cubicBezTo>
                      <a:pt x="2373" y="925"/>
                      <a:pt x="2299" y="968"/>
                      <a:pt x="2215" y="992"/>
                    </a:cubicBezTo>
                    <a:cubicBezTo>
                      <a:pt x="2167" y="1006"/>
                      <a:pt x="2117" y="1014"/>
                      <a:pt x="2062" y="1013"/>
                    </a:cubicBezTo>
                    <a:cubicBezTo>
                      <a:pt x="2001" y="1011"/>
                      <a:pt x="1935" y="998"/>
                      <a:pt x="1881" y="963"/>
                    </a:cubicBezTo>
                    <a:cubicBezTo>
                      <a:pt x="1829" y="929"/>
                      <a:pt x="1794" y="879"/>
                      <a:pt x="1759" y="831"/>
                    </a:cubicBezTo>
                    <a:cubicBezTo>
                      <a:pt x="1677" y="720"/>
                      <a:pt x="1599" y="604"/>
                      <a:pt x="1520" y="489"/>
                    </a:cubicBezTo>
                    <a:cubicBezTo>
                      <a:pt x="1484" y="435"/>
                      <a:pt x="1446" y="381"/>
                      <a:pt x="1409" y="327"/>
                    </a:cubicBezTo>
                    <a:cubicBezTo>
                      <a:pt x="1338" y="228"/>
                      <a:pt x="1260" y="123"/>
                      <a:pt x="1151" y="63"/>
                    </a:cubicBezTo>
                    <a:cubicBezTo>
                      <a:pt x="1071" y="19"/>
                      <a:pt x="983" y="4"/>
                      <a:pt x="903" y="2"/>
                    </a:cubicBezTo>
                    <a:cubicBezTo>
                      <a:pt x="824" y="0"/>
                      <a:pt x="749" y="11"/>
                      <a:pt x="670" y="15"/>
                    </a:cubicBezTo>
                    <a:cubicBezTo>
                      <a:pt x="590" y="20"/>
                      <a:pt x="505" y="19"/>
                      <a:pt x="420" y="22"/>
                    </a:cubicBezTo>
                    <a:cubicBezTo>
                      <a:pt x="270" y="28"/>
                      <a:pt x="116" y="45"/>
                      <a:pt x="0" y="13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6" name="Google Shape;1016;p20"/>
              <p:cNvSpPr/>
              <p:nvPr/>
            </p:nvSpPr>
            <p:spPr>
              <a:xfrm>
                <a:off x="1079500" y="3560763"/>
                <a:ext cx="7056436" cy="2444749"/>
              </a:xfrm>
              <a:custGeom>
                <a:rect b="b" l="l" r="r" t="t"/>
                <a:pathLst>
                  <a:path extrusionOk="0" h="1020" w="2946">
                    <a:moveTo>
                      <a:pt x="2946" y="271"/>
                    </a:moveTo>
                    <a:cubicBezTo>
                      <a:pt x="2870" y="408"/>
                      <a:pt x="2775" y="539"/>
                      <a:pt x="2669" y="664"/>
                    </a:cubicBezTo>
                    <a:cubicBezTo>
                      <a:pt x="2622" y="719"/>
                      <a:pt x="2573" y="772"/>
                      <a:pt x="2522" y="820"/>
                    </a:cubicBezTo>
                    <a:cubicBezTo>
                      <a:pt x="2494" y="847"/>
                      <a:pt x="2464" y="872"/>
                      <a:pt x="2434" y="894"/>
                    </a:cubicBezTo>
                    <a:cubicBezTo>
                      <a:pt x="2366" y="945"/>
                      <a:pt x="2293" y="982"/>
                      <a:pt x="2210" y="1002"/>
                    </a:cubicBezTo>
                    <a:cubicBezTo>
                      <a:pt x="2164" y="1014"/>
                      <a:pt x="2114" y="1020"/>
                      <a:pt x="2061" y="1018"/>
                    </a:cubicBezTo>
                    <a:cubicBezTo>
                      <a:pt x="2002" y="1015"/>
                      <a:pt x="1938" y="1001"/>
                      <a:pt x="1885" y="966"/>
                    </a:cubicBezTo>
                    <a:cubicBezTo>
                      <a:pt x="1834" y="934"/>
                      <a:pt x="1799" y="885"/>
                      <a:pt x="1764" y="839"/>
                    </a:cubicBezTo>
                    <a:cubicBezTo>
                      <a:pt x="1680" y="729"/>
                      <a:pt x="1600" y="614"/>
                      <a:pt x="1521" y="500"/>
                    </a:cubicBezTo>
                    <a:cubicBezTo>
                      <a:pt x="1483" y="446"/>
                      <a:pt x="1445" y="393"/>
                      <a:pt x="1407" y="340"/>
                    </a:cubicBezTo>
                    <a:cubicBezTo>
                      <a:pt x="1335" y="241"/>
                      <a:pt x="1256" y="138"/>
                      <a:pt x="1147" y="76"/>
                    </a:cubicBezTo>
                    <a:cubicBezTo>
                      <a:pt x="1068" y="31"/>
                      <a:pt x="982" y="12"/>
                      <a:pt x="902" y="6"/>
                    </a:cubicBezTo>
                    <a:cubicBezTo>
                      <a:pt x="824" y="0"/>
                      <a:pt x="749" y="6"/>
                      <a:pt x="671" y="6"/>
                    </a:cubicBezTo>
                    <a:cubicBezTo>
                      <a:pt x="591" y="6"/>
                      <a:pt x="507" y="2"/>
                      <a:pt x="422" y="2"/>
                    </a:cubicBezTo>
                    <a:cubicBezTo>
                      <a:pt x="273" y="3"/>
                      <a:pt x="118" y="14"/>
                      <a:pt x="0" y="10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7" name="Google Shape;1017;p20"/>
              <p:cNvSpPr/>
              <p:nvPr/>
            </p:nvSpPr>
            <p:spPr>
              <a:xfrm>
                <a:off x="1060450" y="3543300"/>
                <a:ext cx="7062789" cy="2514600"/>
              </a:xfrm>
              <a:custGeom>
                <a:rect b="b" l="l" r="r" t="t"/>
                <a:pathLst>
                  <a:path extrusionOk="0" h="1049" w="2949">
                    <a:moveTo>
                      <a:pt x="2949" y="356"/>
                    </a:moveTo>
                    <a:cubicBezTo>
                      <a:pt x="2869" y="485"/>
                      <a:pt x="2772" y="608"/>
                      <a:pt x="2664" y="726"/>
                    </a:cubicBezTo>
                    <a:cubicBezTo>
                      <a:pt x="2617" y="778"/>
                      <a:pt x="2568" y="828"/>
                      <a:pt x="2516" y="873"/>
                    </a:cubicBezTo>
                    <a:cubicBezTo>
                      <a:pt x="2488" y="898"/>
                      <a:pt x="2459" y="921"/>
                      <a:pt x="2428" y="941"/>
                    </a:cubicBezTo>
                    <a:cubicBezTo>
                      <a:pt x="2360" y="987"/>
                      <a:pt x="2288" y="1019"/>
                      <a:pt x="2207" y="1036"/>
                    </a:cubicBezTo>
                    <a:cubicBezTo>
                      <a:pt x="2162" y="1045"/>
                      <a:pt x="2113" y="1049"/>
                      <a:pt x="2062" y="1046"/>
                    </a:cubicBezTo>
                    <a:cubicBezTo>
                      <a:pt x="2003" y="1042"/>
                      <a:pt x="1941" y="1027"/>
                      <a:pt x="1890" y="993"/>
                    </a:cubicBezTo>
                    <a:cubicBezTo>
                      <a:pt x="1840" y="961"/>
                      <a:pt x="1805" y="915"/>
                      <a:pt x="1770" y="870"/>
                    </a:cubicBezTo>
                    <a:cubicBezTo>
                      <a:pt x="1684" y="762"/>
                      <a:pt x="1603" y="647"/>
                      <a:pt x="1522" y="534"/>
                    </a:cubicBezTo>
                    <a:cubicBezTo>
                      <a:pt x="1484" y="480"/>
                      <a:pt x="1445" y="428"/>
                      <a:pt x="1406" y="375"/>
                    </a:cubicBezTo>
                    <a:cubicBezTo>
                      <a:pt x="1333" y="277"/>
                      <a:pt x="1252" y="175"/>
                      <a:pt x="1145" y="111"/>
                    </a:cubicBezTo>
                    <a:cubicBezTo>
                      <a:pt x="1066" y="65"/>
                      <a:pt x="982" y="43"/>
                      <a:pt x="903" y="33"/>
                    </a:cubicBezTo>
                    <a:cubicBezTo>
                      <a:pt x="825" y="23"/>
                      <a:pt x="751" y="24"/>
                      <a:pt x="673" y="20"/>
                    </a:cubicBezTo>
                    <a:cubicBezTo>
                      <a:pt x="594" y="16"/>
                      <a:pt x="510" y="9"/>
                      <a:pt x="425" y="5"/>
                    </a:cubicBezTo>
                    <a:cubicBezTo>
                      <a:pt x="277" y="0"/>
                      <a:pt x="121" y="7"/>
                      <a:pt x="0" y="8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8" name="Google Shape;1018;p20"/>
              <p:cNvSpPr/>
              <p:nvPr/>
            </p:nvSpPr>
            <p:spPr>
              <a:xfrm>
                <a:off x="1042988" y="3519488"/>
                <a:ext cx="7069135" cy="2590800"/>
              </a:xfrm>
              <a:custGeom>
                <a:rect b="b" l="l" r="r" t="t"/>
                <a:pathLst>
                  <a:path extrusionOk="0" h="1081" w="2951">
                    <a:moveTo>
                      <a:pt x="2951" y="444"/>
                    </a:moveTo>
                    <a:cubicBezTo>
                      <a:pt x="2867" y="565"/>
                      <a:pt x="2768" y="681"/>
                      <a:pt x="2659" y="792"/>
                    </a:cubicBezTo>
                    <a:cubicBezTo>
                      <a:pt x="2612" y="840"/>
                      <a:pt x="2561" y="887"/>
                      <a:pt x="2510" y="929"/>
                    </a:cubicBezTo>
                    <a:cubicBezTo>
                      <a:pt x="2481" y="952"/>
                      <a:pt x="2452" y="973"/>
                      <a:pt x="2421" y="991"/>
                    </a:cubicBezTo>
                    <a:cubicBezTo>
                      <a:pt x="2354" y="1032"/>
                      <a:pt x="2282" y="1059"/>
                      <a:pt x="2203" y="1072"/>
                    </a:cubicBezTo>
                    <a:cubicBezTo>
                      <a:pt x="2158" y="1079"/>
                      <a:pt x="2111" y="1081"/>
                      <a:pt x="2061" y="1077"/>
                    </a:cubicBezTo>
                    <a:cubicBezTo>
                      <a:pt x="2004" y="1071"/>
                      <a:pt x="1944" y="1056"/>
                      <a:pt x="1893" y="1023"/>
                    </a:cubicBezTo>
                    <a:cubicBezTo>
                      <a:pt x="1845" y="992"/>
                      <a:pt x="1810" y="947"/>
                      <a:pt x="1774" y="904"/>
                    </a:cubicBezTo>
                    <a:cubicBezTo>
                      <a:pt x="1687" y="797"/>
                      <a:pt x="1605" y="684"/>
                      <a:pt x="1522" y="571"/>
                    </a:cubicBezTo>
                    <a:cubicBezTo>
                      <a:pt x="1484" y="518"/>
                      <a:pt x="1444" y="465"/>
                      <a:pt x="1404" y="413"/>
                    </a:cubicBezTo>
                    <a:cubicBezTo>
                      <a:pt x="1329" y="316"/>
                      <a:pt x="1248" y="215"/>
                      <a:pt x="1142" y="150"/>
                    </a:cubicBezTo>
                    <a:cubicBezTo>
                      <a:pt x="1064" y="102"/>
                      <a:pt x="980" y="77"/>
                      <a:pt x="902" y="62"/>
                    </a:cubicBezTo>
                    <a:cubicBezTo>
                      <a:pt x="825" y="48"/>
                      <a:pt x="751" y="45"/>
                      <a:pt x="674" y="37"/>
                    </a:cubicBezTo>
                    <a:cubicBezTo>
                      <a:pt x="595" y="29"/>
                      <a:pt x="511" y="18"/>
                      <a:pt x="427" y="11"/>
                    </a:cubicBezTo>
                    <a:cubicBezTo>
                      <a:pt x="279" y="0"/>
                      <a:pt x="123" y="3"/>
                      <a:pt x="0" y="81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p20"/>
              <p:cNvSpPr/>
              <p:nvPr/>
            </p:nvSpPr>
            <p:spPr>
              <a:xfrm>
                <a:off x="1027113" y="3490913"/>
                <a:ext cx="7070726" cy="2674938"/>
              </a:xfrm>
              <a:custGeom>
                <a:rect b="b" l="l" r="r" t="t"/>
                <a:pathLst>
                  <a:path extrusionOk="0" h="1116" w="2952">
                    <a:moveTo>
                      <a:pt x="2952" y="534"/>
                    </a:moveTo>
                    <a:cubicBezTo>
                      <a:pt x="2865" y="647"/>
                      <a:pt x="2764" y="755"/>
                      <a:pt x="2654" y="859"/>
                    </a:cubicBezTo>
                    <a:cubicBezTo>
                      <a:pt x="2606" y="904"/>
                      <a:pt x="2555" y="949"/>
                      <a:pt x="2503" y="987"/>
                    </a:cubicBezTo>
                    <a:cubicBezTo>
                      <a:pt x="2475" y="1008"/>
                      <a:pt x="2445" y="1027"/>
                      <a:pt x="2414" y="1043"/>
                    </a:cubicBezTo>
                    <a:cubicBezTo>
                      <a:pt x="2347" y="1079"/>
                      <a:pt x="2276" y="1101"/>
                      <a:pt x="2199" y="1110"/>
                    </a:cubicBezTo>
                    <a:cubicBezTo>
                      <a:pt x="2155" y="1115"/>
                      <a:pt x="2109" y="1116"/>
                      <a:pt x="2060" y="1110"/>
                    </a:cubicBezTo>
                    <a:cubicBezTo>
                      <a:pt x="2005" y="1103"/>
                      <a:pt x="1947" y="1087"/>
                      <a:pt x="1897" y="1055"/>
                    </a:cubicBezTo>
                    <a:cubicBezTo>
                      <a:pt x="1849" y="1025"/>
                      <a:pt x="1814" y="982"/>
                      <a:pt x="1779" y="940"/>
                    </a:cubicBezTo>
                    <a:cubicBezTo>
                      <a:pt x="1690" y="835"/>
                      <a:pt x="1606" y="722"/>
                      <a:pt x="1523" y="610"/>
                    </a:cubicBezTo>
                    <a:cubicBezTo>
                      <a:pt x="1483" y="557"/>
                      <a:pt x="1443" y="505"/>
                      <a:pt x="1403" y="454"/>
                    </a:cubicBezTo>
                    <a:cubicBezTo>
                      <a:pt x="1326" y="357"/>
                      <a:pt x="1243" y="258"/>
                      <a:pt x="1138" y="190"/>
                    </a:cubicBezTo>
                    <a:cubicBezTo>
                      <a:pt x="1061" y="141"/>
                      <a:pt x="979" y="113"/>
                      <a:pt x="902" y="94"/>
                    </a:cubicBezTo>
                    <a:cubicBezTo>
                      <a:pt x="825" y="76"/>
                      <a:pt x="752" y="67"/>
                      <a:pt x="675" y="56"/>
                    </a:cubicBezTo>
                    <a:cubicBezTo>
                      <a:pt x="596" y="44"/>
                      <a:pt x="513" y="29"/>
                      <a:pt x="429" y="19"/>
                    </a:cubicBezTo>
                    <a:cubicBezTo>
                      <a:pt x="282" y="3"/>
                      <a:pt x="124" y="0"/>
                      <a:pt x="0" y="7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0" name="Google Shape;1020;p20"/>
              <p:cNvSpPr/>
              <p:nvPr/>
            </p:nvSpPr>
            <p:spPr>
              <a:xfrm>
                <a:off x="1009650" y="3457575"/>
                <a:ext cx="7075487" cy="2762251"/>
              </a:xfrm>
              <a:custGeom>
                <a:rect b="b" l="l" r="r" t="t"/>
                <a:pathLst>
                  <a:path extrusionOk="0" h="1153" w="2954">
                    <a:moveTo>
                      <a:pt x="2954" y="626"/>
                    </a:moveTo>
                    <a:cubicBezTo>
                      <a:pt x="2863" y="731"/>
                      <a:pt x="2760" y="832"/>
                      <a:pt x="2648" y="928"/>
                    </a:cubicBezTo>
                    <a:cubicBezTo>
                      <a:pt x="2600" y="970"/>
                      <a:pt x="2549" y="1012"/>
                      <a:pt x="2497" y="1047"/>
                    </a:cubicBezTo>
                    <a:cubicBezTo>
                      <a:pt x="2468" y="1066"/>
                      <a:pt x="2438" y="1083"/>
                      <a:pt x="2408" y="1097"/>
                    </a:cubicBezTo>
                    <a:cubicBezTo>
                      <a:pt x="2340" y="1129"/>
                      <a:pt x="2270" y="1145"/>
                      <a:pt x="2195" y="1150"/>
                    </a:cubicBezTo>
                    <a:cubicBezTo>
                      <a:pt x="2152" y="1153"/>
                      <a:pt x="2107" y="1152"/>
                      <a:pt x="2060" y="1145"/>
                    </a:cubicBezTo>
                    <a:cubicBezTo>
                      <a:pt x="2006" y="1137"/>
                      <a:pt x="1949" y="1120"/>
                      <a:pt x="1901" y="1089"/>
                    </a:cubicBezTo>
                    <a:cubicBezTo>
                      <a:pt x="1854" y="1059"/>
                      <a:pt x="1819" y="1018"/>
                      <a:pt x="1784" y="978"/>
                    </a:cubicBezTo>
                    <a:cubicBezTo>
                      <a:pt x="1692" y="874"/>
                      <a:pt x="1608" y="762"/>
                      <a:pt x="1523" y="651"/>
                    </a:cubicBezTo>
                    <a:cubicBezTo>
                      <a:pt x="1483" y="599"/>
                      <a:pt x="1442" y="547"/>
                      <a:pt x="1401" y="496"/>
                    </a:cubicBezTo>
                    <a:cubicBezTo>
                      <a:pt x="1323" y="400"/>
                      <a:pt x="1239" y="302"/>
                      <a:pt x="1135" y="233"/>
                    </a:cubicBezTo>
                    <a:cubicBezTo>
                      <a:pt x="1059" y="183"/>
                      <a:pt x="978" y="151"/>
                      <a:pt x="901" y="128"/>
                    </a:cubicBezTo>
                    <a:cubicBezTo>
                      <a:pt x="826" y="106"/>
                      <a:pt x="752" y="92"/>
                      <a:pt x="675" y="77"/>
                    </a:cubicBezTo>
                    <a:cubicBezTo>
                      <a:pt x="597" y="60"/>
                      <a:pt x="515" y="42"/>
                      <a:pt x="431" y="30"/>
                    </a:cubicBezTo>
                    <a:cubicBezTo>
                      <a:pt x="285" y="7"/>
                      <a:pt x="126" y="0"/>
                      <a:pt x="0" y="7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1" name="Google Shape;1021;p20"/>
              <p:cNvSpPr/>
              <p:nvPr/>
            </p:nvSpPr>
            <p:spPr>
              <a:xfrm>
                <a:off x="990600" y="3421063"/>
                <a:ext cx="7083427" cy="2857501"/>
              </a:xfrm>
              <a:custGeom>
                <a:rect b="b" l="l" r="r" t="t"/>
                <a:pathLst>
                  <a:path extrusionOk="0" h="1192" w="2957">
                    <a:moveTo>
                      <a:pt x="2957" y="719"/>
                    </a:moveTo>
                    <a:cubicBezTo>
                      <a:pt x="2863" y="816"/>
                      <a:pt x="2757" y="909"/>
                      <a:pt x="2644" y="999"/>
                    </a:cubicBezTo>
                    <a:cubicBezTo>
                      <a:pt x="2595" y="1038"/>
                      <a:pt x="2544" y="1076"/>
                      <a:pt x="2491" y="1108"/>
                    </a:cubicBezTo>
                    <a:cubicBezTo>
                      <a:pt x="2462" y="1125"/>
                      <a:pt x="2433" y="1140"/>
                      <a:pt x="2402" y="1152"/>
                    </a:cubicBezTo>
                    <a:cubicBezTo>
                      <a:pt x="2334" y="1179"/>
                      <a:pt x="2266" y="1190"/>
                      <a:pt x="2191" y="1191"/>
                    </a:cubicBezTo>
                    <a:cubicBezTo>
                      <a:pt x="2150" y="1192"/>
                      <a:pt x="2106" y="1189"/>
                      <a:pt x="2060" y="1181"/>
                    </a:cubicBezTo>
                    <a:cubicBezTo>
                      <a:pt x="2008" y="1171"/>
                      <a:pt x="1953" y="1154"/>
                      <a:pt x="1906" y="1124"/>
                    </a:cubicBezTo>
                    <a:cubicBezTo>
                      <a:pt x="1860" y="1095"/>
                      <a:pt x="1825" y="1056"/>
                      <a:pt x="1790" y="1017"/>
                    </a:cubicBezTo>
                    <a:cubicBezTo>
                      <a:pt x="1696" y="915"/>
                      <a:pt x="1611" y="803"/>
                      <a:pt x="1524" y="693"/>
                    </a:cubicBezTo>
                    <a:cubicBezTo>
                      <a:pt x="1484" y="641"/>
                      <a:pt x="1442" y="590"/>
                      <a:pt x="1400" y="539"/>
                    </a:cubicBezTo>
                    <a:cubicBezTo>
                      <a:pt x="1321" y="444"/>
                      <a:pt x="1235" y="347"/>
                      <a:pt x="1132" y="276"/>
                    </a:cubicBezTo>
                    <a:cubicBezTo>
                      <a:pt x="1057" y="225"/>
                      <a:pt x="978" y="189"/>
                      <a:pt x="901" y="163"/>
                    </a:cubicBezTo>
                    <a:cubicBezTo>
                      <a:pt x="827" y="136"/>
                      <a:pt x="754" y="118"/>
                      <a:pt x="677" y="98"/>
                    </a:cubicBezTo>
                    <a:cubicBezTo>
                      <a:pt x="600" y="78"/>
                      <a:pt x="518" y="57"/>
                      <a:pt x="434" y="41"/>
                    </a:cubicBezTo>
                    <a:cubicBezTo>
                      <a:pt x="288" y="13"/>
                      <a:pt x="129" y="0"/>
                      <a:pt x="0" y="6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p20"/>
              <p:cNvSpPr/>
              <p:nvPr/>
            </p:nvSpPr>
            <p:spPr>
              <a:xfrm>
                <a:off x="973138" y="3387725"/>
                <a:ext cx="7085009" cy="2959100"/>
              </a:xfrm>
              <a:custGeom>
                <a:rect b="b" l="l" r="r" t="t"/>
                <a:pathLst>
                  <a:path extrusionOk="0" h="1235" w="2958">
                    <a:moveTo>
                      <a:pt x="2958" y="811"/>
                    </a:moveTo>
                    <a:cubicBezTo>
                      <a:pt x="2861" y="900"/>
                      <a:pt x="2753" y="985"/>
                      <a:pt x="2639" y="1068"/>
                    </a:cubicBezTo>
                    <a:cubicBezTo>
                      <a:pt x="2589" y="1104"/>
                      <a:pt x="2538" y="1139"/>
                      <a:pt x="2485" y="1168"/>
                    </a:cubicBezTo>
                    <a:cubicBezTo>
                      <a:pt x="2456" y="1183"/>
                      <a:pt x="2426" y="1196"/>
                      <a:pt x="2395" y="1206"/>
                    </a:cubicBezTo>
                    <a:cubicBezTo>
                      <a:pt x="2328" y="1228"/>
                      <a:pt x="2260" y="1235"/>
                      <a:pt x="2187" y="1232"/>
                    </a:cubicBezTo>
                    <a:cubicBezTo>
                      <a:pt x="2146" y="1230"/>
                      <a:pt x="2104" y="1225"/>
                      <a:pt x="2059" y="1216"/>
                    </a:cubicBezTo>
                    <a:cubicBezTo>
                      <a:pt x="2008" y="1205"/>
                      <a:pt x="1956" y="1187"/>
                      <a:pt x="1909" y="1157"/>
                    </a:cubicBezTo>
                    <a:cubicBezTo>
                      <a:pt x="1865" y="1130"/>
                      <a:pt x="1830" y="1092"/>
                      <a:pt x="1795" y="1055"/>
                    </a:cubicBezTo>
                    <a:cubicBezTo>
                      <a:pt x="1698" y="955"/>
                      <a:pt x="1612" y="843"/>
                      <a:pt x="1525" y="734"/>
                    </a:cubicBezTo>
                    <a:cubicBezTo>
                      <a:pt x="1483" y="682"/>
                      <a:pt x="1441" y="632"/>
                      <a:pt x="1398" y="581"/>
                    </a:cubicBezTo>
                    <a:cubicBezTo>
                      <a:pt x="1317" y="487"/>
                      <a:pt x="1231" y="392"/>
                      <a:pt x="1129" y="319"/>
                    </a:cubicBezTo>
                    <a:cubicBezTo>
                      <a:pt x="1054" y="266"/>
                      <a:pt x="976" y="227"/>
                      <a:pt x="901" y="196"/>
                    </a:cubicBezTo>
                    <a:cubicBezTo>
                      <a:pt x="827" y="166"/>
                      <a:pt x="754" y="143"/>
                      <a:pt x="678" y="119"/>
                    </a:cubicBezTo>
                    <a:cubicBezTo>
                      <a:pt x="601" y="95"/>
                      <a:pt x="520" y="70"/>
                      <a:pt x="436" y="51"/>
                    </a:cubicBezTo>
                    <a:cubicBezTo>
                      <a:pt x="291" y="17"/>
                      <a:pt x="131" y="0"/>
                      <a:pt x="0" y="65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3" name="Google Shape;1023;p20"/>
              <p:cNvSpPr/>
              <p:nvPr/>
            </p:nvSpPr>
            <p:spPr>
              <a:xfrm>
                <a:off x="957263" y="3352800"/>
                <a:ext cx="7089777" cy="3067050"/>
              </a:xfrm>
              <a:custGeom>
                <a:rect b="b" l="l" r="r" t="t"/>
                <a:pathLst>
                  <a:path extrusionOk="0" h="1280" w="2960">
                    <a:moveTo>
                      <a:pt x="2960" y="904"/>
                    </a:moveTo>
                    <a:cubicBezTo>
                      <a:pt x="2859" y="984"/>
                      <a:pt x="2749" y="1063"/>
                      <a:pt x="2634" y="1138"/>
                    </a:cubicBezTo>
                    <a:cubicBezTo>
                      <a:pt x="2584" y="1171"/>
                      <a:pt x="2532" y="1203"/>
                      <a:pt x="2478" y="1228"/>
                    </a:cubicBezTo>
                    <a:cubicBezTo>
                      <a:pt x="2449" y="1242"/>
                      <a:pt x="2419" y="1253"/>
                      <a:pt x="2388" y="1261"/>
                    </a:cubicBezTo>
                    <a:cubicBezTo>
                      <a:pt x="2321" y="1279"/>
                      <a:pt x="2254" y="1280"/>
                      <a:pt x="2183" y="1273"/>
                    </a:cubicBezTo>
                    <a:cubicBezTo>
                      <a:pt x="2143" y="1269"/>
                      <a:pt x="2102" y="1262"/>
                      <a:pt x="2059" y="1252"/>
                    </a:cubicBezTo>
                    <a:cubicBezTo>
                      <a:pt x="2009" y="1239"/>
                      <a:pt x="1958" y="1221"/>
                      <a:pt x="1913" y="1192"/>
                    </a:cubicBezTo>
                    <a:cubicBezTo>
                      <a:pt x="1870" y="1165"/>
                      <a:pt x="1835" y="1130"/>
                      <a:pt x="1800" y="1094"/>
                    </a:cubicBezTo>
                    <a:cubicBezTo>
                      <a:pt x="1701" y="995"/>
                      <a:pt x="1614" y="884"/>
                      <a:pt x="1525" y="776"/>
                    </a:cubicBezTo>
                    <a:cubicBezTo>
                      <a:pt x="1483" y="725"/>
                      <a:pt x="1440" y="674"/>
                      <a:pt x="1397" y="625"/>
                    </a:cubicBezTo>
                    <a:cubicBezTo>
                      <a:pt x="1314" y="531"/>
                      <a:pt x="1226" y="437"/>
                      <a:pt x="1125" y="362"/>
                    </a:cubicBezTo>
                    <a:cubicBezTo>
                      <a:pt x="1052" y="308"/>
                      <a:pt x="975" y="266"/>
                      <a:pt x="900" y="231"/>
                    </a:cubicBezTo>
                    <a:cubicBezTo>
                      <a:pt x="827" y="197"/>
                      <a:pt x="755" y="169"/>
                      <a:pt x="679" y="141"/>
                    </a:cubicBezTo>
                    <a:cubicBezTo>
                      <a:pt x="602" y="113"/>
                      <a:pt x="521" y="84"/>
                      <a:pt x="438" y="62"/>
                    </a:cubicBezTo>
                    <a:cubicBezTo>
                      <a:pt x="294" y="23"/>
                      <a:pt x="133" y="0"/>
                      <a:pt x="0" y="6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4" name="Google Shape;1024;p20"/>
              <p:cNvSpPr/>
              <p:nvPr/>
            </p:nvSpPr>
            <p:spPr>
              <a:xfrm>
                <a:off x="939800" y="3319463"/>
                <a:ext cx="7094538" cy="3181350"/>
              </a:xfrm>
              <a:custGeom>
                <a:rect b="b" l="l" r="r" t="t"/>
                <a:pathLst>
                  <a:path extrusionOk="0" h="1328" w="2962">
                    <a:moveTo>
                      <a:pt x="2962" y="995"/>
                    </a:moveTo>
                    <a:cubicBezTo>
                      <a:pt x="2857" y="1068"/>
                      <a:pt x="2745" y="1139"/>
                      <a:pt x="2628" y="1207"/>
                    </a:cubicBezTo>
                    <a:cubicBezTo>
                      <a:pt x="2578" y="1237"/>
                      <a:pt x="2525" y="1267"/>
                      <a:pt x="2472" y="1288"/>
                    </a:cubicBezTo>
                    <a:cubicBezTo>
                      <a:pt x="2442" y="1300"/>
                      <a:pt x="2412" y="1309"/>
                      <a:pt x="2382" y="1315"/>
                    </a:cubicBezTo>
                    <a:cubicBezTo>
                      <a:pt x="2314" y="1328"/>
                      <a:pt x="2248" y="1324"/>
                      <a:pt x="2179" y="1313"/>
                    </a:cubicBezTo>
                    <a:cubicBezTo>
                      <a:pt x="2140" y="1307"/>
                      <a:pt x="2099" y="1299"/>
                      <a:pt x="2058" y="1287"/>
                    </a:cubicBezTo>
                    <a:cubicBezTo>
                      <a:pt x="2010" y="1273"/>
                      <a:pt x="1961" y="1254"/>
                      <a:pt x="1917" y="1226"/>
                    </a:cubicBezTo>
                    <a:cubicBezTo>
                      <a:pt x="1875" y="1200"/>
                      <a:pt x="1839" y="1166"/>
                      <a:pt x="1805" y="1133"/>
                    </a:cubicBezTo>
                    <a:cubicBezTo>
                      <a:pt x="1704" y="1035"/>
                      <a:pt x="1616" y="925"/>
                      <a:pt x="1525" y="817"/>
                    </a:cubicBezTo>
                    <a:cubicBezTo>
                      <a:pt x="1483" y="766"/>
                      <a:pt x="1439" y="716"/>
                      <a:pt x="1395" y="667"/>
                    </a:cubicBezTo>
                    <a:cubicBezTo>
                      <a:pt x="1311" y="574"/>
                      <a:pt x="1222" y="482"/>
                      <a:pt x="1122" y="405"/>
                    </a:cubicBezTo>
                    <a:cubicBezTo>
                      <a:pt x="1049" y="350"/>
                      <a:pt x="974" y="304"/>
                      <a:pt x="900" y="265"/>
                    </a:cubicBezTo>
                    <a:cubicBezTo>
                      <a:pt x="827" y="227"/>
                      <a:pt x="755" y="194"/>
                      <a:pt x="680" y="162"/>
                    </a:cubicBezTo>
                    <a:cubicBezTo>
                      <a:pt x="604" y="129"/>
                      <a:pt x="523" y="98"/>
                      <a:pt x="440" y="72"/>
                    </a:cubicBezTo>
                    <a:cubicBezTo>
                      <a:pt x="296" y="27"/>
                      <a:pt x="135" y="0"/>
                      <a:pt x="0" y="5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20"/>
              <p:cNvSpPr/>
              <p:nvPr/>
            </p:nvSpPr>
            <p:spPr>
              <a:xfrm>
                <a:off x="923925" y="3282950"/>
                <a:ext cx="7096126" cy="3302001"/>
              </a:xfrm>
              <a:custGeom>
                <a:rect b="b" l="l" r="r" t="t"/>
                <a:pathLst>
                  <a:path extrusionOk="0" h="1378" w="2963">
                    <a:moveTo>
                      <a:pt x="2963" y="1088"/>
                    </a:moveTo>
                    <a:cubicBezTo>
                      <a:pt x="2855" y="1153"/>
                      <a:pt x="2741" y="1216"/>
                      <a:pt x="2623" y="1278"/>
                    </a:cubicBezTo>
                    <a:cubicBezTo>
                      <a:pt x="2572" y="1304"/>
                      <a:pt x="2519" y="1331"/>
                      <a:pt x="2465" y="1349"/>
                    </a:cubicBezTo>
                    <a:cubicBezTo>
                      <a:pt x="2436" y="1359"/>
                      <a:pt x="2405" y="1366"/>
                      <a:pt x="2375" y="1370"/>
                    </a:cubicBezTo>
                    <a:cubicBezTo>
                      <a:pt x="2308" y="1378"/>
                      <a:pt x="2242" y="1369"/>
                      <a:pt x="2175" y="1354"/>
                    </a:cubicBezTo>
                    <a:cubicBezTo>
                      <a:pt x="2136" y="1346"/>
                      <a:pt x="2097" y="1336"/>
                      <a:pt x="2057" y="1323"/>
                    </a:cubicBezTo>
                    <a:cubicBezTo>
                      <a:pt x="2011" y="1307"/>
                      <a:pt x="1964" y="1288"/>
                      <a:pt x="1921" y="1261"/>
                    </a:cubicBezTo>
                    <a:cubicBezTo>
                      <a:pt x="1879" y="1235"/>
                      <a:pt x="1844" y="1204"/>
                      <a:pt x="1809" y="1172"/>
                    </a:cubicBezTo>
                    <a:cubicBezTo>
                      <a:pt x="1706" y="1076"/>
                      <a:pt x="1617" y="966"/>
                      <a:pt x="1526" y="859"/>
                    </a:cubicBezTo>
                    <a:cubicBezTo>
                      <a:pt x="1483" y="808"/>
                      <a:pt x="1438" y="759"/>
                      <a:pt x="1393" y="710"/>
                    </a:cubicBezTo>
                    <a:cubicBezTo>
                      <a:pt x="1308" y="618"/>
                      <a:pt x="1217" y="527"/>
                      <a:pt x="1118" y="449"/>
                    </a:cubicBezTo>
                    <a:cubicBezTo>
                      <a:pt x="1047" y="392"/>
                      <a:pt x="973" y="343"/>
                      <a:pt x="899" y="300"/>
                    </a:cubicBezTo>
                    <a:cubicBezTo>
                      <a:pt x="827" y="257"/>
                      <a:pt x="756" y="220"/>
                      <a:pt x="681" y="184"/>
                    </a:cubicBezTo>
                    <a:cubicBezTo>
                      <a:pt x="605" y="147"/>
                      <a:pt x="525" y="112"/>
                      <a:pt x="442" y="83"/>
                    </a:cubicBezTo>
                    <a:cubicBezTo>
                      <a:pt x="299" y="33"/>
                      <a:pt x="137" y="0"/>
                      <a:pt x="0" y="5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20"/>
              <p:cNvSpPr/>
              <p:nvPr/>
            </p:nvSpPr>
            <p:spPr>
              <a:xfrm>
                <a:off x="904875" y="3249613"/>
                <a:ext cx="7104059" cy="3421063"/>
              </a:xfrm>
              <a:custGeom>
                <a:rect b="b" l="l" r="r" t="t"/>
                <a:pathLst>
                  <a:path extrusionOk="0" h="1428" w="2966">
                    <a:moveTo>
                      <a:pt x="2966" y="1180"/>
                    </a:moveTo>
                    <a:cubicBezTo>
                      <a:pt x="2854" y="1237"/>
                      <a:pt x="2738" y="1293"/>
                      <a:pt x="2619" y="1347"/>
                    </a:cubicBezTo>
                    <a:cubicBezTo>
                      <a:pt x="2567" y="1371"/>
                      <a:pt x="2514" y="1394"/>
                      <a:pt x="2460" y="1409"/>
                    </a:cubicBezTo>
                    <a:cubicBezTo>
                      <a:pt x="2430" y="1417"/>
                      <a:pt x="2400" y="1423"/>
                      <a:pt x="2369" y="1424"/>
                    </a:cubicBezTo>
                    <a:cubicBezTo>
                      <a:pt x="2302" y="1428"/>
                      <a:pt x="2237" y="1413"/>
                      <a:pt x="2171" y="1394"/>
                    </a:cubicBezTo>
                    <a:cubicBezTo>
                      <a:pt x="2134" y="1384"/>
                      <a:pt x="2096" y="1372"/>
                      <a:pt x="2058" y="1358"/>
                    </a:cubicBezTo>
                    <a:cubicBezTo>
                      <a:pt x="2013" y="1341"/>
                      <a:pt x="1967" y="1321"/>
                      <a:pt x="1925" y="1295"/>
                    </a:cubicBezTo>
                    <a:cubicBezTo>
                      <a:pt x="1885" y="1270"/>
                      <a:pt x="1850" y="1240"/>
                      <a:pt x="1815" y="1210"/>
                    </a:cubicBezTo>
                    <a:cubicBezTo>
                      <a:pt x="1709" y="1116"/>
                      <a:pt x="1620" y="1006"/>
                      <a:pt x="1527" y="900"/>
                    </a:cubicBezTo>
                    <a:cubicBezTo>
                      <a:pt x="1483" y="850"/>
                      <a:pt x="1438" y="801"/>
                      <a:pt x="1392" y="753"/>
                    </a:cubicBezTo>
                    <a:cubicBezTo>
                      <a:pt x="1305" y="661"/>
                      <a:pt x="1214" y="571"/>
                      <a:pt x="1116" y="491"/>
                    </a:cubicBezTo>
                    <a:cubicBezTo>
                      <a:pt x="1045" y="433"/>
                      <a:pt x="972" y="381"/>
                      <a:pt x="899" y="333"/>
                    </a:cubicBezTo>
                    <a:cubicBezTo>
                      <a:pt x="829" y="287"/>
                      <a:pt x="757" y="245"/>
                      <a:pt x="683" y="205"/>
                    </a:cubicBezTo>
                    <a:cubicBezTo>
                      <a:pt x="607" y="164"/>
                      <a:pt x="528" y="125"/>
                      <a:pt x="445" y="93"/>
                    </a:cubicBezTo>
                    <a:cubicBezTo>
                      <a:pt x="302" y="37"/>
                      <a:pt x="140" y="0"/>
                      <a:pt x="0" y="5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Google Shape;1027;p20"/>
              <p:cNvSpPr/>
              <p:nvPr/>
            </p:nvSpPr>
            <p:spPr>
              <a:xfrm>
                <a:off x="887413" y="3213100"/>
                <a:ext cx="7108827" cy="3546476"/>
              </a:xfrm>
              <a:custGeom>
                <a:rect b="b" l="l" r="r" t="t"/>
                <a:pathLst>
                  <a:path extrusionOk="0" h="1480" w="2968">
                    <a:moveTo>
                      <a:pt x="2968" y="1273"/>
                    </a:moveTo>
                    <a:cubicBezTo>
                      <a:pt x="2852" y="1322"/>
                      <a:pt x="2734" y="1370"/>
                      <a:pt x="2614" y="1417"/>
                    </a:cubicBezTo>
                    <a:cubicBezTo>
                      <a:pt x="2562" y="1438"/>
                      <a:pt x="2508" y="1458"/>
                      <a:pt x="2453" y="1470"/>
                    </a:cubicBezTo>
                    <a:cubicBezTo>
                      <a:pt x="2423" y="1476"/>
                      <a:pt x="2393" y="1480"/>
                      <a:pt x="2362" y="1479"/>
                    </a:cubicBezTo>
                    <a:cubicBezTo>
                      <a:pt x="2295" y="1478"/>
                      <a:pt x="2231" y="1458"/>
                      <a:pt x="2167" y="1435"/>
                    </a:cubicBezTo>
                    <a:cubicBezTo>
                      <a:pt x="2131" y="1423"/>
                      <a:pt x="2094" y="1409"/>
                      <a:pt x="2057" y="1394"/>
                    </a:cubicBezTo>
                    <a:cubicBezTo>
                      <a:pt x="2014" y="1376"/>
                      <a:pt x="1970" y="1355"/>
                      <a:pt x="1929" y="1330"/>
                    </a:cubicBezTo>
                    <a:cubicBezTo>
                      <a:pt x="1890" y="1306"/>
                      <a:pt x="1855" y="1278"/>
                      <a:pt x="1820" y="1249"/>
                    </a:cubicBezTo>
                    <a:cubicBezTo>
                      <a:pt x="1712" y="1157"/>
                      <a:pt x="1622" y="1047"/>
                      <a:pt x="1527" y="942"/>
                    </a:cubicBezTo>
                    <a:cubicBezTo>
                      <a:pt x="1483" y="892"/>
                      <a:pt x="1437" y="844"/>
                      <a:pt x="1391" y="796"/>
                    </a:cubicBezTo>
                    <a:cubicBezTo>
                      <a:pt x="1302" y="705"/>
                      <a:pt x="1210" y="617"/>
                      <a:pt x="1113" y="535"/>
                    </a:cubicBezTo>
                    <a:cubicBezTo>
                      <a:pt x="1042" y="475"/>
                      <a:pt x="971" y="420"/>
                      <a:pt x="899" y="368"/>
                    </a:cubicBezTo>
                    <a:cubicBezTo>
                      <a:pt x="829" y="318"/>
                      <a:pt x="758" y="271"/>
                      <a:pt x="684" y="227"/>
                    </a:cubicBezTo>
                    <a:cubicBezTo>
                      <a:pt x="608" y="182"/>
                      <a:pt x="529" y="140"/>
                      <a:pt x="447" y="104"/>
                    </a:cubicBezTo>
                    <a:cubicBezTo>
                      <a:pt x="305" y="43"/>
                      <a:pt x="142" y="0"/>
                      <a:pt x="0" y="4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20"/>
              <p:cNvSpPr/>
              <p:nvPr/>
            </p:nvSpPr>
            <p:spPr>
              <a:xfrm>
                <a:off x="871538" y="3179763"/>
                <a:ext cx="7110414" cy="3679826"/>
              </a:xfrm>
              <a:custGeom>
                <a:rect b="b" l="l" r="r" t="t"/>
                <a:pathLst>
                  <a:path extrusionOk="0" h="1536" w="2969">
                    <a:moveTo>
                      <a:pt x="2969" y="1365"/>
                    </a:moveTo>
                    <a:cubicBezTo>
                      <a:pt x="2850" y="1406"/>
                      <a:pt x="2730" y="1447"/>
                      <a:pt x="2608" y="1487"/>
                    </a:cubicBezTo>
                    <a:cubicBezTo>
                      <a:pt x="2556" y="1504"/>
                      <a:pt x="2502" y="1521"/>
                      <a:pt x="2447" y="1530"/>
                    </a:cubicBezTo>
                    <a:cubicBezTo>
                      <a:pt x="2417" y="1534"/>
                      <a:pt x="2386" y="1536"/>
                      <a:pt x="2356" y="1533"/>
                    </a:cubicBezTo>
                    <a:cubicBezTo>
                      <a:pt x="2289" y="1527"/>
                      <a:pt x="2226" y="1502"/>
                      <a:pt x="2163" y="1476"/>
                    </a:cubicBezTo>
                    <a:cubicBezTo>
                      <a:pt x="2128" y="1461"/>
                      <a:pt x="2092" y="1445"/>
                      <a:pt x="2056" y="1429"/>
                    </a:cubicBezTo>
                    <a:cubicBezTo>
                      <a:pt x="2014" y="1409"/>
                      <a:pt x="1973" y="1388"/>
                      <a:pt x="1933" y="1364"/>
                    </a:cubicBezTo>
                    <a:cubicBezTo>
                      <a:pt x="1895" y="1340"/>
                      <a:pt x="1859" y="1314"/>
                      <a:pt x="1825" y="1287"/>
                    </a:cubicBezTo>
                    <a:cubicBezTo>
                      <a:pt x="1714" y="1197"/>
                      <a:pt x="1623" y="1087"/>
                      <a:pt x="1528" y="983"/>
                    </a:cubicBezTo>
                    <a:cubicBezTo>
                      <a:pt x="1483" y="933"/>
                      <a:pt x="1436" y="885"/>
                      <a:pt x="1389" y="838"/>
                    </a:cubicBezTo>
                    <a:cubicBezTo>
                      <a:pt x="1299" y="748"/>
                      <a:pt x="1205" y="661"/>
                      <a:pt x="1109" y="577"/>
                    </a:cubicBezTo>
                    <a:cubicBezTo>
                      <a:pt x="1040" y="517"/>
                      <a:pt x="970" y="458"/>
                      <a:pt x="898" y="402"/>
                    </a:cubicBezTo>
                    <a:cubicBezTo>
                      <a:pt x="829" y="347"/>
                      <a:pt x="758" y="296"/>
                      <a:pt x="685" y="248"/>
                    </a:cubicBezTo>
                    <a:cubicBezTo>
                      <a:pt x="610" y="198"/>
                      <a:pt x="531" y="153"/>
                      <a:pt x="449" y="114"/>
                    </a:cubicBezTo>
                    <a:cubicBezTo>
                      <a:pt x="308" y="47"/>
                      <a:pt x="144" y="0"/>
                      <a:pt x="0" y="4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29" name="Google Shape;1029;p20"/>
            <p:cNvGrpSpPr/>
            <p:nvPr/>
          </p:nvGrpSpPr>
          <p:grpSpPr>
            <a:xfrm rot="547806">
              <a:off x="-3483079" y="4692348"/>
              <a:ext cx="10243005" cy="5143695"/>
              <a:chOff x="871538" y="3179763"/>
              <a:chExt cx="7327898" cy="3679826"/>
            </a:xfrm>
          </p:grpSpPr>
          <p:sp>
            <p:nvSpPr>
              <p:cNvPr id="1030" name="Google Shape;1030;p20"/>
              <p:cNvSpPr/>
              <p:nvPr/>
            </p:nvSpPr>
            <p:spPr>
              <a:xfrm>
                <a:off x="1165225" y="3278188"/>
                <a:ext cx="7034210" cy="2479676"/>
              </a:xfrm>
              <a:custGeom>
                <a:rect b="b" l="l" r="r" t="t"/>
                <a:pathLst>
                  <a:path extrusionOk="0" h="1035" w="2937">
                    <a:moveTo>
                      <a:pt x="2937" y="0"/>
                    </a:moveTo>
                    <a:cubicBezTo>
                      <a:pt x="2879" y="177"/>
                      <a:pt x="2795" y="345"/>
                      <a:pt x="2694" y="505"/>
                    </a:cubicBezTo>
                    <a:cubicBezTo>
                      <a:pt x="2650" y="575"/>
                      <a:pt x="2603" y="644"/>
                      <a:pt x="2553" y="709"/>
                    </a:cubicBezTo>
                    <a:cubicBezTo>
                      <a:pt x="2526" y="744"/>
                      <a:pt x="2497" y="780"/>
                      <a:pt x="2467" y="813"/>
                    </a:cubicBezTo>
                    <a:cubicBezTo>
                      <a:pt x="2399" y="886"/>
                      <a:pt x="2321" y="950"/>
                      <a:pt x="2230" y="989"/>
                    </a:cubicBezTo>
                    <a:cubicBezTo>
                      <a:pt x="2179" y="1012"/>
                      <a:pt x="2124" y="1027"/>
                      <a:pt x="2064" y="1031"/>
                    </a:cubicBezTo>
                    <a:cubicBezTo>
                      <a:pt x="1997" y="1035"/>
                      <a:pt x="1923" y="1024"/>
                      <a:pt x="1865" y="985"/>
                    </a:cubicBezTo>
                    <a:cubicBezTo>
                      <a:pt x="1809" y="948"/>
                      <a:pt x="1773" y="891"/>
                      <a:pt x="1739" y="837"/>
                    </a:cubicBezTo>
                    <a:cubicBezTo>
                      <a:pt x="1664" y="720"/>
                      <a:pt x="1591" y="601"/>
                      <a:pt x="1518" y="483"/>
                    </a:cubicBezTo>
                    <a:cubicBezTo>
                      <a:pt x="1484" y="427"/>
                      <a:pt x="1449" y="372"/>
                      <a:pt x="1415" y="316"/>
                    </a:cubicBezTo>
                    <a:cubicBezTo>
                      <a:pt x="1350" y="213"/>
                      <a:pt x="1277" y="104"/>
                      <a:pt x="1164" y="51"/>
                    </a:cubicBezTo>
                    <a:cubicBezTo>
                      <a:pt x="1080" y="12"/>
                      <a:pt x="987" y="11"/>
                      <a:pt x="904" y="25"/>
                    </a:cubicBezTo>
                    <a:cubicBezTo>
                      <a:pt x="822" y="40"/>
                      <a:pt x="746" y="69"/>
                      <a:pt x="665" y="90"/>
                    </a:cubicBezTo>
                    <a:cubicBezTo>
                      <a:pt x="584" y="110"/>
                      <a:pt x="497" y="124"/>
                      <a:pt x="411" y="140"/>
                    </a:cubicBezTo>
                    <a:cubicBezTo>
                      <a:pt x="259" y="169"/>
                      <a:pt x="107" y="205"/>
                      <a:pt x="0" y="30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20"/>
              <p:cNvSpPr/>
              <p:nvPr/>
            </p:nvSpPr>
            <p:spPr>
              <a:xfrm>
                <a:off x="1146175" y="3362325"/>
                <a:ext cx="7042153" cy="2441575"/>
              </a:xfrm>
              <a:custGeom>
                <a:rect b="b" l="l" r="r" t="t"/>
                <a:pathLst>
                  <a:path extrusionOk="0" h="1019" w="2940">
                    <a:moveTo>
                      <a:pt x="2940" y="43"/>
                    </a:moveTo>
                    <a:cubicBezTo>
                      <a:pt x="2878" y="211"/>
                      <a:pt x="2792" y="373"/>
                      <a:pt x="2690" y="526"/>
                    </a:cubicBezTo>
                    <a:cubicBezTo>
                      <a:pt x="2645" y="593"/>
                      <a:pt x="2598" y="658"/>
                      <a:pt x="2548" y="720"/>
                    </a:cubicBezTo>
                    <a:cubicBezTo>
                      <a:pt x="2520" y="754"/>
                      <a:pt x="2492" y="787"/>
                      <a:pt x="2461" y="818"/>
                    </a:cubicBezTo>
                    <a:cubicBezTo>
                      <a:pt x="2393" y="886"/>
                      <a:pt x="2316" y="945"/>
                      <a:pt x="2227" y="981"/>
                    </a:cubicBezTo>
                    <a:cubicBezTo>
                      <a:pt x="2177" y="1001"/>
                      <a:pt x="2123" y="1014"/>
                      <a:pt x="2064" y="1017"/>
                    </a:cubicBezTo>
                    <a:cubicBezTo>
                      <a:pt x="1998" y="1019"/>
                      <a:pt x="1927" y="1008"/>
                      <a:pt x="1870" y="970"/>
                    </a:cubicBezTo>
                    <a:cubicBezTo>
                      <a:pt x="1815" y="934"/>
                      <a:pt x="1779" y="879"/>
                      <a:pt x="1744" y="826"/>
                    </a:cubicBezTo>
                    <a:cubicBezTo>
                      <a:pt x="1668" y="710"/>
                      <a:pt x="1594" y="593"/>
                      <a:pt x="1519" y="475"/>
                    </a:cubicBezTo>
                    <a:cubicBezTo>
                      <a:pt x="1485" y="420"/>
                      <a:pt x="1449" y="365"/>
                      <a:pt x="1414" y="310"/>
                    </a:cubicBezTo>
                    <a:cubicBezTo>
                      <a:pt x="1348" y="207"/>
                      <a:pt x="1273" y="99"/>
                      <a:pt x="1161" y="45"/>
                    </a:cubicBezTo>
                    <a:cubicBezTo>
                      <a:pt x="1079" y="5"/>
                      <a:pt x="987" y="0"/>
                      <a:pt x="905" y="10"/>
                    </a:cubicBezTo>
                    <a:cubicBezTo>
                      <a:pt x="823" y="20"/>
                      <a:pt x="747" y="45"/>
                      <a:pt x="667" y="61"/>
                    </a:cubicBezTo>
                    <a:cubicBezTo>
                      <a:pt x="586" y="78"/>
                      <a:pt x="500" y="88"/>
                      <a:pt x="414" y="101"/>
                    </a:cubicBezTo>
                    <a:cubicBezTo>
                      <a:pt x="262" y="124"/>
                      <a:pt x="110" y="155"/>
                      <a:pt x="0" y="25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2" name="Google Shape;1032;p20"/>
              <p:cNvSpPr/>
              <p:nvPr/>
            </p:nvSpPr>
            <p:spPr>
              <a:xfrm>
                <a:off x="1128713" y="3419475"/>
                <a:ext cx="7045327" cy="2432049"/>
              </a:xfrm>
              <a:custGeom>
                <a:rect b="b" l="l" r="r" t="t"/>
                <a:pathLst>
                  <a:path extrusionOk="0" h="1015" w="2941">
                    <a:moveTo>
                      <a:pt x="2941" y="97"/>
                    </a:moveTo>
                    <a:cubicBezTo>
                      <a:pt x="2876" y="257"/>
                      <a:pt x="2787" y="411"/>
                      <a:pt x="2684" y="557"/>
                    </a:cubicBezTo>
                    <a:cubicBezTo>
                      <a:pt x="2639" y="621"/>
                      <a:pt x="2591" y="683"/>
                      <a:pt x="2541" y="742"/>
                    </a:cubicBezTo>
                    <a:cubicBezTo>
                      <a:pt x="2514" y="774"/>
                      <a:pt x="2485" y="805"/>
                      <a:pt x="2454" y="834"/>
                    </a:cubicBezTo>
                    <a:cubicBezTo>
                      <a:pt x="2386" y="898"/>
                      <a:pt x="2310" y="951"/>
                      <a:pt x="2223" y="983"/>
                    </a:cubicBezTo>
                    <a:cubicBezTo>
                      <a:pt x="2174" y="1001"/>
                      <a:pt x="2121" y="1012"/>
                      <a:pt x="2064" y="1014"/>
                    </a:cubicBezTo>
                    <a:cubicBezTo>
                      <a:pt x="1999" y="1015"/>
                      <a:pt x="1930" y="1003"/>
                      <a:pt x="1873" y="966"/>
                    </a:cubicBezTo>
                    <a:cubicBezTo>
                      <a:pt x="1820" y="931"/>
                      <a:pt x="1784" y="877"/>
                      <a:pt x="1749" y="826"/>
                    </a:cubicBezTo>
                    <a:cubicBezTo>
                      <a:pt x="1671" y="712"/>
                      <a:pt x="1595" y="595"/>
                      <a:pt x="1520" y="478"/>
                    </a:cubicBezTo>
                    <a:cubicBezTo>
                      <a:pt x="1484" y="423"/>
                      <a:pt x="1448" y="368"/>
                      <a:pt x="1412" y="314"/>
                    </a:cubicBezTo>
                    <a:cubicBezTo>
                      <a:pt x="1345" y="212"/>
                      <a:pt x="1269" y="105"/>
                      <a:pt x="1158" y="49"/>
                    </a:cubicBezTo>
                    <a:cubicBezTo>
                      <a:pt x="1076" y="8"/>
                      <a:pt x="986" y="0"/>
                      <a:pt x="904" y="6"/>
                    </a:cubicBezTo>
                    <a:cubicBezTo>
                      <a:pt x="823" y="12"/>
                      <a:pt x="748" y="32"/>
                      <a:pt x="668" y="44"/>
                    </a:cubicBezTo>
                    <a:cubicBezTo>
                      <a:pt x="588" y="57"/>
                      <a:pt x="502" y="63"/>
                      <a:pt x="416" y="73"/>
                    </a:cubicBezTo>
                    <a:cubicBezTo>
                      <a:pt x="265" y="90"/>
                      <a:pt x="112" y="117"/>
                      <a:pt x="0" y="21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p20"/>
              <p:cNvSpPr/>
              <p:nvPr/>
            </p:nvSpPr>
            <p:spPr>
              <a:xfrm>
                <a:off x="1112838" y="3476625"/>
                <a:ext cx="7048500" cy="2422525"/>
              </a:xfrm>
              <a:custGeom>
                <a:rect b="b" l="l" r="r" t="t"/>
                <a:pathLst>
                  <a:path extrusionOk="0" h="1011" w="2943">
                    <a:moveTo>
                      <a:pt x="2943" y="151"/>
                    </a:moveTo>
                    <a:cubicBezTo>
                      <a:pt x="2874" y="303"/>
                      <a:pt x="2783" y="449"/>
                      <a:pt x="2679" y="588"/>
                    </a:cubicBezTo>
                    <a:cubicBezTo>
                      <a:pt x="2634" y="649"/>
                      <a:pt x="2585" y="708"/>
                      <a:pt x="2535" y="764"/>
                    </a:cubicBezTo>
                    <a:cubicBezTo>
                      <a:pt x="2507" y="794"/>
                      <a:pt x="2478" y="823"/>
                      <a:pt x="2447" y="850"/>
                    </a:cubicBezTo>
                    <a:cubicBezTo>
                      <a:pt x="2379" y="909"/>
                      <a:pt x="2304" y="957"/>
                      <a:pt x="2219" y="985"/>
                    </a:cubicBezTo>
                    <a:cubicBezTo>
                      <a:pt x="2171" y="1001"/>
                      <a:pt x="2119" y="1010"/>
                      <a:pt x="2063" y="1011"/>
                    </a:cubicBezTo>
                    <a:cubicBezTo>
                      <a:pt x="2000" y="1011"/>
                      <a:pt x="1932" y="998"/>
                      <a:pt x="1877" y="962"/>
                    </a:cubicBezTo>
                    <a:cubicBezTo>
                      <a:pt x="1824" y="927"/>
                      <a:pt x="1789" y="875"/>
                      <a:pt x="1754" y="826"/>
                    </a:cubicBezTo>
                    <a:cubicBezTo>
                      <a:pt x="1674" y="713"/>
                      <a:pt x="1597" y="597"/>
                      <a:pt x="1520" y="481"/>
                    </a:cubicBezTo>
                    <a:cubicBezTo>
                      <a:pt x="1484" y="426"/>
                      <a:pt x="1447" y="372"/>
                      <a:pt x="1410" y="318"/>
                    </a:cubicBezTo>
                    <a:cubicBezTo>
                      <a:pt x="1341" y="218"/>
                      <a:pt x="1265" y="112"/>
                      <a:pt x="1154" y="54"/>
                    </a:cubicBezTo>
                    <a:cubicBezTo>
                      <a:pt x="1073" y="11"/>
                      <a:pt x="984" y="0"/>
                      <a:pt x="904" y="2"/>
                    </a:cubicBezTo>
                    <a:cubicBezTo>
                      <a:pt x="823" y="4"/>
                      <a:pt x="748" y="19"/>
                      <a:pt x="669" y="27"/>
                    </a:cubicBezTo>
                    <a:cubicBezTo>
                      <a:pt x="589" y="36"/>
                      <a:pt x="503" y="39"/>
                      <a:pt x="418" y="45"/>
                    </a:cubicBezTo>
                    <a:cubicBezTo>
                      <a:pt x="268" y="57"/>
                      <a:pt x="114" y="78"/>
                      <a:pt x="0" y="17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20"/>
              <p:cNvSpPr/>
              <p:nvPr/>
            </p:nvSpPr>
            <p:spPr>
              <a:xfrm>
                <a:off x="1095375" y="3522663"/>
                <a:ext cx="7054851" cy="2428875"/>
              </a:xfrm>
              <a:custGeom>
                <a:rect b="b" l="l" r="r" t="t"/>
                <a:pathLst>
                  <a:path extrusionOk="0" h="1014" w="2945">
                    <a:moveTo>
                      <a:pt x="2945" y="210"/>
                    </a:moveTo>
                    <a:cubicBezTo>
                      <a:pt x="2872" y="354"/>
                      <a:pt x="2779" y="493"/>
                      <a:pt x="2674" y="625"/>
                    </a:cubicBezTo>
                    <a:cubicBezTo>
                      <a:pt x="2628" y="682"/>
                      <a:pt x="2579" y="739"/>
                      <a:pt x="2528" y="791"/>
                    </a:cubicBezTo>
                    <a:cubicBezTo>
                      <a:pt x="2500" y="819"/>
                      <a:pt x="2471" y="846"/>
                      <a:pt x="2441" y="870"/>
                    </a:cubicBezTo>
                    <a:cubicBezTo>
                      <a:pt x="2373" y="925"/>
                      <a:pt x="2299" y="968"/>
                      <a:pt x="2215" y="992"/>
                    </a:cubicBezTo>
                    <a:cubicBezTo>
                      <a:pt x="2167" y="1006"/>
                      <a:pt x="2117" y="1014"/>
                      <a:pt x="2062" y="1013"/>
                    </a:cubicBezTo>
                    <a:cubicBezTo>
                      <a:pt x="2001" y="1011"/>
                      <a:pt x="1935" y="998"/>
                      <a:pt x="1881" y="963"/>
                    </a:cubicBezTo>
                    <a:cubicBezTo>
                      <a:pt x="1829" y="929"/>
                      <a:pt x="1794" y="879"/>
                      <a:pt x="1759" y="831"/>
                    </a:cubicBezTo>
                    <a:cubicBezTo>
                      <a:pt x="1677" y="720"/>
                      <a:pt x="1599" y="604"/>
                      <a:pt x="1520" y="489"/>
                    </a:cubicBezTo>
                    <a:cubicBezTo>
                      <a:pt x="1484" y="435"/>
                      <a:pt x="1446" y="381"/>
                      <a:pt x="1409" y="327"/>
                    </a:cubicBezTo>
                    <a:cubicBezTo>
                      <a:pt x="1338" y="228"/>
                      <a:pt x="1260" y="123"/>
                      <a:pt x="1151" y="63"/>
                    </a:cubicBezTo>
                    <a:cubicBezTo>
                      <a:pt x="1071" y="19"/>
                      <a:pt x="983" y="4"/>
                      <a:pt x="903" y="2"/>
                    </a:cubicBezTo>
                    <a:cubicBezTo>
                      <a:pt x="824" y="0"/>
                      <a:pt x="749" y="11"/>
                      <a:pt x="670" y="15"/>
                    </a:cubicBezTo>
                    <a:cubicBezTo>
                      <a:pt x="590" y="20"/>
                      <a:pt x="505" y="19"/>
                      <a:pt x="420" y="22"/>
                    </a:cubicBezTo>
                    <a:cubicBezTo>
                      <a:pt x="270" y="28"/>
                      <a:pt x="116" y="45"/>
                      <a:pt x="0" y="13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Google Shape;1035;p20"/>
              <p:cNvSpPr/>
              <p:nvPr/>
            </p:nvSpPr>
            <p:spPr>
              <a:xfrm>
                <a:off x="1079500" y="3560763"/>
                <a:ext cx="7056436" cy="2444749"/>
              </a:xfrm>
              <a:custGeom>
                <a:rect b="b" l="l" r="r" t="t"/>
                <a:pathLst>
                  <a:path extrusionOk="0" h="1020" w="2946">
                    <a:moveTo>
                      <a:pt x="2946" y="271"/>
                    </a:moveTo>
                    <a:cubicBezTo>
                      <a:pt x="2870" y="408"/>
                      <a:pt x="2775" y="539"/>
                      <a:pt x="2669" y="664"/>
                    </a:cubicBezTo>
                    <a:cubicBezTo>
                      <a:pt x="2622" y="719"/>
                      <a:pt x="2573" y="772"/>
                      <a:pt x="2522" y="820"/>
                    </a:cubicBezTo>
                    <a:cubicBezTo>
                      <a:pt x="2494" y="847"/>
                      <a:pt x="2464" y="872"/>
                      <a:pt x="2434" y="894"/>
                    </a:cubicBezTo>
                    <a:cubicBezTo>
                      <a:pt x="2366" y="945"/>
                      <a:pt x="2293" y="982"/>
                      <a:pt x="2210" y="1002"/>
                    </a:cubicBezTo>
                    <a:cubicBezTo>
                      <a:pt x="2164" y="1014"/>
                      <a:pt x="2114" y="1020"/>
                      <a:pt x="2061" y="1018"/>
                    </a:cubicBezTo>
                    <a:cubicBezTo>
                      <a:pt x="2002" y="1015"/>
                      <a:pt x="1938" y="1001"/>
                      <a:pt x="1885" y="966"/>
                    </a:cubicBezTo>
                    <a:cubicBezTo>
                      <a:pt x="1834" y="934"/>
                      <a:pt x="1799" y="885"/>
                      <a:pt x="1764" y="839"/>
                    </a:cubicBezTo>
                    <a:cubicBezTo>
                      <a:pt x="1680" y="729"/>
                      <a:pt x="1600" y="614"/>
                      <a:pt x="1521" y="500"/>
                    </a:cubicBezTo>
                    <a:cubicBezTo>
                      <a:pt x="1483" y="446"/>
                      <a:pt x="1445" y="393"/>
                      <a:pt x="1407" y="340"/>
                    </a:cubicBezTo>
                    <a:cubicBezTo>
                      <a:pt x="1335" y="241"/>
                      <a:pt x="1256" y="138"/>
                      <a:pt x="1147" y="76"/>
                    </a:cubicBezTo>
                    <a:cubicBezTo>
                      <a:pt x="1068" y="31"/>
                      <a:pt x="982" y="12"/>
                      <a:pt x="902" y="6"/>
                    </a:cubicBezTo>
                    <a:cubicBezTo>
                      <a:pt x="824" y="0"/>
                      <a:pt x="749" y="6"/>
                      <a:pt x="671" y="6"/>
                    </a:cubicBezTo>
                    <a:cubicBezTo>
                      <a:pt x="591" y="6"/>
                      <a:pt x="507" y="2"/>
                      <a:pt x="422" y="2"/>
                    </a:cubicBezTo>
                    <a:cubicBezTo>
                      <a:pt x="273" y="3"/>
                      <a:pt x="118" y="14"/>
                      <a:pt x="0" y="10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6" name="Google Shape;1036;p20"/>
              <p:cNvSpPr/>
              <p:nvPr/>
            </p:nvSpPr>
            <p:spPr>
              <a:xfrm>
                <a:off x="1060450" y="3543300"/>
                <a:ext cx="7062789" cy="2514600"/>
              </a:xfrm>
              <a:custGeom>
                <a:rect b="b" l="l" r="r" t="t"/>
                <a:pathLst>
                  <a:path extrusionOk="0" h="1049" w="2949">
                    <a:moveTo>
                      <a:pt x="2949" y="356"/>
                    </a:moveTo>
                    <a:cubicBezTo>
                      <a:pt x="2869" y="485"/>
                      <a:pt x="2772" y="608"/>
                      <a:pt x="2664" y="726"/>
                    </a:cubicBezTo>
                    <a:cubicBezTo>
                      <a:pt x="2617" y="778"/>
                      <a:pt x="2568" y="828"/>
                      <a:pt x="2516" y="873"/>
                    </a:cubicBezTo>
                    <a:cubicBezTo>
                      <a:pt x="2488" y="898"/>
                      <a:pt x="2459" y="921"/>
                      <a:pt x="2428" y="941"/>
                    </a:cubicBezTo>
                    <a:cubicBezTo>
                      <a:pt x="2360" y="987"/>
                      <a:pt x="2288" y="1019"/>
                      <a:pt x="2207" y="1036"/>
                    </a:cubicBezTo>
                    <a:cubicBezTo>
                      <a:pt x="2162" y="1045"/>
                      <a:pt x="2113" y="1049"/>
                      <a:pt x="2062" y="1046"/>
                    </a:cubicBezTo>
                    <a:cubicBezTo>
                      <a:pt x="2003" y="1042"/>
                      <a:pt x="1941" y="1027"/>
                      <a:pt x="1890" y="993"/>
                    </a:cubicBezTo>
                    <a:cubicBezTo>
                      <a:pt x="1840" y="961"/>
                      <a:pt x="1805" y="915"/>
                      <a:pt x="1770" y="870"/>
                    </a:cubicBezTo>
                    <a:cubicBezTo>
                      <a:pt x="1684" y="762"/>
                      <a:pt x="1603" y="647"/>
                      <a:pt x="1522" y="534"/>
                    </a:cubicBezTo>
                    <a:cubicBezTo>
                      <a:pt x="1484" y="480"/>
                      <a:pt x="1445" y="428"/>
                      <a:pt x="1406" y="375"/>
                    </a:cubicBezTo>
                    <a:cubicBezTo>
                      <a:pt x="1333" y="277"/>
                      <a:pt x="1252" y="175"/>
                      <a:pt x="1145" y="111"/>
                    </a:cubicBezTo>
                    <a:cubicBezTo>
                      <a:pt x="1066" y="65"/>
                      <a:pt x="982" y="43"/>
                      <a:pt x="903" y="33"/>
                    </a:cubicBezTo>
                    <a:cubicBezTo>
                      <a:pt x="825" y="23"/>
                      <a:pt x="751" y="24"/>
                      <a:pt x="673" y="20"/>
                    </a:cubicBezTo>
                    <a:cubicBezTo>
                      <a:pt x="594" y="16"/>
                      <a:pt x="510" y="9"/>
                      <a:pt x="425" y="5"/>
                    </a:cubicBezTo>
                    <a:cubicBezTo>
                      <a:pt x="277" y="0"/>
                      <a:pt x="121" y="7"/>
                      <a:pt x="0" y="8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7" name="Google Shape;1037;p20"/>
              <p:cNvSpPr/>
              <p:nvPr/>
            </p:nvSpPr>
            <p:spPr>
              <a:xfrm>
                <a:off x="1042988" y="3519488"/>
                <a:ext cx="7069135" cy="2590800"/>
              </a:xfrm>
              <a:custGeom>
                <a:rect b="b" l="l" r="r" t="t"/>
                <a:pathLst>
                  <a:path extrusionOk="0" h="1081" w="2951">
                    <a:moveTo>
                      <a:pt x="2951" y="444"/>
                    </a:moveTo>
                    <a:cubicBezTo>
                      <a:pt x="2867" y="565"/>
                      <a:pt x="2768" y="681"/>
                      <a:pt x="2659" y="792"/>
                    </a:cubicBezTo>
                    <a:cubicBezTo>
                      <a:pt x="2612" y="840"/>
                      <a:pt x="2561" y="887"/>
                      <a:pt x="2510" y="929"/>
                    </a:cubicBezTo>
                    <a:cubicBezTo>
                      <a:pt x="2481" y="952"/>
                      <a:pt x="2452" y="973"/>
                      <a:pt x="2421" y="991"/>
                    </a:cubicBezTo>
                    <a:cubicBezTo>
                      <a:pt x="2354" y="1032"/>
                      <a:pt x="2282" y="1059"/>
                      <a:pt x="2203" y="1072"/>
                    </a:cubicBezTo>
                    <a:cubicBezTo>
                      <a:pt x="2158" y="1079"/>
                      <a:pt x="2111" y="1081"/>
                      <a:pt x="2061" y="1077"/>
                    </a:cubicBezTo>
                    <a:cubicBezTo>
                      <a:pt x="2004" y="1071"/>
                      <a:pt x="1944" y="1056"/>
                      <a:pt x="1893" y="1023"/>
                    </a:cubicBezTo>
                    <a:cubicBezTo>
                      <a:pt x="1845" y="992"/>
                      <a:pt x="1810" y="947"/>
                      <a:pt x="1774" y="904"/>
                    </a:cubicBezTo>
                    <a:cubicBezTo>
                      <a:pt x="1687" y="797"/>
                      <a:pt x="1605" y="684"/>
                      <a:pt x="1522" y="571"/>
                    </a:cubicBezTo>
                    <a:cubicBezTo>
                      <a:pt x="1484" y="518"/>
                      <a:pt x="1444" y="465"/>
                      <a:pt x="1404" y="413"/>
                    </a:cubicBezTo>
                    <a:cubicBezTo>
                      <a:pt x="1329" y="316"/>
                      <a:pt x="1248" y="215"/>
                      <a:pt x="1142" y="150"/>
                    </a:cubicBezTo>
                    <a:cubicBezTo>
                      <a:pt x="1064" y="102"/>
                      <a:pt x="980" y="77"/>
                      <a:pt x="902" y="62"/>
                    </a:cubicBezTo>
                    <a:cubicBezTo>
                      <a:pt x="825" y="48"/>
                      <a:pt x="751" y="45"/>
                      <a:pt x="674" y="37"/>
                    </a:cubicBezTo>
                    <a:cubicBezTo>
                      <a:pt x="595" y="29"/>
                      <a:pt x="511" y="18"/>
                      <a:pt x="427" y="11"/>
                    </a:cubicBezTo>
                    <a:cubicBezTo>
                      <a:pt x="279" y="0"/>
                      <a:pt x="123" y="3"/>
                      <a:pt x="0" y="81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20"/>
              <p:cNvSpPr/>
              <p:nvPr/>
            </p:nvSpPr>
            <p:spPr>
              <a:xfrm>
                <a:off x="1027113" y="3490913"/>
                <a:ext cx="7070726" cy="2674938"/>
              </a:xfrm>
              <a:custGeom>
                <a:rect b="b" l="l" r="r" t="t"/>
                <a:pathLst>
                  <a:path extrusionOk="0" h="1116" w="2952">
                    <a:moveTo>
                      <a:pt x="2952" y="534"/>
                    </a:moveTo>
                    <a:cubicBezTo>
                      <a:pt x="2865" y="647"/>
                      <a:pt x="2764" y="755"/>
                      <a:pt x="2654" y="859"/>
                    </a:cubicBezTo>
                    <a:cubicBezTo>
                      <a:pt x="2606" y="904"/>
                      <a:pt x="2555" y="949"/>
                      <a:pt x="2503" y="987"/>
                    </a:cubicBezTo>
                    <a:cubicBezTo>
                      <a:pt x="2475" y="1008"/>
                      <a:pt x="2445" y="1027"/>
                      <a:pt x="2414" y="1043"/>
                    </a:cubicBezTo>
                    <a:cubicBezTo>
                      <a:pt x="2347" y="1079"/>
                      <a:pt x="2276" y="1101"/>
                      <a:pt x="2199" y="1110"/>
                    </a:cubicBezTo>
                    <a:cubicBezTo>
                      <a:pt x="2155" y="1115"/>
                      <a:pt x="2109" y="1116"/>
                      <a:pt x="2060" y="1110"/>
                    </a:cubicBezTo>
                    <a:cubicBezTo>
                      <a:pt x="2005" y="1103"/>
                      <a:pt x="1947" y="1087"/>
                      <a:pt x="1897" y="1055"/>
                    </a:cubicBezTo>
                    <a:cubicBezTo>
                      <a:pt x="1849" y="1025"/>
                      <a:pt x="1814" y="982"/>
                      <a:pt x="1779" y="940"/>
                    </a:cubicBezTo>
                    <a:cubicBezTo>
                      <a:pt x="1690" y="835"/>
                      <a:pt x="1606" y="722"/>
                      <a:pt x="1523" y="610"/>
                    </a:cubicBezTo>
                    <a:cubicBezTo>
                      <a:pt x="1483" y="557"/>
                      <a:pt x="1443" y="505"/>
                      <a:pt x="1403" y="454"/>
                    </a:cubicBezTo>
                    <a:cubicBezTo>
                      <a:pt x="1326" y="357"/>
                      <a:pt x="1243" y="258"/>
                      <a:pt x="1138" y="190"/>
                    </a:cubicBezTo>
                    <a:cubicBezTo>
                      <a:pt x="1061" y="141"/>
                      <a:pt x="979" y="113"/>
                      <a:pt x="902" y="94"/>
                    </a:cubicBezTo>
                    <a:cubicBezTo>
                      <a:pt x="825" y="76"/>
                      <a:pt x="752" y="67"/>
                      <a:pt x="675" y="56"/>
                    </a:cubicBezTo>
                    <a:cubicBezTo>
                      <a:pt x="596" y="44"/>
                      <a:pt x="513" y="29"/>
                      <a:pt x="429" y="19"/>
                    </a:cubicBezTo>
                    <a:cubicBezTo>
                      <a:pt x="282" y="3"/>
                      <a:pt x="124" y="0"/>
                      <a:pt x="0" y="7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p20"/>
              <p:cNvSpPr/>
              <p:nvPr/>
            </p:nvSpPr>
            <p:spPr>
              <a:xfrm>
                <a:off x="1009650" y="3457575"/>
                <a:ext cx="7075487" cy="2762251"/>
              </a:xfrm>
              <a:custGeom>
                <a:rect b="b" l="l" r="r" t="t"/>
                <a:pathLst>
                  <a:path extrusionOk="0" h="1153" w="2954">
                    <a:moveTo>
                      <a:pt x="2954" y="626"/>
                    </a:moveTo>
                    <a:cubicBezTo>
                      <a:pt x="2863" y="731"/>
                      <a:pt x="2760" y="832"/>
                      <a:pt x="2648" y="928"/>
                    </a:cubicBezTo>
                    <a:cubicBezTo>
                      <a:pt x="2600" y="970"/>
                      <a:pt x="2549" y="1012"/>
                      <a:pt x="2497" y="1047"/>
                    </a:cubicBezTo>
                    <a:cubicBezTo>
                      <a:pt x="2468" y="1066"/>
                      <a:pt x="2438" y="1083"/>
                      <a:pt x="2408" y="1097"/>
                    </a:cubicBezTo>
                    <a:cubicBezTo>
                      <a:pt x="2340" y="1129"/>
                      <a:pt x="2270" y="1145"/>
                      <a:pt x="2195" y="1150"/>
                    </a:cubicBezTo>
                    <a:cubicBezTo>
                      <a:pt x="2152" y="1153"/>
                      <a:pt x="2107" y="1152"/>
                      <a:pt x="2060" y="1145"/>
                    </a:cubicBezTo>
                    <a:cubicBezTo>
                      <a:pt x="2006" y="1137"/>
                      <a:pt x="1949" y="1120"/>
                      <a:pt x="1901" y="1089"/>
                    </a:cubicBezTo>
                    <a:cubicBezTo>
                      <a:pt x="1854" y="1059"/>
                      <a:pt x="1819" y="1018"/>
                      <a:pt x="1784" y="978"/>
                    </a:cubicBezTo>
                    <a:cubicBezTo>
                      <a:pt x="1692" y="874"/>
                      <a:pt x="1608" y="762"/>
                      <a:pt x="1523" y="651"/>
                    </a:cubicBezTo>
                    <a:cubicBezTo>
                      <a:pt x="1483" y="599"/>
                      <a:pt x="1442" y="547"/>
                      <a:pt x="1401" y="496"/>
                    </a:cubicBezTo>
                    <a:cubicBezTo>
                      <a:pt x="1323" y="400"/>
                      <a:pt x="1239" y="302"/>
                      <a:pt x="1135" y="233"/>
                    </a:cubicBezTo>
                    <a:cubicBezTo>
                      <a:pt x="1059" y="183"/>
                      <a:pt x="978" y="151"/>
                      <a:pt x="901" y="128"/>
                    </a:cubicBezTo>
                    <a:cubicBezTo>
                      <a:pt x="826" y="106"/>
                      <a:pt x="752" y="92"/>
                      <a:pt x="675" y="77"/>
                    </a:cubicBezTo>
                    <a:cubicBezTo>
                      <a:pt x="597" y="60"/>
                      <a:pt x="515" y="42"/>
                      <a:pt x="431" y="30"/>
                    </a:cubicBezTo>
                    <a:cubicBezTo>
                      <a:pt x="285" y="7"/>
                      <a:pt x="126" y="0"/>
                      <a:pt x="0" y="7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1040;p20"/>
              <p:cNvSpPr/>
              <p:nvPr/>
            </p:nvSpPr>
            <p:spPr>
              <a:xfrm>
                <a:off x="990600" y="3421063"/>
                <a:ext cx="7083427" cy="2857501"/>
              </a:xfrm>
              <a:custGeom>
                <a:rect b="b" l="l" r="r" t="t"/>
                <a:pathLst>
                  <a:path extrusionOk="0" h="1192" w="2957">
                    <a:moveTo>
                      <a:pt x="2957" y="719"/>
                    </a:moveTo>
                    <a:cubicBezTo>
                      <a:pt x="2863" y="816"/>
                      <a:pt x="2757" y="909"/>
                      <a:pt x="2644" y="999"/>
                    </a:cubicBezTo>
                    <a:cubicBezTo>
                      <a:pt x="2595" y="1038"/>
                      <a:pt x="2544" y="1076"/>
                      <a:pt x="2491" y="1108"/>
                    </a:cubicBezTo>
                    <a:cubicBezTo>
                      <a:pt x="2462" y="1125"/>
                      <a:pt x="2433" y="1140"/>
                      <a:pt x="2402" y="1152"/>
                    </a:cubicBezTo>
                    <a:cubicBezTo>
                      <a:pt x="2334" y="1179"/>
                      <a:pt x="2266" y="1190"/>
                      <a:pt x="2191" y="1191"/>
                    </a:cubicBezTo>
                    <a:cubicBezTo>
                      <a:pt x="2150" y="1192"/>
                      <a:pt x="2106" y="1189"/>
                      <a:pt x="2060" y="1181"/>
                    </a:cubicBezTo>
                    <a:cubicBezTo>
                      <a:pt x="2008" y="1171"/>
                      <a:pt x="1953" y="1154"/>
                      <a:pt x="1906" y="1124"/>
                    </a:cubicBezTo>
                    <a:cubicBezTo>
                      <a:pt x="1860" y="1095"/>
                      <a:pt x="1825" y="1056"/>
                      <a:pt x="1790" y="1017"/>
                    </a:cubicBezTo>
                    <a:cubicBezTo>
                      <a:pt x="1696" y="915"/>
                      <a:pt x="1611" y="803"/>
                      <a:pt x="1524" y="693"/>
                    </a:cubicBezTo>
                    <a:cubicBezTo>
                      <a:pt x="1484" y="641"/>
                      <a:pt x="1442" y="590"/>
                      <a:pt x="1400" y="539"/>
                    </a:cubicBezTo>
                    <a:cubicBezTo>
                      <a:pt x="1321" y="444"/>
                      <a:pt x="1235" y="347"/>
                      <a:pt x="1132" y="276"/>
                    </a:cubicBezTo>
                    <a:cubicBezTo>
                      <a:pt x="1057" y="225"/>
                      <a:pt x="978" y="189"/>
                      <a:pt x="901" y="163"/>
                    </a:cubicBezTo>
                    <a:cubicBezTo>
                      <a:pt x="827" y="136"/>
                      <a:pt x="754" y="118"/>
                      <a:pt x="677" y="98"/>
                    </a:cubicBezTo>
                    <a:cubicBezTo>
                      <a:pt x="600" y="78"/>
                      <a:pt x="518" y="57"/>
                      <a:pt x="434" y="41"/>
                    </a:cubicBezTo>
                    <a:cubicBezTo>
                      <a:pt x="288" y="13"/>
                      <a:pt x="129" y="0"/>
                      <a:pt x="0" y="6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20"/>
              <p:cNvSpPr/>
              <p:nvPr/>
            </p:nvSpPr>
            <p:spPr>
              <a:xfrm>
                <a:off x="973138" y="3387725"/>
                <a:ext cx="7085009" cy="2959100"/>
              </a:xfrm>
              <a:custGeom>
                <a:rect b="b" l="l" r="r" t="t"/>
                <a:pathLst>
                  <a:path extrusionOk="0" h="1235" w="2958">
                    <a:moveTo>
                      <a:pt x="2958" y="811"/>
                    </a:moveTo>
                    <a:cubicBezTo>
                      <a:pt x="2861" y="900"/>
                      <a:pt x="2753" y="985"/>
                      <a:pt x="2639" y="1068"/>
                    </a:cubicBezTo>
                    <a:cubicBezTo>
                      <a:pt x="2589" y="1104"/>
                      <a:pt x="2538" y="1139"/>
                      <a:pt x="2485" y="1168"/>
                    </a:cubicBezTo>
                    <a:cubicBezTo>
                      <a:pt x="2456" y="1183"/>
                      <a:pt x="2426" y="1196"/>
                      <a:pt x="2395" y="1206"/>
                    </a:cubicBezTo>
                    <a:cubicBezTo>
                      <a:pt x="2328" y="1228"/>
                      <a:pt x="2260" y="1235"/>
                      <a:pt x="2187" y="1232"/>
                    </a:cubicBezTo>
                    <a:cubicBezTo>
                      <a:pt x="2146" y="1230"/>
                      <a:pt x="2104" y="1225"/>
                      <a:pt x="2059" y="1216"/>
                    </a:cubicBezTo>
                    <a:cubicBezTo>
                      <a:pt x="2008" y="1205"/>
                      <a:pt x="1956" y="1187"/>
                      <a:pt x="1909" y="1157"/>
                    </a:cubicBezTo>
                    <a:cubicBezTo>
                      <a:pt x="1865" y="1130"/>
                      <a:pt x="1830" y="1092"/>
                      <a:pt x="1795" y="1055"/>
                    </a:cubicBezTo>
                    <a:cubicBezTo>
                      <a:pt x="1698" y="955"/>
                      <a:pt x="1612" y="843"/>
                      <a:pt x="1525" y="734"/>
                    </a:cubicBezTo>
                    <a:cubicBezTo>
                      <a:pt x="1483" y="682"/>
                      <a:pt x="1441" y="632"/>
                      <a:pt x="1398" y="581"/>
                    </a:cubicBezTo>
                    <a:cubicBezTo>
                      <a:pt x="1317" y="487"/>
                      <a:pt x="1231" y="392"/>
                      <a:pt x="1129" y="319"/>
                    </a:cubicBezTo>
                    <a:cubicBezTo>
                      <a:pt x="1054" y="266"/>
                      <a:pt x="976" y="227"/>
                      <a:pt x="901" y="196"/>
                    </a:cubicBezTo>
                    <a:cubicBezTo>
                      <a:pt x="827" y="166"/>
                      <a:pt x="754" y="143"/>
                      <a:pt x="678" y="119"/>
                    </a:cubicBezTo>
                    <a:cubicBezTo>
                      <a:pt x="601" y="95"/>
                      <a:pt x="520" y="70"/>
                      <a:pt x="436" y="51"/>
                    </a:cubicBezTo>
                    <a:cubicBezTo>
                      <a:pt x="291" y="17"/>
                      <a:pt x="131" y="0"/>
                      <a:pt x="0" y="65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20"/>
              <p:cNvSpPr/>
              <p:nvPr/>
            </p:nvSpPr>
            <p:spPr>
              <a:xfrm>
                <a:off x="957263" y="3352800"/>
                <a:ext cx="7089777" cy="3067050"/>
              </a:xfrm>
              <a:custGeom>
                <a:rect b="b" l="l" r="r" t="t"/>
                <a:pathLst>
                  <a:path extrusionOk="0" h="1280" w="2960">
                    <a:moveTo>
                      <a:pt x="2960" y="904"/>
                    </a:moveTo>
                    <a:cubicBezTo>
                      <a:pt x="2859" y="984"/>
                      <a:pt x="2749" y="1063"/>
                      <a:pt x="2634" y="1138"/>
                    </a:cubicBezTo>
                    <a:cubicBezTo>
                      <a:pt x="2584" y="1171"/>
                      <a:pt x="2532" y="1203"/>
                      <a:pt x="2478" y="1228"/>
                    </a:cubicBezTo>
                    <a:cubicBezTo>
                      <a:pt x="2449" y="1242"/>
                      <a:pt x="2419" y="1253"/>
                      <a:pt x="2388" y="1261"/>
                    </a:cubicBezTo>
                    <a:cubicBezTo>
                      <a:pt x="2321" y="1279"/>
                      <a:pt x="2254" y="1280"/>
                      <a:pt x="2183" y="1273"/>
                    </a:cubicBezTo>
                    <a:cubicBezTo>
                      <a:pt x="2143" y="1269"/>
                      <a:pt x="2102" y="1262"/>
                      <a:pt x="2059" y="1252"/>
                    </a:cubicBezTo>
                    <a:cubicBezTo>
                      <a:pt x="2009" y="1239"/>
                      <a:pt x="1958" y="1221"/>
                      <a:pt x="1913" y="1192"/>
                    </a:cubicBezTo>
                    <a:cubicBezTo>
                      <a:pt x="1870" y="1165"/>
                      <a:pt x="1835" y="1130"/>
                      <a:pt x="1800" y="1094"/>
                    </a:cubicBezTo>
                    <a:cubicBezTo>
                      <a:pt x="1701" y="995"/>
                      <a:pt x="1614" y="884"/>
                      <a:pt x="1525" y="776"/>
                    </a:cubicBezTo>
                    <a:cubicBezTo>
                      <a:pt x="1483" y="725"/>
                      <a:pt x="1440" y="674"/>
                      <a:pt x="1397" y="625"/>
                    </a:cubicBezTo>
                    <a:cubicBezTo>
                      <a:pt x="1314" y="531"/>
                      <a:pt x="1226" y="437"/>
                      <a:pt x="1125" y="362"/>
                    </a:cubicBezTo>
                    <a:cubicBezTo>
                      <a:pt x="1052" y="308"/>
                      <a:pt x="975" y="266"/>
                      <a:pt x="900" y="231"/>
                    </a:cubicBezTo>
                    <a:cubicBezTo>
                      <a:pt x="827" y="197"/>
                      <a:pt x="755" y="169"/>
                      <a:pt x="679" y="141"/>
                    </a:cubicBezTo>
                    <a:cubicBezTo>
                      <a:pt x="602" y="113"/>
                      <a:pt x="521" y="84"/>
                      <a:pt x="438" y="62"/>
                    </a:cubicBezTo>
                    <a:cubicBezTo>
                      <a:pt x="294" y="23"/>
                      <a:pt x="133" y="0"/>
                      <a:pt x="0" y="6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1043;p20"/>
              <p:cNvSpPr/>
              <p:nvPr/>
            </p:nvSpPr>
            <p:spPr>
              <a:xfrm>
                <a:off x="939800" y="3319463"/>
                <a:ext cx="7094538" cy="3181350"/>
              </a:xfrm>
              <a:custGeom>
                <a:rect b="b" l="l" r="r" t="t"/>
                <a:pathLst>
                  <a:path extrusionOk="0" h="1328" w="2962">
                    <a:moveTo>
                      <a:pt x="2962" y="995"/>
                    </a:moveTo>
                    <a:cubicBezTo>
                      <a:pt x="2857" y="1068"/>
                      <a:pt x="2745" y="1139"/>
                      <a:pt x="2628" y="1207"/>
                    </a:cubicBezTo>
                    <a:cubicBezTo>
                      <a:pt x="2578" y="1237"/>
                      <a:pt x="2525" y="1267"/>
                      <a:pt x="2472" y="1288"/>
                    </a:cubicBezTo>
                    <a:cubicBezTo>
                      <a:pt x="2442" y="1300"/>
                      <a:pt x="2412" y="1309"/>
                      <a:pt x="2382" y="1315"/>
                    </a:cubicBezTo>
                    <a:cubicBezTo>
                      <a:pt x="2314" y="1328"/>
                      <a:pt x="2248" y="1324"/>
                      <a:pt x="2179" y="1313"/>
                    </a:cubicBezTo>
                    <a:cubicBezTo>
                      <a:pt x="2140" y="1307"/>
                      <a:pt x="2099" y="1299"/>
                      <a:pt x="2058" y="1287"/>
                    </a:cubicBezTo>
                    <a:cubicBezTo>
                      <a:pt x="2010" y="1273"/>
                      <a:pt x="1961" y="1254"/>
                      <a:pt x="1917" y="1226"/>
                    </a:cubicBezTo>
                    <a:cubicBezTo>
                      <a:pt x="1875" y="1200"/>
                      <a:pt x="1839" y="1166"/>
                      <a:pt x="1805" y="1133"/>
                    </a:cubicBezTo>
                    <a:cubicBezTo>
                      <a:pt x="1704" y="1035"/>
                      <a:pt x="1616" y="925"/>
                      <a:pt x="1525" y="817"/>
                    </a:cubicBezTo>
                    <a:cubicBezTo>
                      <a:pt x="1483" y="766"/>
                      <a:pt x="1439" y="716"/>
                      <a:pt x="1395" y="667"/>
                    </a:cubicBezTo>
                    <a:cubicBezTo>
                      <a:pt x="1311" y="574"/>
                      <a:pt x="1222" y="482"/>
                      <a:pt x="1122" y="405"/>
                    </a:cubicBezTo>
                    <a:cubicBezTo>
                      <a:pt x="1049" y="350"/>
                      <a:pt x="974" y="304"/>
                      <a:pt x="900" y="265"/>
                    </a:cubicBezTo>
                    <a:cubicBezTo>
                      <a:pt x="827" y="227"/>
                      <a:pt x="755" y="194"/>
                      <a:pt x="680" y="162"/>
                    </a:cubicBezTo>
                    <a:cubicBezTo>
                      <a:pt x="604" y="129"/>
                      <a:pt x="523" y="98"/>
                      <a:pt x="440" y="72"/>
                    </a:cubicBezTo>
                    <a:cubicBezTo>
                      <a:pt x="296" y="27"/>
                      <a:pt x="135" y="0"/>
                      <a:pt x="0" y="5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20"/>
              <p:cNvSpPr/>
              <p:nvPr/>
            </p:nvSpPr>
            <p:spPr>
              <a:xfrm>
                <a:off x="923925" y="3282950"/>
                <a:ext cx="7096126" cy="3302001"/>
              </a:xfrm>
              <a:custGeom>
                <a:rect b="b" l="l" r="r" t="t"/>
                <a:pathLst>
                  <a:path extrusionOk="0" h="1378" w="2963">
                    <a:moveTo>
                      <a:pt x="2963" y="1088"/>
                    </a:moveTo>
                    <a:cubicBezTo>
                      <a:pt x="2855" y="1153"/>
                      <a:pt x="2741" y="1216"/>
                      <a:pt x="2623" y="1278"/>
                    </a:cubicBezTo>
                    <a:cubicBezTo>
                      <a:pt x="2572" y="1304"/>
                      <a:pt x="2519" y="1331"/>
                      <a:pt x="2465" y="1349"/>
                    </a:cubicBezTo>
                    <a:cubicBezTo>
                      <a:pt x="2436" y="1359"/>
                      <a:pt x="2405" y="1366"/>
                      <a:pt x="2375" y="1370"/>
                    </a:cubicBezTo>
                    <a:cubicBezTo>
                      <a:pt x="2308" y="1378"/>
                      <a:pt x="2242" y="1369"/>
                      <a:pt x="2175" y="1354"/>
                    </a:cubicBezTo>
                    <a:cubicBezTo>
                      <a:pt x="2136" y="1346"/>
                      <a:pt x="2097" y="1336"/>
                      <a:pt x="2057" y="1323"/>
                    </a:cubicBezTo>
                    <a:cubicBezTo>
                      <a:pt x="2011" y="1307"/>
                      <a:pt x="1964" y="1288"/>
                      <a:pt x="1921" y="1261"/>
                    </a:cubicBezTo>
                    <a:cubicBezTo>
                      <a:pt x="1879" y="1235"/>
                      <a:pt x="1844" y="1204"/>
                      <a:pt x="1809" y="1172"/>
                    </a:cubicBezTo>
                    <a:cubicBezTo>
                      <a:pt x="1706" y="1076"/>
                      <a:pt x="1617" y="966"/>
                      <a:pt x="1526" y="859"/>
                    </a:cubicBezTo>
                    <a:cubicBezTo>
                      <a:pt x="1483" y="808"/>
                      <a:pt x="1438" y="759"/>
                      <a:pt x="1393" y="710"/>
                    </a:cubicBezTo>
                    <a:cubicBezTo>
                      <a:pt x="1308" y="618"/>
                      <a:pt x="1217" y="527"/>
                      <a:pt x="1118" y="449"/>
                    </a:cubicBezTo>
                    <a:cubicBezTo>
                      <a:pt x="1047" y="392"/>
                      <a:pt x="973" y="343"/>
                      <a:pt x="899" y="300"/>
                    </a:cubicBezTo>
                    <a:cubicBezTo>
                      <a:pt x="827" y="257"/>
                      <a:pt x="756" y="220"/>
                      <a:pt x="681" y="184"/>
                    </a:cubicBezTo>
                    <a:cubicBezTo>
                      <a:pt x="605" y="147"/>
                      <a:pt x="525" y="112"/>
                      <a:pt x="442" y="83"/>
                    </a:cubicBezTo>
                    <a:cubicBezTo>
                      <a:pt x="299" y="33"/>
                      <a:pt x="137" y="0"/>
                      <a:pt x="0" y="5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20"/>
              <p:cNvSpPr/>
              <p:nvPr/>
            </p:nvSpPr>
            <p:spPr>
              <a:xfrm>
                <a:off x="904875" y="3249613"/>
                <a:ext cx="7104059" cy="3421063"/>
              </a:xfrm>
              <a:custGeom>
                <a:rect b="b" l="l" r="r" t="t"/>
                <a:pathLst>
                  <a:path extrusionOk="0" h="1428" w="2966">
                    <a:moveTo>
                      <a:pt x="2966" y="1180"/>
                    </a:moveTo>
                    <a:cubicBezTo>
                      <a:pt x="2854" y="1237"/>
                      <a:pt x="2738" y="1293"/>
                      <a:pt x="2619" y="1347"/>
                    </a:cubicBezTo>
                    <a:cubicBezTo>
                      <a:pt x="2567" y="1371"/>
                      <a:pt x="2514" y="1394"/>
                      <a:pt x="2460" y="1409"/>
                    </a:cubicBezTo>
                    <a:cubicBezTo>
                      <a:pt x="2430" y="1417"/>
                      <a:pt x="2400" y="1423"/>
                      <a:pt x="2369" y="1424"/>
                    </a:cubicBezTo>
                    <a:cubicBezTo>
                      <a:pt x="2302" y="1428"/>
                      <a:pt x="2237" y="1413"/>
                      <a:pt x="2171" y="1394"/>
                    </a:cubicBezTo>
                    <a:cubicBezTo>
                      <a:pt x="2134" y="1384"/>
                      <a:pt x="2096" y="1372"/>
                      <a:pt x="2058" y="1358"/>
                    </a:cubicBezTo>
                    <a:cubicBezTo>
                      <a:pt x="2013" y="1341"/>
                      <a:pt x="1967" y="1321"/>
                      <a:pt x="1925" y="1295"/>
                    </a:cubicBezTo>
                    <a:cubicBezTo>
                      <a:pt x="1885" y="1270"/>
                      <a:pt x="1850" y="1240"/>
                      <a:pt x="1815" y="1210"/>
                    </a:cubicBezTo>
                    <a:cubicBezTo>
                      <a:pt x="1709" y="1116"/>
                      <a:pt x="1620" y="1006"/>
                      <a:pt x="1527" y="900"/>
                    </a:cubicBezTo>
                    <a:cubicBezTo>
                      <a:pt x="1483" y="850"/>
                      <a:pt x="1438" y="801"/>
                      <a:pt x="1392" y="753"/>
                    </a:cubicBezTo>
                    <a:cubicBezTo>
                      <a:pt x="1305" y="661"/>
                      <a:pt x="1214" y="571"/>
                      <a:pt x="1116" y="491"/>
                    </a:cubicBezTo>
                    <a:cubicBezTo>
                      <a:pt x="1045" y="433"/>
                      <a:pt x="972" y="381"/>
                      <a:pt x="899" y="333"/>
                    </a:cubicBezTo>
                    <a:cubicBezTo>
                      <a:pt x="829" y="287"/>
                      <a:pt x="757" y="245"/>
                      <a:pt x="683" y="205"/>
                    </a:cubicBezTo>
                    <a:cubicBezTo>
                      <a:pt x="607" y="164"/>
                      <a:pt x="528" y="125"/>
                      <a:pt x="445" y="93"/>
                    </a:cubicBezTo>
                    <a:cubicBezTo>
                      <a:pt x="302" y="37"/>
                      <a:pt x="140" y="0"/>
                      <a:pt x="0" y="5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20"/>
              <p:cNvSpPr/>
              <p:nvPr/>
            </p:nvSpPr>
            <p:spPr>
              <a:xfrm>
                <a:off x="887413" y="3213100"/>
                <a:ext cx="7108827" cy="3546476"/>
              </a:xfrm>
              <a:custGeom>
                <a:rect b="b" l="l" r="r" t="t"/>
                <a:pathLst>
                  <a:path extrusionOk="0" h="1480" w="2968">
                    <a:moveTo>
                      <a:pt x="2968" y="1273"/>
                    </a:moveTo>
                    <a:cubicBezTo>
                      <a:pt x="2852" y="1322"/>
                      <a:pt x="2734" y="1370"/>
                      <a:pt x="2614" y="1417"/>
                    </a:cubicBezTo>
                    <a:cubicBezTo>
                      <a:pt x="2562" y="1438"/>
                      <a:pt x="2508" y="1458"/>
                      <a:pt x="2453" y="1470"/>
                    </a:cubicBezTo>
                    <a:cubicBezTo>
                      <a:pt x="2423" y="1476"/>
                      <a:pt x="2393" y="1480"/>
                      <a:pt x="2362" y="1479"/>
                    </a:cubicBezTo>
                    <a:cubicBezTo>
                      <a:pt x="2295" y="1478"/>
                      <a:pt x="2231" y="1458"/>
                      <a:pt x="2167" y="1435"/>
                    </a:cubicBezTo>
                    <a:cubicBezTo>
                      <a:pt x="2131" y="1423"/>
                      <a:pt x="2094" y="1409"/>
                      <a:pt x="2057" y="1394"/>
                    </a:cubicBezTo>
                    <a:cubicBezTo>
                      <a:pt x="2014" y="1376"/>
                      <a:pt x="1970" y="1355"/>
                      <a:pt x="1929" y="1330"/>
                    </a:cubicBezTo>
                    <a:cubicBezTo>
                      <a:pt x="1890" y="1306"/>
                      <a:pt x="1855" y="1278"/>
                      <a:pt x="1820" y="1249"/>
                    </a:cubicBezTo>
                    <a:cubicBezTo>
                      <a:pt x="1712" y="1157"/>
                      <a:pt x="1622" y="1047"/>
                      <a:pt x="1527" y="942"/>
                    </a:cubicBezTo>
                    <a:cubicBezTo>
                      <a:pt x="1483" y="892"/>
                      <a:pt x="1437" y="844"/>
                      <a:pt x="1391" y="796"/>
                    </a:cubicBezTo>
                    <a:cubicBezTo>
                      <a:pt x="1302" y="705"/>
                      <a:pt x="1210" y="617"/>
                      <a:pt x="1113" y="535"/>
                    </a:cubicBezTo>
                    <a:cubicBezTo>
                      <a:pt x="1042" y="475"/>
                      <a:pt x="971" y="420"/>
                      <a:pt x="899" y="368"/>
                    </a:cubicBezTo>
                    <a:cubicBezTo>
                      <a:pt x="829" y="318"/>
                      <a:pt x="758" y="271"/>
                      <a:pt x="684" y="227"/>
                    </a:cubicBezTo>
                    <a:cubicBezTo>
                      <a:pt x="608" y="182"/>
                      <a:pt x="529" y="140"/>
                      <a:pt x="447" y="104"/>
                    </a:cubicBezTo>
                    <a:cubicBezTo>
                      <a:pt x="305" y="43"/>
                      <a:pt x="142" y="0"/>
                      <a:pt x="0" y="4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20"/>
              <p:cNvSpPr/>
              <p:nvPr/>
            </p:nvSpPr>
            <p:spPr>
              <a:xfrm>
                <a:off x="871538" y="3179763"/>
                <a:ext cx="7110414" cy="3679826"/>
              </a:xfrm>
              <a:custGeom>
                <a:rect b="b" l="l" r="r" t="t"/>
                <a:pathLst>
                  <a:path extrusionOk="0" h="1536" w="2969">
                    <a:moveTo>
                      <a:pt x="2969" y="1365"/>
                    </a:moveTo>
                    <a:cubicBezTo>
                      <a:pt x="2850" y="1406"/>
                      <a:pt x="2730" y="1447"/>
                      <a:pt x="2608" y="1487"/>
                    </a:cubicBezTo>
                    <a:cubicBezTo>
                      <a:pt x="2556" y="1504"/>
                      <a:pt x="2502" y="1521"/>
                      <a:pt x="2447" y="1530"/>
                    </a:cubicBezTo>
                    <a:cubicBezTo>
                      <a:pt x="2417" y="1534"/>
                      <a:pt x="2386" y="1536"/>
                      <a:pt x="2356" y="1533"/>
                    </a:cubicBezTo>
                    <a:cubicBezTo>
                      <a:pt x="2289" y="1527"/>
                      <a:pt x="2226" y="1502"/>
                      <a:pt x="2163" y="1476"/>
                    </a:cubicBezTo>
                    <a:cubicBezTo>
                      <a:pt x="2128" y="1461"/>
                      <a:pt x="2092" y="1445"/>
                      <a:pt x="2056" y="1429"/>
                    </a:cubicBezTo>
                    <a:cubicBezTo>
                      <a:pt x="2014" y="1409"/>
                      <a:pt x="1973" y="1388"/>
                      <a:pt x="1933" y="1364"/>
                    </a:cubicBezTo>
                    <a:cubicBezTo>
                      <a:pt x="1895" y="1340"/>
                      <a:pt x="1859" y="1314"/>
                      <a:pt x="1825" y="1287"/>
                    </a:cubicBezTo>
                    <a:cubicBezTo>
                      <a:pt x="1714" y="1197"/>
                      <a:pt x="1623" y="1087"/>
                      <a:pt x="1528" y="983"/>
                    </a:cubicBezTo>
                    <a:cubicBezTo>
                      <a:pt x="1483" y="933"/>
                      <a:pt x="1436" y="885"/>
                      <a:pt x="1389" y="838"/>
                    </a:cubicBezTo>
                    <a:cubicBezTo>
                      <a:pt x="1299" y="748"/>
                      <a:pt x="1205" y="661"/>
                      <a:pt x="1109" y="577"/>
                    </a:cubicBezTo>
                    <a:cubicBezTo>
                      <a:pt x="1040" y="517"/>
                      <a:pt x="970" y="458"/>
                      <a:pt x="898" y="402"/>
                    </a:cubicBezTo>
                    <a:cubicBezTo>
                      <a:pt x="829" y="347"/>
                      <a:pt x="758" y="296"/>
                      <a:pt x="685" y="248"/>
                    </a:cubicBezTo>
                    <a:cubicBezTo>
                      <a:pt x="610" y="198"/>
                      <a:pt x="531" y="153"/>
                      <a:pt x="449" y="114"/>
                    </a:cubicBezTo>
                    <a:cubicBezTo>
                      <a:pt x="308" y="47"/>
                      <a:pt x="144" y="0"/>
                      <a:pt x="0" y="4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48" name="Google Shape;1048;p20"/>
          <p:cNvGrpSpPr/>
          <p:nvPr/>
        </p:nvGrpSpPr>
        <p:grpSpPr>
          <a:xfrm flipH="1" rot="10800000">
            <a:off x="408998" y="184059"/>
            <a:ext cx="8231783" cy="4759793"/>
            <a:chOff x="408998" y="184059"/>
            <a:chExt cx="8231783" cy="4759793"/>
          </a:xfrm>
        </p:grpSpPr>
        <p:grpSp>
          <p:nvGrpSpPr>
            <p:cNvPr id="1049" name="Google Shape;1049;p20"/>
            <p:cNvGrpSpPr/>
            <p:nvPr/>
          </p:nvGrpSpPr>
          <p:grpSpPr>
            <a:xfrm>
              <a:off x="8057834" y="4737959"/>
              <a:ext cx="582947" cy="205892"/>
              <a:chOff x="4449763" y="4024313"/>
              <a:chExt cx="746125" cy="263525"/>
            </a:xfrm>
          </p:grpSpPr>
          <p:sp>
            <p:nvSpPr>
              <p:cNvPr id="1050" name="Google Shape;1050;p20"/>
              <p:cNvSpPr/>
              <p:nvPr/>
            </p:nvSpPr>
            <p:spPr>
              <a:xfrm>
                <a:off x="4449763" y="4024313"/>
                <a:ext cx="161925" cy="263525"/>
              </a:xfrm>
              <a:custGeom>
                <a:rect b="b" l="l" r="r" t="t"/>
                <a:pathLst>
                  <a:path extrusionOk="0" h="166" w="102">
                    <a:moveTo>
                      <a:pt x="1" y="166"/>
                    </a:moveTo>
                    <a:lnTo>
                      <a:pt x="23" y="166"/>
                    </a:lnTo>
                    <a:lnTo>
                      <a:pt x="102" y="84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81" y="84"/>
                    </a:lnTo>
                    <a:lnTo>
                      <a:pt x="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1051;p20"/>
              <p:cNvSpPr/>
              <p:nvPr/>
            </p:nvSpPr>
            <p:spPr>
              <a:xfrm>
                <a:off x="4619625" y="4024313"/>
                <a:ext cx="169863" cy="263525"/>
              </a:xfrm>
              <a:custGeom>
                <a:rect b="b" l="l" r="r" t="t"/>
                <a:pathLst>
                  <a:path extrusionOk="0" h="166" w="107">
                    <a:moveTo>
                      <a:pt x="1" y="166"/>
                    </a:moveTo>
                    <a:lnTo>
                      <a:pt x="28" y="166"/>
                    </a:lnTo>
                    <a:lnTo>
                      <a:pt x="107" y="84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80" y="84"/>
                    </a:lnTo>
                    <a:lnTo>
                      <a:pt x="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1052;p20"/>
              <p:cNvSpPr/>
              <p:nvPr/>
            </p:nvSpPr>
            <p:spPr>
              <a:xfrm>
                <a:off x="4795838" y="4024313"/>
                <a:ext cx="192088" cy="263525"/>
              </a:xfrm>
              <a:custGeom>
                <a:rect b="b" l="l" r="r" t="t"/>
                <a:pathLst>
                  <a:path extrusionOk="0" h="166" w="121">
                    <a:moveTo>
                      <a:pt x="1" y="166"/>
                    </a:moveTo>
                    <a:lnTo>
                      <a:pt x="42" y="166"/>
                    </a:lnTo>
                    <a:lnTo>
                      <a:pt x="121" y="84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81" y="84"/>
                    </a:lnTo>
                    <a:lnTo>
                      <a:pt x="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20"/>
              <p:cNvSpPr/>
              <p:nvPr/>
            </p:nvSpPr>
            <p:spPr>
              <a:xfrm>
                <a:off x="4994275" y="4024313"/>
                <a:ext cx="201613" cy="263525"/>
              </a:xfrm>
              <a:custGeom>
                <a:rect b="b" l="l" r="r" t="t"/>
                <a:pathLst>
                  <a:path extrusionOk="0" h="166" w="127">
                    <a:moveTo>
                      <a:pt x="1" y="166"/>
                    </a:moveTo>
                    <a:lnTo>
                      <a:pt x="47" y="166"/>
                    </a:lnTo>
                    <a:lnTo>
                      <a:pt x="127" y="84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1" y="84"/>
                    </a:lnTo>
                    <a:lnTo>
                      <a:pt x="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54" name="Google Shape;1054;p20"/>
            <p:cNvGrpSpPr/>
            <p:nvPr/>
          </p:nvGrpSpPr>
          <p:grpSpPr>
            <a:xfrm>
              <a:off x="408998" y="184059"/>
              <a:ext cx="608440" cy="162121"/>
              <a:chOff x="4872038" y="3216275"/>
              <a:chExt cx="989013" cy="263525"/>
            </a:xfrm>
          </p:grpSpPr>
          <p:sp>
            <p:nvSpPr>
              <p:cNvPr id="1055" name="Google Shape;1055;p20"/>
              <p:cNvSpPr/>
              <p:nvPr/>
            </p:nvSpPr>
            <p:spPr>
              <a:xfrm>
                <a:off x="5249863" y="3216275"/>
                <a:ext cx="161925" cy="263525"/>
              </a:xfrm>
              <a:custGeom>
                <a:rect b="b" l="l" r="r" t="t"/>
                <a:pathLst>
                  <a:path extrusionOk="0" h="166" w="102">
                    <a:moveTo>
                      <a:pt x="101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102" y="0"/>
                    </a:lnTo>
                    <a:lnTo>
                      <a:pt x="22" y="84"/>
                    </a:lnTo>
                    <a:lnTo>
                      <a:pt x="10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20"/>
              <p:cNvSpPr/>
              <p:nvPr/>
            </p:nvSpPr>
            <p:spPr>
              <a:xfrm>
                <a:off x="5072063" y="3216275"/>
                <a:ext cx="169863" cy="263525"/>
              </a:xfrm>
              <a:custGeom>
                <a:rect b="b" l="l" r="r" t="t"/>
                <a:pathLst>
                  <a:path extrusionOk="0" h="166" w="107">
                    <a:moveTo>
                      <a:pt x="106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07" y="0"/>
                    </a:lnTo>
                    <a:lnTo>
                      <a:pt x="27" y="84"/>
                    </a:lnTo>
                    <a:lnTo>
                      <a:pt x="106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20"/>
              <p:cNvSpPr/>
              <p:nvPr/>
            </p:nvSpPr>
            <p:spPr>
              <a:xfrm>
                <a:off x="4872038" y="3216275"/>
                <a:ext cx="193675" cy="263525"/>
              </a:xfrm>
              <a:custGeom>
                <a:rect b="b" l="l" r="r" t="t"/>
                <a:pathLst>
                  <a:path extrusionOk="0" h="166" w="122">
                    <a:moveTo>
                      <a:pt x="121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22" y="0"/>
                    </a:lnTo>
                    <a:lnTo>
                      <a:pt x="41" y="84"/>
                    </a:lnTo>
                    <a:lnTo>
                      <a:pt x="12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20"/>
              <p:cNvSpPr/>
              <p:nvPr/>
            </p:nvSpPr>
            <p:spPr>
              <a:xfrm>
                <a:off x="5726113" y="3216275"/>
                <a:ext cx="134938" cy="263525"/>
              </a:xfrm>
              <a:custGeom>
                <a:rect b="b" l="l" r="r" t="t"/>
                <a:pathLst>
                  <a:path extrusionOk="0" h="166" w="85">
                    <a:moveTo>
                      <a:pt x="85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5" y="84"/>
                    </a:lnTo>
                    <a:lnTo>
                      <a:pt x="85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p20"/>
              <p:cNvSpPr/>
              <p:nvPr/>
            </p:nvSpPr>
            <p:spPr>
              <a:xfrm>
                <a:off x="5419725" y="3216275"/>
                <a:ext cx="152400" cy="263525"/>
              </a:xfrm>
              <a:custGeom>
                <a:rect b="b" l="l" r="r" t="t"/>
                <a:pathLst>
                  <a:path extrusionOk="0" h="166" w="96">
                    <a:moveTo>
                      <a:pt x="95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96" y="0"/>
                    </a:lnTo>
                    <a:lnTo>
                      <a:pt x="16" y="84"/>
                    </a:lnTo>
                    <a:lnTo>
                      <a:pt x="95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0" name="Google Shape;1060;p20"/>
              <p:cNvSpPr/>
              <p:nvPr/>
            </p:nvSpPr>
            <p:spPr>
              <a:xfrm>
                <a:off x="5580063" y="3216275"/>
                <a:ext cx="139700" cy="263525"/>
              </a:xfrm>
              <a:custGeom>
                <a:rect b="b" l="l" r="r" t="t"/>
                <a:pathLst>
                  <a:path extrusionOk="0" h="166" w="88">
                    <a:moveTo>
                      <a:pt x="87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8" y="84"/>
                    </a:lnTo>
                    <a:lnTo>
                      <a:pt x="87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61" name="Google Shape;1061;p20"/>
          <p:cNvGrpSpPr/>
          <p:nvPr/>
        </p:nvGrpSpPr>
        <p:grpSpPr>
          <a:xfrm>
            <a:off x="-145750" y="1341926"/>
            <a:ext cx="9585081" cy="1037134"/>
            <a:chOff x="-145750" y="3151676"/>
            <a:chExt cx="9585081" cy="1037134"/>
          </a:xfrm>
        </p:grpSpPr>
        <p:sp>
          <p:nvSpPr>
            <p:cNvPr id="1062" name="Google Shape;1062;p20"/>
            <p:cNvSpPr/>
            <p:nvPr/>
          </p:nvSpPr>
          <p:spPr>
            <a:xfrm flipH="1">
              <a:off x="8645881" y="3151685"/>
              <a:ext cx="793450" cy="1037125"/>
            </a:xfrm>
            <a:custGeom>
              <a:rect b="b" l="l" r="r" t="t"/>
              <a:pathLst>
                <a:path extrusionOk="0" h="166" w="127">
                  <a:moveTo>
                    <a:pt x="1" y="166"/>
                  </a:moveTo>
                  <a:lnTo>
                    <a:pt x="47" y="166"/>
                  </a:lnTo>
                  <a:lnTo>
                    <a:pt x="127" y="84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1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0"/>
            <p:cNvSpPr/>
            <p:nvPr/>
          </p:nvSpPr>
          <p:spPr>
            <a:xfrm>
              <a:off x="-145750" y="3151676"/>
              <a:ext cx="364013" cy="475800"/>
            </a:xfrm>
            <a:custGeom>
              <a:rect b="b" l="l" r="r" t="t"/>
              <a:pathLst>
                <a:path extrusionOk="0" h="166" w="127">
                  <a:moveTo>
                    <a:pt x="1" y="166"/>
                  </a:moveTo>
                  <a:lnTo>
                    <a:pt x="47" y="166"/>
                  </a:lnTo>
                  <a:lnTo>
                    <a:pt x="127" y="84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1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3"/>
          <p:cNvGrpSpPr/>
          <p:nvPr/>
        </p:nvGrpSpPr>
        <p:grpSpPr>
          <a:xfrm>
            <a:off x="-3412975" y="-4472092"/>
            <a:ext cx="13210499" cy="12385794"/>
            <a:chOff x="-3412975" y="-4472092"/>
            <a:chExt cx="13210499" cy="12385794"/>
          </a:xfrm>
        </p:grpSpPr>
        <p:grpSp>
          <p:nvGrpSpPr>
            <p:cNvPr id="76" name="Google Shape;76;p3"/>
            <p:cNvGrpSpPr/>
            <p:nvPr/>
          </p:nvGrpSpPr>
          <p:grpSpPr>
            <a:xfrm flipH="1">
              <a:off x="-445412" y="2770040"/>
              <a:ext cx="10242936" cy="5143661"/>
              <a:chOff x="871538" y="3179763"/>
              <a:chExt cx="7327898" cy="3679826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1165225" y="3278188"/>
                <a:ext cx="7034210" cy="2479676"/>
              </a:xfrm>
              <a:custGeom>
                <a:rect b="b" l="l" r="r" t="t"/>
                <a:pathLst>
                  <a:path extrusionOk="0" h="1035" w="2937">
                    <a:moveTo>
                      <a:pt x="2937" y="0"/>
                    </a:moveTo>
                    <a:cubicBezTo>
                      <a:pt x="2879" y="177"/>
                      <a:pt x="2795" y="345"/>
                      <a:pt x="2694" y="505"/>
                    </a:cubicBezTo>
                    <a:cubicBezTo>
                      <a:pt x="2650" y="575"/>
                      <a:pt x="2603" y="644"/>
                      <a:pt x="2553" y="709"/>
                    </a:cubicBezTo>
                    <a:cubicBezTo>
                      <a:pt x="2526" y="744"/>
                      <a:pt x="2497" y="780"/>
                      <a:pt x="2467" y="813"/>
                    </a:cubicBezTo>
                    <a:cubicBezTo>
                      <a:pt x="2399" y="886"/>
                      <a:pt x="2321" y="950"/>
                      <a:pt x="2230" y="989"/>
                    </a:cubicBezTo>
                    <a:cubicBezTo>
                      <a:pt x="2179" y="1012"/>
                      <a:pt x="2124" y="1027"/>
                      <a:pt x="2064" y="1031"/>
                    </a:cubicBezTo>
                    <a:cubicBezTo>
                      <a:pt x="1997" y="1035"/>
                      <a:pt x="1923" y="1024"/>
                      <a:pt x="1865" y="985"/>
                    </a:cubicBezTo>
                    <a:cubicBezTo>
                      <a:pt x="1809" y="948"/>
                      <a:pt x="1773" y="891"/>
                      <a:pt x="1739" y="837"/>
                    </a:cubicBezTo>
                    <a:cubicBezTo>
                      <a:pt x="1664" y="720"/>
                      <a:pt x="1591" y="601"/>
                      <a:pt x="1518" y="483"/>
                    </a:cubicBezTo>
                    <a:cubicBezTo>
                      <a:pt x="1484" y="427"/>
                      <a:pt x="1449" y="372"/>
                      <a:pt x="1415" y="316"/>
                    </a:cubicBezTo>
                    <a:cubicBezTo>
                      <a:pt x="1350" y="213"/>
                      <a:pt x="1277" y="104"/>
                      <a:pt x="1164" y="51"/>
                    </a:cubicBezTo>
                    <a:cubicBezTo>
                      <a:pt x="1080" y="12"/>
                      <a:pt x="987" y="11"/>
                      <a:pt x="904" y="25"/>
                    </a:cubicBezTo>
                    <a:cubicBezTo>
                      <a:pt x="822" y="40"/>
                      <a:pt x="746" y="69"/>
                      <a:pt x="665" y="90"/>
                    </a:cubicBezTo>
                    <a:cubicBezTo>
                      <a:pt x="584" y="110"/>
                      <a:pt x="497" y="124"/>
                      <a:pt x="411" y="140"/>
                    </a:cubicBezTo>
                    <a:cubicBezTo>
                      <a:pt x="259" y="169"/>
                      <a:pt x="107" y="205"/>
                      <a:pt x="0" y="30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146175" y="3362325"/>
                <a:ext cx="7042153" cy="2441575"/>
              </a:xfrm>
              <a:custGeom>
                <a:rect b="b" l="l" r="r" t="t"/>
                <a:pathLst>
                  <a:path extrusionOk="0" h="1019" w="2940">
                    <a:moveTo>
                      <a:pt x="2940" y="43"/>
                    </a:moveTo>
                    <a:cubicBezTo>
                      <a:pt x="2878" y="211"/>
                      <a:pt x="2792" y="373"/>
                      <a:pt x="2690" y="526"/>
                    </a:cubicBezTo>
                    <a:cubicBezTo>
                      <a:pt x="2645" y="593"/>
                      <a:pt x="2598" y="658"/>
                      <a:pt x="2548" y="720"/>
                    </a:cubicBezTo>
                    <a:cubicBezTo>
                      <a:pt x="2520" y="754"/>
                      <a:pt x="2492" y="787"/>
                      <a:pt x="2461" y="818"/>
                    </a:cubicBezTo>
                    <a:cubicBezTo>
                      <a:pt x="2393" y="886"/>
                      <a:pt x="2316" y="945"/>
                      <a:pt x="2227" y="981"/>
                    </a:cubicBezTo>
                    <a:cubicBezTo>
                      <a:pt x="2177" y="1001"/>
                      <a:pt x="2123" y="1014"/>
                      <a:pt x="2064" y="1017"/>
                    </a:cubicBezTo>
                    <a:cubicBezTo>
                      <a:pt x="1998" y="1019"/>
                      <a:pt x="1927" y="1008"/>
                      <a:pt x="1870" y="970"/>
                    </a:cubicBezTo>
                    <a:cubicBezTo>
                      <a:pt x="1815" y="934"/>
                      <a:pt x="1779" y="879"/>
                      <a:pt x="1744" y="826"/>
                    </a:cubicBezTo>
                    <a:cubicBezTo>
                      <a:pt x="1668" y="710"/>
                      <a:pt x="1594" y="593"/>
                      <a:pt x="1519" y="475"/>
                    </a:cubicBezTo>
                    <a:cubicBezTo>
                      <a:pt x="1485" y="420"/>
                      <a:pt x="1449" y="365"/>
                      <a:pt x="1414" y="310"/>
                    </a:cubicBezTo>
                    <a:cubicBezTo>
                      <a:pt x="1348" y="207"/>
                      <a:pt x="1273" y="99"/>
                      <a:pt x="1161" y="45"/>
                    </a:cubicBezTo>
                    <a:cubicBezTo>
                      <a:pt x="1079" y="5"/>
                      <a:pt x="987" y="0"/>
                      <a:pt x="905" y="10"/>
                    </a:cubicBezTo>
                    <a:cubicBezTo>
                      <a:pt x="823" y="20"/>
                      <a:pt x="747" y="45"/>
                      <a:pt x="667" y="61"/>
                    </a:cubicBezTo>
                    <a:cubicBezTo>
                      <a:pt x="586" y="78"/>
                      <a:pt x="500" y="88"/>
                      <a:pt x="414" y="101"/>
                    </a:cubicBezTo>
                    <a:cubicBezTo>
                      <a:pt x="262" y="124"/>
                      <a:pt x="110" y="155"/>
                      <a:pt x="0" y="25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128713" y="3419475"/>
                <a:ext cx="7045327" cy="2432049"/>
              </a:xfrm>
              <a:custGeom>
                <a:rect b="b" l="l" r="r" t="t"/>
                <a:pathLst>
                  <a:path extrusionOk="0" h="1015" w="2941">
                    <a:moveTo>
                      <a:pt x="2941" y="97"/>
                    </a:moveTo>
                    <a:cubicBezTo>
                      <a:pt x="2876" y="257"/>
                      <a:pt x="2787" y="411"/>
                      <a:pt x="2684" y="557"/>
                    </a:cubicBezTo>
                    <a:cubicBezTo>
                      <a:pt x="2639" y="621"/>
                      <a:pt x="2591" y="683"/>
                      <a:pt x="2541" y="742"/>
                    </a:cubicBezTo>
                    <a:cubicBezTo>
                      <a:pt x="2514" y="774"/>
                      <a:pt x="2485" y="805"/>
                      <a:pt x="2454" y="834"/>
                    </a:cubicBezTo>
                    <a:cubicBezTo>
                      <a:pt x="2386" y="898"/>
                      <a:pt x="2310" y="951"/>
                      <a:pt x="2223" y="983"/>
                    </a:cubicBezTo>
                    <a:cubicBezTo>
                      <a:pt x="2174" y="1001"/>
                      <a:pt x="2121" y="1012"/>
                      <a:pt x="2064" y="1014"/>
                    </a:cubicBezTo>
                    <a:cubicBezTo>
                      <a:pt x="1999" y="1015"/>
                      <a:pt x="1930" y="1003"/>
                      <a:pt x="1873" y="966"/>
                    </a:cubicBezTo>
                    <a:cubicBezTo>
                      <a:pt x="1820" y="931"/>
                      <a:pt x="1784" y="877"/>
                      <a:pt x="1749" y="826"/>
                    </a:cubicBezTo>
                    <a:cubicBezTo>
                      <a:pt x="1671" y="712"/>
                      <a:pt x="1595" y="595"/>
                      <a:pt x="1520" y="478"/>
                    </a:cubicBezTo>
                    <a:cubicBezTo>
                      <a:pt x="1484" y="423"/>
                      <a:pt x="1448" y="368"/>
                      <a:pt x="1412" y="314"/>
                    </a:cubicBezTo>
                    <a:cubicBezTo>
                      <a:pt x="1345" y="212"/>
                      <a:pt x="1269" y="105"/>
                      <a:pt x="1158" y="49"/>
                    </a:cubicBezTo>
                    <a:cubicBezTo>
                      <a:pt x="1076" y="8"/>
                      <a:pt x="986" y="0"/>
                      <a:pt x="904" y="6"/>
                    </a:cubicBezTo>
                    <a:cubicBezTo>
                      <a:pt x="823" y="12"/>
                      <a:pt x="748" y="32"/>
                      <a:pt x="668" y="44"/>
                    </a:cubicBezTo>
                    <a:cubicBezTo>
                      <a:pt x="588" y="57"/>
                      <a:pt x="502" y="63"/>
                      <a:pt x="416" y="73"/>
                    </a:cubicBezTo>
                    <a:cubicBezTo>
                      <a:pt x="265" y="90"/>
                      <a:pt x="112" y="117"/>
                      <a:pt x="0" y="21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112838" y="3476625"/>
                <a:ext cx="7048500" cy="2422525"/>
              </a:xfrm>
              <a:custGeom>
                <a:rect b="b" l="l" r="r" t="t"/>
                <a:pathLst>
                  <a:path extrusionOk="0" h="1011" w="2943">
                    <a:moveTo>
                      <a:pt x="2943" y="151"/>
                    </a:moveTo>
                    <a:cubicBezTo>
                      <a:pt x="2874" y="303"/>
                      <a:pt x="2783" y="449"/>
                      <a:pt x="2679" y="588"/>
                    </a:cubicBezTo>
                    <a:cubicBezTo>
                      <a:pt x="2634" y="649"/>
                      <a:pt x="2585" y="708"/>
                      <a:pt x="2535" y="764"/>
                    </a:cubicBezTo>
                    <a:cubicBezTo>
                      <a:pt x="2507" y="794"/>
                      <a:pt x="2478" y="823"/>
                      <a:pt x="2447" y="850"/>
                    </a:cubicBezTo>
                    <a:cubicBezTo>
                      <a:pt x="2379" y="909"/>
                      <a:pt x="2304" y="957"/>
                      <a:pt x="2219" y="985"/>
                    </a:cubicBezTo>
                    <a:cubicBezTo>
                      <a:pt x="2171" y="1001"/>
                      <a:pt x="2119" y="1010"/>
                      <a:pt x="2063" y="1011"/>
                    </a:cubicBezTo>
                    <a:cubicBezTo>
                      <a:pt x="2000" y="1011"/>
                      <a:pt x="1932" y="998"/>
                      <a:pt x="1877" y="962"/>
                    </a:cubicBezTo>
                    <a:cubicBezTo>
                      <a:pt x="1824" y="927"/>
                      <a:pt x="1789" y="875"/>
                      <a:pt x="1754" y="826"/>
                    </a:cubicBezTo>
                    <a:cubicBezTo>
                      <a:pt x="1674" y="713"/>
                      <a:pt x="1597" y="597"/>
                      <a:pt x="1520" y="481"/>
                    </a:cubicBezTo>
                    <a:cubicBezTo>
                      <a:pt x="1484" y="426"/>
                      <a:pt x="1447" y="372"/>
                      <a:pt x="1410" y="318"/>
                    </a:cubicBezTo>
                    <a:cubicBezTo>
                      <a:pt x="1341" y="218"/>
                      <a:pt x="1265" y="112"/>
                      <a:pt x="1154" y="54"/>
                    </a:cubicBezTo>
                    <a:cubicBezTo>
                      <a:pt x="1073" y="11"/>
                      <a:pt x="984" y="0"/>
                      <a:pt x="904" y="2"/>
                    </a:cubicBezTo>
                    <a:cubicBezTo>
                      <a:pt x="823" y="4"/>
                      <a:pt x="748" y="19"/>
                      <a:pt x="669" y="27"/>
                    </a:cubicBezTo>
                    <a:cubicBezTo>
                      <a:pt x="589" y="36"/>
                      <a:pt x="503" y="39"/>
                      <a:pt x="418" y="45"/>
                    </a:cubicBezTo>
                    <a:cubicBezTo>
                      <a:pt x="268" y="57"/>
                      <a:pt x="114" y="78"/>
                      <a:pt x="0" y="17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095375" y="3522663"/>
                <a:ext cx="7054851" cy="2428875"/>
              </a:xfrm>
              <a:custGeom>
                <a:rect b="b" l="l" r="r" t="t"/>
                <a:pathLst>
                  <a:path extrusionOk="0" h="1014" w="2945">
                    <a:moveTo>
                      <a:pt x="2945" y="210"/>
                    </a:moveTo>
                    <a:cubicBezTo>
                      <a:pt x="2872" y="354"/>
                      <a:pt x="2779" y="493"/>
                      <a:pt x="2674" y="625"/>
                    </a:cubicBezTo>
                    <a:cubicBezTo>
                      <a:pt x="2628" y="682"/>
                      <a:pt x="2579" y="739"/>
                      <a:pt x="2528" y="791"/>
                    </a:cubicBezTo>
                    <a:cubicBezTo>
                      <a:pt x="2500" y="819"/>
                      <a:pt x="2471" y="846"/>
                      <a:pt x="2441" y="870"/>
                    </a:cubicBezTo>
                    <a:cubicBezTo>
                      <a:pt x="2373" y="925"/>
                      <a:pt x="2299" y="968"/>
                      <a:pt x="2215" y="992"/>
                    </a:cubicBezTo>
                    <a:cubicBezTo>
                      <a:pt x="2167" y="1006"/>
                      <a:pt x="2117" y="1014"/>
                      <a:pt x="2062" y="1013"/>
                    </a:cubicBezTo>
                    <a:cubicBezTo>
                      <a:pt x="2001" y="1011"/>
                      <a:pt x="1935" y="998"/>
                      <a:pt x="1881" y="963"/>
                    </a:cubicBezTo>
                    <a:cubicBezTo>
                      <a:pt x="1829" y="929"/>
                      <a:pt x="1794" y="879"/>
                      <a:pt x="1759" y="831"/>
                    </a:cubicBezTo>
                    <a:cubicBezTo>
                      <a:pt x="1677" y="720"/>
                      <a:pt x="1599" y="604"/>
                      <a:pt x="1520" y="489"/>
                    </a:cubicBezTo>
                    <a:cubicBezTo>
                      <a:pt x="1484" y="435"/>
                      <a:pt x="1446" y="381"/>
                      <a:pt x="1409" y="327"/>
                    </a:cubicBezTo>
                    <a:cubicBezTo>
                      <a:pt x="1338" y="228"/>
                      <a:pt x="1260" y="123"/>
                      <a:pt x="1151" y="63"/>
                    </a:cubicBezTo>
                    <a:cubicBezTo>
                      <a:pt x="1071" y="19"/>
                      <a:pt x="983" y="4"/>
                      <a:pt x="903" y="2"/>
                    </a:cubicBezTo>
                    <a:cubicBezTo>
                      <a:pt x="824" y="0"/>
                      <a:pt x="749" y="11"/>
                      <a:pt x="670" y="15"/>
                    </a:cubicBezTo>
                    <a:cubicBezTo>
                      <a:pt x="590" y="20"/>
                      <a:pt x="505" y="19"/>
                      <a:pt x="420" y="22"/>
                    </a:cubicBezTo>
                    <a:cubicBezTo>
                      <a:pt x="270" y="28"/>
                      <a:pt x="116" y="45"/>
                      <a:pt x="0" y="13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1079500" y="3560763"/>
                <a:ext cx="7056436" cy="2444749"/>
              </a:xfrm>
              <a:custGeom>
                <a:rect b="b" l="l" r="r" t="t"/>
                <a:pathLst>
                  <a:path extrusionOk="0" h="1020" w="2946">
                    <a:moveTo>
                      <a:pt x="2946" y="271"/>
                    </a:moveTo>
                    <a:cubicBezTo>
                      <a:pt x="2870" y="408"/>
                      <a:pt x="2775" y="539"/>
                      <a:pt x="2669" y="664"/>
                    </a:cubicBezTo>
                    <a:cubicBezTo>
                      <a:pt x="2622" y="719"/>
                      <a:pt x="2573" y="772"/>
                      <a:pt x="2522" y="820"/>
                    </a:cubicBezTo>
                    <a:cubicBezTo>
                      <a:pt x="2494" y="847"/>
                      <a:pt x="2464" y="872"/>
                      <a:pt x="2434" y="894"/>
                    </a:cubicBezTo>
                    <a:cubicBezTo>
                      <a:pt x="2366" y="945"/>
                      <a:pt x="2293" y="982"/>
                      <a:pt x="2210" y="1002"/>
                    </a:cubicBezTo>
                    <a:cubicBezTo>
                      <a:pt x="2164" y="1014"/>
                      <a:pt x="2114" y="1020"/>
                      <a:pt x="2061" y="1018"/>
                    </a:cubicBezTo>
                    <a:cubicBezTo>
                      <a:pt x="2002" y="1015"/>
                      <a:pt x="1938" y="1001"/>
                      <a:pt x="1885" y="966"/>
                    </a:cubicBezTo>
                    <a:cubicBezTo>
                      <a:pt x="1834" y="934"/>
                      <a:pt x="1799" y="885"/>
                      <a:pt x="1764" y="839"/>
                    </a:cubicBezTo>
                    <a:cubicBezTo>
                      <a:pt x="1680" y="729"/>
                      <a:pt x="1600" y="614"/>
                      <a:pt x="1521" y="500"/>
                    </a:cubicBezTo>
                    <a:cubicBezTo>
                      <a:pt x="1483" y="446"/>
                      <a:pt x="1445" y="393"/>
                      <a:pt x="1407" y="340"/>
                    </a:cubicBezTo>
                    <a:cubicBezTo>
                      <a:pt x="1335" y="241"/>
                      <a:pt x="1256" y="138"/>
                      <a:pt x="1147" y="76"/>
                    </a:cubicBezTo>
                    <a:cubicBezTo>
                      <a:pt x="1068" y="31"/>
                      <a:pt x="982" y="12"/>
                      <a:pt x="902" y="6"/>
                    </a:cubicBezTo>
                    <a:cubicBezTo>
                      <a:pt x="824" y="0"/>
                      <a:pt x="749" y="6"/>
                      <a:pt x="671" y="6"/>
                    </a:cubicBezTo>
                    <a:cubicBezTo>
                      <a:pt x="591" y="6"/>
                      <a:pt x="507" y="2"/>
                      <a:pt x="422" y="2"/>
                    </a:cubicBezTo>
                    <a:cubicBezTo>
                      <a:pt x="273" y="3"/>
                      <a:pt x="118" y="14"/>
                      <a:pt x="0" y="10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1060450" y="3543300"/>
                <a:ext cx="7062789" cy="2514600"/>
              </a:xfrm>
              <a:custGeom>
                <a:rect b="b" l="l" r="r" t="t"/>
                <a:pathLst>
                  <a:path extrusionOk="0" h="1049" w="2949">
                    <a:moveTo>
                      <a:pt x="2949" y="356"/>
                    </a:moveTo>
                    <a:cubicBezTo>
                      <a:pt x="2869" y="485"/>
                      <a:pt x="2772" y="608"/>
                      <a:pt x="2664" y="726"/>
                    </a:cubicBezTo>
                    <a:cubicBezTo>
                      <a:pt x="2617" y="778"/>
                      <a:pt x="2568" y="828"/>
                      <a:pt x="2516" y="873"/>
                    </a:cubicBezTo>
                    <a:cubicBezTo>
                      <a:pt x="2488" y="898"/>
                      <a:pt x="2459" y="921"/>
                      <a:pt x="2428" y="941"/>
                    </a:cubicBezTo>
                    <a:cubicBezTo>
                      <a:pt x="2360" y="987"/>
                      <a:pt x="2288" y="1019"/>
                      <a:pt x="2207" y="1036"/>
                    </a:cubicBezTo>
                    <a:cubicBezTo>
                      <a:pt x="2162" y="1045"/>
                      <a:pt x="2113" y="1049"/>
                      <a:pt x="2062" y="1046"/>
                    </a:cubicBezTo>
                    <a:cubicBezTo>
                      <a:pt x="2003" y="1042"/>
                      <a:pt x="1941" y="1027"/>
                      <a:pt x="1890" y="993"/>
                    </a:cubicBezTo>
                    <a:cubicBezTo>
                      <a:pt x="1840" y="961"/>
                      <a:pt x="1805" y="915"/>
                      <a:pt x="1770" y="870"/>
                    </a:cubicBezTo>
                    <a:cubicBezTo>
                      <a:pt x="1684" y="762"/>
                      <a:pt x="1603" y="647"/>
                      <a:pt x="1522" y="534"/>
                    </a:cubicBezTo>
                    <a:cubicBezTo>
                      <a:pt x="1484" y="480"/>
                      <a:pt x="1445" y="428"/>
                      <a:pt x="1406" y="375"/>
                    </a:cubicBezTo>
                    <a:cubicBezTo>
                      <a:pt x="1333" y="277"/>
                      <a:pt x="1252" y="175"/>
                      <a:pt x="1145" y="111"/>
                    </a:cubicBezTo>
                    <a:cubicBezTo>
                      <a:pt x="1066" y="65"/>
                      <a:pt x="982" y="43"/>
                      <a:pt x="903" y="33"/>
                    </a:cubicBezTo>
                    <a:cubicBezTo>
                      <a:pt x="825" y="23"/>
                      <a:pt x="751" y="24"/>
                      <a:pt x="673" y="20"/>
                    </a:cubicBezTo>
                    <a:cubicBezTo>
                      <a:pt x="594" y="16"/>
                      <a:pt x="510" y="9"/>
                      <a:pt x="425" y="5"/>
                    </a:cubicBezTo>
                    <a:cubicBezTo>
                      <a:pt x="277" y="0"/>
                      <a:pt x="121" y="7"/>
                      <a:pt x="0" y="8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1042988" y="3519488"/>
                <a:ext cx="7069135" cy="2590800"/>
              </a:xfrm>
              <a:custGeom>
                <a:rect b="b" l="l" r="r" t="t"/>
                <a:pathLst>
                  <a:path extrusionOk="0" h="1081" w="2951">
                    <a:moveTo>
                      <a:pt x="2951" y="444"/>
                    </a:moveTo>
                    <a:cubicBezTo>
                      <a:pt x="2867" y="565"/>
                      <a:pt x="2768" y="681"/>
                      <a:pt x="2659" y="792"/>
                    </a:cubicBezTo>
                    <a:cubicBezTo>
                      <a:pt x="2612" y="840"/>
                      <a:pt x="2561" y="887"/>
                      <a:pt x="2510" y="929"/>
                    </a:cubicBezTo>
                    <a:cubicBezTo>
                      <a:pt x="2481" y="952"/>
                      <a:pt x="2452" y="973"/>
                      <a:pt x="2421" y="991"/>
                    </a:cubicBezTo>
                    <a:cubicBezTo>
                      <a:pt x="2354" y="1032"/>
                      <a:pt x="2282" y="1059"/>
                      <a:pt x="2203" y="1072"/>
                    </a:cubicBezTo>
                    <a:cubicBezTo>
                      <a:pt x="2158" y="1079"/>
                      <a:pt x="2111" y="1081"/>
                      <a:pt x="2061" y="1077"/>
                    </a:cubicBezTo>
                    <a:cubicBezTo>
                      <a:pt x="2004" y="1071"/>
                      <a:pt x="1944" y="1056"/>
                      <a:pt x="1893" y="1023"/>
                    </a:cubicBezTo>
                    <a:cubicBezTo>
                      <a:pt x="1845" y="992"/>
                      <a:pt x="1810" y="947"/>
                      <a:pt x="1774" y="904"/>
                    </a:cubicBezTo>
                    <a:cubicBezTo>
                      <a:pt x="1687" y="797"/>
                      <a:pt x="1605" y="684"/>
                      <a:pt x="1522" y="571"/>
                    </a:cubicBezTo>
                    <a:cubicBezTo>
                      <a:pt x="1484" y="518"/>
                      <a:pt x="1444" y="465"/>
                      <a:pt x="1404" y="413"/>
                    </a:cubicBezTo>
                    <a:cubicBezTo>
                      <a:pt x="1329" y="316"/>
                      <a:pt x="1248" y="215"/>
                      <a:pt x="1142" y="150"/>
                    </a:cubicBezTo>
                    <a:cubicBezTo>
                      <a:pt x="1064" y="102"/>
                      <a:pt x="980" y="77"/>
                      <a:pt x="902" y="62"/>
                    </a:cubicBezTo>
                    <a:cubicBezTo>
                      <a:pt x="825" y="48"/>
                      <a:pt x="751" y="45"/>
                      <a:pt x="674" y="37"/>
                    </a:cubicBezTo>
                    <a:cubicBezTo>
                      <a:pt x="595" y="29"/>
                      <a:pt x="511" y="18"/>
                      <a:pt x="427" y="11"/>
                    </a:cubicBezTo>
                    <a:cubicBezTo>
                      <a:pt x="279" y="0"/>
                      <a:pt x="123" y="3"/>
                      <a:pt x="0" y="81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1027113" y="3490913"/>
                <a:ext cx="7070726" cy="2674938"/>
              </a:xfrm>
              <a:custGeom>
                <a:rect b="b" l="l" r="r" t="t"/>
                <a:pathLst>
                  <a:path extrusionOk="0" h="1116" w="2952">
                    <a:moveTo>
                      <a:pt x="2952" y="534"/>
                    </a:moveTo>
                    <a:cubicBezTo>
                      <a:pt x="2865" y="647"/>
                      <a:pt x="2764" y="755"/>
                      <a:pt x="2654" y="859"/>
                    </a:cubicBezTo>
                    <a:cubicBezTo>
                      <a:pt x="2606" y="904"/>
                      <a:pt x="2555" y="949"/>
                      <a:pt x="2503" y="987"/>
                    </a:cubicBezTo>
                    <a:cubicBezTo>
                      <a:pt x="2475" y="1008"/>
                      <a:pt x="2445" y="1027"/>
                      <a:pt x="2414" y="1043"/>
                    </a:cubicBezTo>
                    <a:cubicBezTo>
                      <a:pt x="2347" y="1079"/>
                      <a:pt x="2276" y="1101"/>
                      <a:pt x="2199" y="1110"/>
                    </a:cubicBezTo>
                    <a:cubicBezTo>
                      <a:pt x="2155" y="1115"/>
                      <a:pt x="2109" y="1116"/>
                      <a:pt x="2060" y="1110"/>
                    </a:cubicBezTo>
                    <a:cubicBezTo>
                      <a:pt x="2005" y="1103"/>
                      <a:pt x="1947" y="1087"/>
                      <a:pt x="1897" y="1055"/>
                    </a:cubicBezTo>
                    <a:cubicBezTo>
                      <a:pt x="1849" y="1025"/>
                      <a:pt x="1814" y="982"/>
                      <a:pt x="1779" y="940"/>
                    </a:cubicBezTo>
                    <a:cubicBezTo>
                      <a:pt x="1690" y="835"/>
                      <a:pt x="1606" y="722"/>
                      <a:pt x="1523" y="610"/>
                    </a:cubicBezTo>
                    <a:cubicBezTo>
                      <a:pt x="1483" y="557"/>
                      <a:pt x="1443" y="505"/>
                      <a:pt x="1403" y="454"/>
                    </a:cubicBezTo>
                    <a:cubicBezTo>
                      <a:pt x="1326" y="357"/>
                      <a:pt x="1243" y="258"/>
                      <a:pt x="1138" y="190"/>
                    </a:cubicBezTo>
                    <a:cubicBezTo>
                      <a:pt x="1061" y="141"/>
                      <a:pt x="979" y="113"/>
                      <a:pt x="902" y="94"/>
                    </a:cubicBezTo>
                    <a:cubicBezTo>
                      <a:pt x="825" y="76"/>
                      <a:pt x="752" y="67"/>
                      <a:pt x="675" y="56"/>
                    </a:cubicBezTo>
                    <a:cubicBezTo>
                      <a:pt x="596" y="44"/>
                      <a:pt x="513" y="29"/>
                      <a:pt x="429" y="19"/>
                    </a:cubicBezTo>
                    <a:cubicBezTo>
                      <a:pt x="282" y="3"/>
                      <a:pt x="124" y="0"/>
                      <a:pt x="0" y="7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1009650" y="3457575"/>
                <a:ext cx="7075487" cy="2762251"/>
              </a:xfrm>
              <a:custGeom>
                <a:rect b="b" l="l" r="r" t="t"/>
                <a:pathLst>
                  <a:path extrusionOk="0" h="1153" w="2954">
                    <a:moveTo>
                      <a:pt x="2954" y="626"/>
                    </a:moveTo>
                    <a:cubicBezTo>
                      <a:pt x="2863" y="731"/>
                      <a:pt x="2760" y="832"/>
                      <a:pt x="2648" y="928"/>
                    </a:cubicBezTo>
                    <a:cubicBezTo>
                      <a:pt x="2600" y="970"/>
                      <a:pt x="2549" y="1012"/>
                      <a:pt x="2497" y="1047"/>
                    </a:cubicBezTo>
                    <a:cubicBezTo>
                      <a:pt x="2468" y="1066"/>
                      <a:pt x="2438" y="1083"/>
                      <a:pt x="2408" y="1097"/>
                    </a:cubicBezTo>
                    <a:cubicBezTo>
                      <a:pt x="2340" y="1129"/>
                      <a:pt x="2270" y="1145"/>
                      <a:pt x="2195" y="1150"/>
                    </a:cubicBezTo>
                    <a:cubicBezTo>
                      <a:pt x="2152" y="1153"/>
                      <a:pt x="2107" y="1152"/>
                      <a:pt x="2060" y="1145"/>
                    </a:cubicBezTo>
                    <a:cubicBezTo>
                      <a:pt x="2006" y="1137"/>
                      <a:pt x="1949" y="1120"/>
                      <a:pt x="1901" y="1089"/>
                    </a:cubicBezTo>
                    <a:cubicBezTo>
                      <a:pt x="1854" y="1059"/>
                      <a:pt x="1819" y="1018"/>
                      <a:pt x="1784" y="978"/>
                    </a:cubicBezTo>
                    <a:cubicBezTo>
                      <a:pt x="1692" y="874"/>
                      <a:pt x="1608" y="762"/>
                      <a:pt x="1523" y="651"/>
                    </a:cubicBezTo>
                    <a:cubicBezTo>
                      <a:pt x="1483" y="599"/>
                      <a:pt x="1442" y="547"/>
                      <a:pt x="1401" y="496"/>
                    </a:cubicBezTo>
                    <a:cubicBezTo>
                      <a:pt x="1323" y="400"/>
                      <a:pt x="1239" y="302"/>
                      <a:pt x="1135" y="233"/>
                    </a:cubicBezTo>
                    <a:cubicBezTo>
                      <a:pt x="1059" y="183"/>
                      <a:pt x="978" y="151"/>
                      <a:pt x="901" y="128"/>
                    </a:cubicBezTo>
                    <a:cubicBezTo>
                      <a:pt x="826" y="106"/>
                      <a:pt x="752" y="92"/>
                      <a:pt x="675" y="77"/>
                    </a:cubicBezTo>
                    <a:cubicBezTo>
                      <a:pt x="597" y="60"/>
                      <a:pt x="515" y="42"/>
                      <a:pt x="431" y="30"/>
                    </a:cubicBezTo>
                    <a:cubicBezTo>
                      <a:pt x="285" y="7"/>
                      <a:pt x="126" y="0"/>
                      <a:pt x="0" y="7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990600" y="3421063"/>
                <a:ext cx="7083427" cy="2857501"/>
              </a:xfrm>
              <a:custGeom>
                <a:rect b="b" l="l" r="r" t="t"/>
                <a:pathLst>
                  <a:path extrusionOk="0" h="1192" w="2957">
                    <a:moveTo>
                      <a:pt x="2957" y="719"/>
                    </a:moveTo>
                    <a:cubicBezTo>
                      <a:pt x="2863" y="816"/>
                      <a:pt x="2757" y="909"/>
                      <a:pt x="2644" y="999"/>
                    </a:cubicBezTo>
                    <a:cubicBezTo>
                      <a:pt x="2595" y="1038"/>
                      <a:pt x="2544" y="1076"/>
                      <a:pt x="2491" y="1108"/>
                    </a:cubicBezTo>
                    <a:cubicBezTo>
                      <a:pt x="2462" y="1125"/>
                      <a:pt x="2433" y="1140"/>
                      <a:pt x="2402" y="1152"/>
                    </a:cubicBezTo>
                    <a:cubicBezTo>
                      <a:pt x="2334" y="1179"/>
                      <a:pt x="2266" y="1190"/>
                      <a:pt x="2191" y="1191"/>
                    </a:cubicBezTo>
                    <a:cubicBezTo>
                      <a:pt x="2150" y="1192"/>
                      <a:pt x="2106" y="1189"/>
                      <a:pt x="2060" y="1181"/>
                    </a:cubicBezTo>
                    <a:cubicBezTo>
                      <a:pt x="2008" y="1171"/>
                      <a:pt x="1953" y="1154"/>
                      <a:pt x="1906" y="1124"/>
                    </a:cubicBezTo>
                    <a:cubicBezTo>
                      <a:pt x="1860" y="1095"/>
                      <a:pt x="1825" y="1056"/>
                      <a:pt x="1790" y="1017"/>
                    </a:cubicBezTo>
                    <a:cubicBezTo>
                      <a:pt x="1696" y="915"/>
                      <a:pt x="1611" y="803"/>
                      <a:pt x="1524" y="693"/>
                    </a:cubicBezTo>
                    <a:cubicBezTo>
                      <a:pt x="1484" y="641"/>
                      <a:pt x="1442" y="590"/>
                      <a:pt x="1400" y="539"/>
                    </a:cubicBezTo>
                    <a:cubicBezTo>
                      <a:pt x="1321" y="444"/>
                      <a:pt x="1235" y="347"/>
                      <a:pt x="1132" y="276"/>
                    </a:cubicBezTo>
                    <a:cubicBezTo>
                      <a:pt x="1057" y="225"/>
                      <a:pt x="978" y="189"/>
                      <a:pt x="901" y="163"/>
                    </a:cubicBezTo>
                    <a:cubicBezTo>
                      <a:pt x="827" y="136"/>
                      <a:pt x="754" y="118"/>
                      <a:pt x="677" y="98"/>
                    </a:cubicBezTo>
                    <a:cubicBezTo>
                      <a:pt x="600" y="78"/>
                      <a:pt x="518" y="57"/>
                      <a:pt x="434" y="41"/>
                    </a:cubicBezTo>
                    <a:cubicBezTo>
                      <a:pt x="288" y="13"/>
                      <a:pt x="129" y="0"/>
                      <a:pt x="0" y="6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973138" y="3387725"/>
                <a:ext cx="7085009" cy="2959100"/>
              </a:xfrm>
              <a:custGeom>
                <a:rect b="b" l="l" r="r" t="t"/>
                <a:pathLst>
                  <a:path extrusionOk="0" h="1235" w="2958">
                    <a:moveTo>
                      <a:pt x="2958" y="811"/>
                    </a:moveTo>
                    <a:cubicBezTo>
                      <a:pt x="2861" y="900"/>
                      <a:pt x="2753" y="985"/>
                      <a:pt x="2639" y="1068"/>
                    </a:cubicBezTo>
                    <a:cubicBezTo>
                      <a:pt x="2589" y="1104"/>
                      <a:pt x="2538" y="1139"/>
                      <a:pt x="2485" y="1168"/>
                    </a:cubicBezTo>
                    <a:cubicBezTo>
                      <a:pt x="2456" y="1183"/>
                      <a:pt x="2426" y="1196"/>
                      <a:pt x="2395" y="1206"/>
                    </a:cubicBezTo>
                    <a:cubicBezTo>
                      <a:pt x="2328" y="1228"/>
                      <a:pt x="2260" y="1235"/>
                      <a:pt x="2187" y="1232"/>
                    </a:cubicBezTo>
                    <a:cubicBezTo>
                      <a:pt x="2146" y="1230"/>
                      <a:pt x="2104" y="1225"/>
                      <a:pt x="2059" y="1216"/>
                    </a:cubicBezTo>
                    <a:cubicBezTo>
                      <a:pt x="2008" y="1205"/>
                      <a:pt x="1956" y="1187"/>
                      <a:pt x="1909" y="1157"/>
                    </a:cubicBezTo>
                    <a:cubicBezTo>
                      <a:pt x="1865" y="1130"/>
                      <a:pt x="1830" y="1092"/>
                      <a:pt x="1795" y="1055"/>
                    </a:cubicBezTo>
                    <a:cubicBezTo>
                      <a:pt x="1698" y="955"/>
                      <a:pt x="1612" y="843"/>
                      <a:pt x="1525" y="734"/>
                    </a:cubicBezTo>
                    <a:cubicBezTo>
                      <a:pt x="1483" y="682"/>
                      <a:pt x="1441" y="632"/>
                      <a:pt x="1398" y="581"/>
                    </a:cubicBezTo>
                    <a:cubicBezTo>
                      <a:pt x="1317" y="487"/>
                      <a:pt x="1231" y="392"/>
                      <a:pt x="1129" y="319"/>
                    </a:cubicBezTo>
                    <a:cubicBezTo>
                      <a:pt x="1054" y="266"/>
                      <a:pt x="976" y="227"/>
                      <a:pt x="901" y="196"/>
                    </a:cubicBezTo>
                    <a:cubicBezTo>
                      <a:pt x="827" y="166"/>
                      <a:pt x="754" y="143"/>
                      <a:pt x="678" y="119"/>
                    </a:cubicBezTo>
                    <a:cubicBezTo>
                      <a:pt x="601" y="95"/>
                      <a:pt x="520" y="70"/>
                      <a:pt x="436" y="51"/>
                    </a:cubicBezTo>
                    <a:cubicBezTo>
                      <a:pt x="291" y="17"/>
                      <a:pt x="131" y="0"/>
                      <a:pt x="0" y="65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957263" y="3352800"/>
                <a:ext cx="7089777" cy="3067050"/>
              </a:xfrm>
              <a:custGeom>
                <a:rect b="b" l="l" r="r" t="t"/>
                <a:pathLst>
                  <a:path extrusionOk="0" h="1280" w="2960">
                    <a:moveTo>
                      <a:pt x="2960" y="904"/>
                    </a:moveTo>
                    <a:cubicBezTo>
                      <a:pt x="2859" y="984"/>
                      <a:pt x="2749" y="1063"/>
                      <a:pt x="2634" y="1138"/>
                    </a:cubicBezTo>
                    <a:cubicBezTo>
                      <a:pt x="2584" y="1171"/>
                      <a:pt x="2532" y="1203"/>
                      <a:pt x="2478" y="1228"/>
                    </a:cubicBezTo>
                    <a:cubicBezTo>
                      <a:pt x="2449" y="1242"/>
                      <a:pt x="2419" y="1253"/>
                      <a:pt x="2388" y="1261"/>
                    </a:cubicBezTo>
                    <a:cubicBezTo>
                      <a:pt x="2321" y="1279"/>
                      <a:pt x="2254" y="1280"/>
                      <a:pt x="2183" y="1273"/>
                    </a:cubicBezTo>
                    <a:cubicBezTo>
                      <a:pt x="2143" y="1269"/>
                      <a:pt x="2102" y="1262"/>
                      <a:pt x="2059" y="1252"/>
                    </a:cubicBezTo>
                    <a:cubicBezTo>
                      <a:pt x="2009" y="1239"/>
                      <a:pt x="1958" y="1221"/>
                      <a:pt x="1913" y="1192"/>
                    </a:cubicBezTo>
                    <a:cubicBezTo>
                      <a:pt x="1870" y="1165"/>
                      <a:pt x="1835" y="1130"/>
                      <a:pt x="1800" y="1094"/>
                    </a:cubicBezTo>
                    <a:cubicBezTo>
                      <a:pt x="1701" y="995"/>
                      <a:pt x="1614" y="884"/>
                      <a:pt x="1525" y="776"/>
                    </a:cubicBezTo>
                    <a:cubicBezTo>
                      <a:pt x="1483" y="725"/>
                      <a:pt x="1440" y="674"/>
                      <a:pt x="1397" y="625"/>
                    </a:cubicBezTo>
                    <a:cubicBezTo>
                      <a:pt x="1314" y="531"/>
                      <a:pt x="1226" y="437"/>
                      <a:pt x="1125" y="362"/>
                    </a:cubicBezTo>
                    <a:cubicBezTo>
                      <a:pt x="1052" y="308"/>
                      <a:pt x="975" y="266"/>
                      <a:pt x="900" y="231"/>
                    </a:cubicBezTo>
                    <a:cubicBezTo>
                      <a:pt x="827" y="197"/>
                      <a:pt x="755" y="169"/>
                      <a:pt x="679" y="141"/>
                    </a:cubicBezTo>
                    <a:cubicBezTo>
                      <a:pt x="602" y="113"/>
                      <a:pt x="521" y="84"/>
                      <a:pt x="438" y="62"/>
                    </a:cubicBezTo>
                    <a:cubicBezTo>
                      <a:pt x="294" y="23"/>
                      <a:pt x="133" y="0"/>
                      <a:pt x="0" y="6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939800" y="3319463"/>
                <a:ext cx="7094538" cy="3181350"/>
              </a:xfrm>
              <a:custGeom>
                <a:rect b="b" l="l" r="r" t="t"/>
                <a:pathLst>
                  <a:path extrusionOk="0" h="1328" w="2962">
                    <a:moveTo>
                      <a:pt x="2962" y="995"/>
                    </a:moveTo>
                    <a:cubicBezTo>
                      <a:pt x="2857" y="1068"/>
                      <a:pt x="2745" y="1139"/>
                      <a:pt x="2628" y="1207"/>
                    </a:cubicBezTo>
                    <a:cubicBezTo>
                      <a:pt x="2578" y="1237"/>
                      <a:pt x="2525" y="1267"/>
                      <a:pt x="2472" y="1288"/>
                    </a:cubicBezTo>
                    <a:cubicBezTo>
                      <a:pt x="2442" y="1300"/>
                      <a:pt x="2412" y="1309"/>
                      <a:pt x="2382" y="1315"/>
                    </a:cubicBezTo>
                    <a:cubicBezTo>
                      <a:pt x="2314" y="1328"/>
                      <a:pt x="2248" y="1324"/>
                      <a:pt x="2179" y="1313"/>
                    </a:cubicBezTo>
                    <a:cubicBezTo>
                      <a:pt x="2140" y="1307"/>
                      <a:pt x="2099" y="1299"/>
                      <a:pt x="2058" y="1287"/>
                    </a:cubicBezTo>
                    <a:cubicBezTo>
                      <a:pt x="2010" y="1273"/>
                      <a:pt x="1961" y="1254"/>
                      <a:pt x="1917" y="1226"/>
                    </a:cubicBezTo>
                    <a:cubicBezTo>
                      <a:pt x="1875" y="1200"/>
                      <a:pt x="1839" y="1166"/>
                      <a:pt x="1805" y="1133"/>
                    </a:cubicBezTo>
                    <a:cubicBezTo>
                      <a:pt x="1704" y="1035"/>
                      <a:pt x="1616" y="925"/>
                      <a:pt x="1525" y="817"/>
                    </a:cubicBezTo>
                    <a:cubicBezTo>
                      <a:pt x="1483" y="766"/>
                      <a:pt x="1439" y="716"/>
                      <a:pt x="1395" y="667"/>
                    </a:cubicBezTo>
                    <a:cubicBezTo>
                      <a:pt x="1311" y="574"/>
                      <a:pt x="1222" y="482"/>
                      <a:pt x="1122" y="405"/>
                    </a:cubicBezTo>
                    <a:cubicBezTo>
                      <a:pt x="1049" y="350"/>
                      <a:pt x="974" y="304"/>
                      <a:pt x="900" y="265"/>
                    </a:cubicBezTo>
                    <a:cubicBezTo>
                      <a:pt x="827" y="227"/>
                      <a:pt x="755" y="194"/>
                      <a:pt x="680" y="162"/>
                    </a:cubicBezTo>
                    <a:cubicBezTo>
                      <a:pt x="604" y="129"/>
                      <a:pt x="523" y="98"/>
                      <a:pt x="440" y="72"/>
                    </a:cubicBezTo>
                    <a:cubicBezTo>
                      <a:pt x="296" y="27"/>
                      <a:pt x="135" y="0"/>
                      <a:pt x="0" y="59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923925" y="3282950"/>
                <a:ext cx="7096126" cy="3302001"/>
              </a:xfrm>
              <a:custGeom>
                <a:rect b="b" l="l" r="r" t="t"/>
                <a:pathLst>
                  <a:path extrusionOk="0" h="1378" w="2963">
                    <a:moveTo>
                      <a:pt x="2963" y="1088"/>
                    </a:moveTo>
                    <a:cubicBezTo>
                      <a:pt x="2855" y="1153"/>
                      <a:pt x="2741" y="1216"/>
                      <a:pt x="2623" y="1278"/>
                    </a:cubicBezTo>
                    <a:cubicBezTo>
                      <a:pt x="2572" y="1304"/>
                      <a:pt x="2519" y="1331"/>
                      <a:pt x="2465" y="1349"/>
                    </a:cubicBezTo>
                    <a:cubicBezTo>
                      <a:pt x="2436" y="1359"/>
                      <a:pt x="2405" y="1366"/>
                      <a:pt x="2375" y="1370"/>
                    </a:cubicBezTo>
                    <a:cubicBezTo>
                      <a:pt x="2308" y="1378"/>
                      <a:pt x="2242" y="1369"/>
                      <a:pt x="2175" y="1354"/>
                    </a:cubicBezTo>
                    <a:cubicBezTo>
                      <a:pt x="2136" y="1346"/>
                      <a:pt x="2097" y="1336"/>
                      <a:pt x="2057" y="1323"/>
                    </a:cubicBezTo>
                    <a:cubicBezTo>
                      <a:pt x="2011" y="1307"/>
                      <a:pt x="1964" y="1288"/>
                      <a:pt x="1921" y="1261"/>
                    </a:cubicBezTo>
                    <a:cubicBezTo>
                      <a:pt x="1879" y="1235"/>
                      <a:pt x="1844" y="1204"/>
                      <a:pt x="1809" y="1172"/>
                    </a:cubicBezTo>
                    <a:cubicBezTo>
                      <a:pt x="1706" y="1076"/>
                      <a:pt x="1617" y="966"/>
                      <a:pt x="1526" y="859"/>
                    </a:cubicBezTo>
                    <a:cubicBezTo>
                      <a:pt x="1483" y="808"/>
                      <a:pt x="1438" y="759"/>
                      <a:pt x="1393" y="710"/>
                    </a:cubicBezTo>
                    <a:cubicBezTo>
                      <a:pt x="1308" y="618"/>
                      <a:pt x="1217" y="527"/>
                      <a:pt x="1118" y="449"/>
                    </a:cubicBezTo>
                    <a:cubicBezTo>
                      <a:pt x="1047" y="392"/>
                      <a:pt x="973" y="343"/>
                      <a:pt x="899" y="300"/>
                    </a:cubicBezTo>
                    <a:cubicBezTo>
                      <a:pt x="827" y="257"/>
                      <a:pt x="756" y="220"/>
                      <a:pt x="681" y="184"/>
                    </a:cubicBezTo>
                    <a:cubicBezTo>
                      <a:pt x="605" y="147"/>
                      <a:pt x="525" y="112"/>
                      <a:pt x="442" y="83"/>
                    </a:cubicBezTo>
                    <a:cubicBezTo>
                      <a:pt x="299" y="33"/>
                      <a:pt x="137" y="0"/>
                      <a:pt x="0" y="56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904875" y="3249613"/>
                <a:ext cx="7104059" cy="3421063"/>
              </a:xfrm>
              <a:custGeom>
                <a:rect b="b" l="l" r="r" t="t"/>
                <a:pathLst>
                  <a:path extrusionOk="0" h="1428" w="2966">
                    <a:moveTo>
                      <a:pt x="2966" y="1180"/>
                    </a:moveTo>
                    <a:cubicBezTo>
                      <a:pt x="2854" y="1237"/>
                      <a:pt x="2738" y="1293"/>
                      <a:pt x="2619" y="1347"/>
                    </a:cubicBezTo>
                    <a:cubicBezTo>
                      <a:pt x="2567" y="1371"/>
                      <a:pt x="2514" y="1394"/>
                      <a:pt x="2460" y="1409"/>
                    </a:cubicBezTo>
                    <a:cubicBezTo>
                      <a:pt x="2430" y="1417"/>
                      <a:pt x="2400" y="1423"/>
                      <a:pt x="2369" y="1424"/>
                    </a:cubicBezTo>
                    <a:cubicBezTo>
                      <a:pt x="2302" y="1428"/>
                      <a:pt x="2237" y="1413"/>
                      <a:pt x="2171" y="1394"/>
                    </a:cubicBezTo>
                    <a:cubicBezTo>
                      <a:pt x="2134" y="1384"/>
                      <a:pt x="2096" y="1372"/>
                      <a:pt x="2058" y="1358"/>
                    </a:cubicBezTo>
                    <a:cubicBezTo>
                      <a:pt x="2013" y="1341"/>
                      <a:pt x="1967" y="1321"/>
                      <a:pt x="1925" y="1295"/>
                    </a:cubicBezTo>
                    <a:cubicBezTo>
                      <a:pt x="1885" y="1270"/>
                      <a:pt x="1850" y="1240"/>
                      <a:pt x="1815" y="1210"/>
                    </a:cubicBezTo>
                    <a:cubicBezTo>
                      <a:pt x="1709" y="1116"/>
                      <a:pt x="1620" y="1006"/>
                      <a:pt x="1527" y="900"/>
                    </a:cubicBezTo>
                    <a:cubicBezTo>
                      <a:pt x="1483" y="850"/>
                      <a:pt x="1438" y="801"/>
                      <a:pt x="1392" y="753"/>
                    </a:cubicBezTo>
                    <a:cubicBezTo>
                      <a:pt x="1305" y="661"/>
                      <a:pt x="1214" y="571"/>
                      <a:pt x="1116" y="491"/>
                    </a:cubicBezTo>
                    <a:cubicBezTo>
                      <a:pt x="1045" y="433"/>
                      <a:pt x="972" y="381"/>
                      <a:pt x="899" y="333"/>
                    </a:cubicBezTo>
                    <a:cubicBezTo>
                      <a:pt x="829" y="287"/>
                      <a:pt x="757" y="245"/>
                      <a:pt x="683" y="205"/>
                    </a:cubicBezTo>
                    <a:cubicBezTo>
                      <a:pt x="607" y="164"/>
                      <a:pt x="528" y="125"/>
                      <a:pt x="445" y="93"/>
                    </a:cubicBezTo>
                    <a:cubicBezTo>
                      <a:pt x="302" y="37"/>
                      <a:pt x="140" y="0"/>
                      <a:pt x="0" y="52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887413" y="3213100"/>
                <a:ext cx="7108827" cy="3546476"/>
              </a:xfrm>
              <a:custGeom>
                <a:rect b="b" l="l" r="r" t="t"/>
                <a:pathLst>
                  <a:path extrusionOk="0" h="1480" w="2968">
                    <a:moveTo>
                      <a:pt x="2968" y="1273"/>
                    </a:moveTo>
                    <a:cubicBezTo>
                      <a:pt x="2852" y="1322"/>
                      <a:pt x="2734" y="1370"/>
                      <a:pt x="2614" y="1417"/>
                    </a:cubicBezTo>
                    <a:cubicBezTo>
                      <a:pt x="2562" y="1438"/>
                      <a:pt x="2508" y="1458"/>
                      <a:pt x="2453" y="1470"/>
                    </a:cubicBezTo>
                    <a:cubicBezTo>
                      <a:pt x="2423" y="1476"/>
                      <a:pt x="2393" y="1480"/>
                      <a:pt x="2362" y="1479"/>
                    </a:cubicBezTo>
                    <a:cubicBezTo>
                      <a:pt x="2295" y="1478"/>
                      <a:pt x="2231" y="1458"/>
                      <a:pt x="2167" y="1435"/>
                    </a:cubicBezTo>
                    <a:cubicBezTo>
                      <a:pt x="2131" y="1423"/>
                      <a:pt x="2094" y="1409"/>
                      <a:pt x="2057" y="1394"/>
                    </a:cubicBezTo>
                    <a:cubicBezTo>
                      <a:pt x="2014" y="1376"/>
                      <a:pt x="1970" y="1355"/>
                      <a:pt x="1929" y="1330"/>
                    </a:cubicBezTo>
                    <a:cubicBezTo>
                      <a:pt x="1890" y="1306"/>
                      <a:pt x="1855" y="1278"/>
                      <a:pt x="1820" y="1249"/>
                    </a:cubicBezTo>
                    <a:cubicBezTo>
                      <a:pt x="1712" y="1157"/>
                      <a:pt x="1622" y="1047"/>
                      <a:pt x="1527" y="942"/>
                    </a:cubicBezTo>
                    <a:cubicBezTo>
                      <a:pt x="1483" y="892"/>
                      <a:pt x="1437" y="844"/>
                      <a:pt x="1391" y="796"/>
                    </a:cubicBezTo>
                    <a:cubicBezTo>
                      <a:pt x="1302" y="705"/>
                      <a:pt x="1210" y="617"/>
                      <a:pt x="1113" y="535"/>
                    </a:cubicBezTo>
                    <a:cubicBezTo>
                      <a:pt x="1042" y="475"/>
                      <a:pt x="971" y="420"/>
                      <a:pt x="899" y="368"/>
                    </a:cubicBezTo>
                    <a:cubicBezTo>
                      <a:pt x="829" y="318"/>
                      <a:pt x="758" y="271"/>
                      <a:pt x="684" y="227"/>
                    </a:cubicBezTo>
                    <a:cubicBezTo>
                      <a:pt x="608" y="182"/>
                      <a:pt x="529" y="140"/>
                      <a:pt x="447" y="104"/>
                    </a:cubicBezTo>
                    <a:cubicBezTo>
                      <a:pt x="305" y="43"/>
                      <a:pt x="142" y="0"/>
                      <a:pt x="0" y="49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871538" y="3179763"/>
                <a:ext cx="7110414" cy="3679826"/>
              </a:xfrm>
              <a:custGeom>
                <a:rect b="b" l="l" r="r" t="t"/>
                <a:pathLst>
                  <a:path extrusionOk="0" h="1536" w="2969">
                    <a:moveTo>
                      <a:pt x="2969" y="1365"/>
                    </a:moveTo>
                    <a:cubicBezTo>
                      <a:pt x="2850" y="1406"/>
                      <a:pt x="2730" y="1447"/>
                      <a:pt x="2608" y="1487"/>
                    </a:cubicBezTo>
                    <a:cubicBezTo>
                      <a:pt x="2556" y="1504"/>
                      <a:pt x="2502" y="1521"/>
                      <a:pt x="2447" y="1530"/>
                    </a:cubicBezTo>
                    <a:cubicBezTo>
                      <a:pt x="2417" y="1534"/>
                      <a:pt x="2386" y="1536"/>
                      <a:pt x="2356" y="1533"/>
                    </a:cubicBezTo>
                    <a:cubicBezTo>
                      <a:pt x="2289" y="1527"/>
                      <a:pt x="2226" y="1502"/>
                      <a:pt x="2163" y="1476"/>
                    </a:cubicBezTo>
                    <a:cubicBezTo>
                      <a:pt x="2128" y="1461"/>
                      <a:pt x="2092" y="1445"/>
                      <a:pt x="2056" y="1429"/>
                    </a:cubicBezTo>
                    <a:cubicBezTo>
                      <a:pt x="2014" y="1409"/>
                      <a:pt x="1973" y="1388"/>
                      <a:pt x="1933" y="1364"/>
                    </a:cubicBezTo>
                    <a:cubicBezTo>
                      <a:pt x="1895" y="1340"/>
                      <a:pt x="1859" y="1314"/>
                      <a:pt x="1825" y="1287"/>
                    </a:cubicBezTo>
                    <a:cubicBezTo>
                      <a:pt x="1714" y="1197"/>
                      <a:pt x="1623" y="1087"/>
                      <a:pt x="1528" y="983"/>
                    </a:cubicBezTo>
                    <a:cubicBezTo>
                      <a:pt x="1483" y="933"/>
                      <a:pt x="1436" y="885"/>
                      <a:pt x="1389" y="838"/>
                    </a:cubicBezTo>
                    <a:cubicBezTo>
                      <a:pt x="1299" y="748"/>
                      <a:pt x="1205" y="661"/>
                      <a:pt x="1109" y="577"/>
                    </a:cubicBezTo>
                    <a:cubicBezTo>
                      <a:pt x="1040" y="517"/>
                      <a:pt x="970" y="458"/>
                      <a:pt x="898" y="402"/>
                    </a:cubicBezTo>
                    <a:cubicBezTo>
                      <a:pt x="829" y="347"/>
                      <a:pt x="758" y="296"/>
                      <a:pt x="685" y="248"/>
                    </a:cubicBezTo>
                    <a:cubicBezTo>
                      <a:pt x="610" y="198"/>
                      <a:pt x="531" y="153"/>
                      <a:pt x="449" y="114"/>
                    </a:cubicBezTo>
                    <a:cubicBezTo>
                      <a:pt x="308" y="47"/>
                      <a:pt x="144" y="0"/>
                      <a:pt x="0" y="46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" name="Google Shape;95;p3"/>
            <p:cNvGrpSpPr/>
            <p:nvPr/>
          </p:nvGrpSpPr>
          <p:grpSpPr>
            <a:xfrm flipH="1" rot="8999956">
              <a:off x="-2936352" y="-2905998"/>
              <a:ext cx="7299165" cy="3862303"/>
              <a:chOff x="2446338" y="-23812"/>
              <a:chExt cx="7299326" cy="3862388"/>
            </a:xfrm>
          </p:grpSpPr>
          <p:sp>
            <p:nvSpPr>
              <p:cNvPr id="96" name="Google Shape;96;p3"/>
              <p:cNvSpPr/>
              <p:nvPr/>
            </p:nvSpPr>
            <p:spPr>
              <a:xfrm>
                <a:off x="2446338" y="-23812"/>
                <a:ext cx="6784972" cy="3862388"/>
              </a:xfrm>
              <a:custGeom>
                <a:rect b="b" l="l" r="r" t="t"/>
                <a:pathLst>
                  <a:path extrusionOk="0" h="1794" w="3153">
                    <a:moveTo>
                      <a:pt x="3153" y="1794"/>
                    </a:moveTo>
                    <a:cubicBezTo>
                      <a:pt x="3014" y="1620"/>
                      <a:pt x="2861" y="1443"/>
                      <a:pt x="2705" y="1261"/>
                    </a:cubicBezTo>
                    <a:cubicBezTo>
                      <a:pt x="2685" y="1237"/>
                      <a:pt x="2655" y="1209"/>
                      <a:pt x="2618" y="1219"/>
                    </a:cubicBezTo>
                    <a:cubicBezTo>
                      <a:pt x="2588" y="1227"/>
                      <a:pt x="2572" y="1257"/>
                      <a:pt x="2554" y="1281"/>
                    </a:cubicBezTo>
                    <a:cubicBezTo>
                      <a:pt x="2483" y="1376"/>
                      <a:pt x="2324" y="1395"/>
                      <a:pt x="2231" y="1329"/>
                    </a:cubicBezTo>
                    <a:cubicBezTo>
                      <a:pt x="2192" y="1300"/>
                      <a:pt x="2166" y="1264"/>
                      <a:pt x="2148" y="1223"/>
                    </a:cubicBezTo>
                    <a:cubicBezTo>
                      <a:pt x="2129" y="1181"/>
                      <a:pt x="2118" y="1134"/>
                      <a:pt x="2108" y="1088"/>
                    </a:cubicBezTo>
                    <a:cubicBezTo>
                      <a:pt x="2104" y="1064"/>
                      <a:pt x="2099" y="1039"/>
                      <a:pt x="2095" y="1013"/>
                    </a:cubicBezTo>
                    <a:cubicBezTo>
                      <a:pt x="2083" y="942"/>
                      <a:pt x="2075" y="866"/>
                      <a:pt x="2068" y="790"/>
                    </a:cubicBezTo>
                    <a:cubicBezTo>
                      <a:pt x="2053" y="636"/>
                      <a:pt x="2039" y="482"/>
                      <a:pt x="2024" y="328"/>
                    </a:cubicBezTo>
                    <a:cubicBezTo>
                      <a:pt x="2018" y="261"/>
                      <a:pt x="2010" y="192"/>
                      <a:pt x="1973" y="131"/>
                    </a:cubicBezTo>
                    <a:cubicBezTo>
                      <a:pt x="1924" y="50"/>
                      <a:pt x="1821" y="0"/>
                      <a:pt x="1734" y="14"/>
                    </a:cubicBezTo>
                    <a:cubicBezTo>
                      <a:pt x="1696" y="20"/>
                      <a:pt x="1663" y="36"/>
                      <a:pt x="1629" y="53"/>
                    </a:cubicBezTo>
                    <a:cubicBezTo>
                      <a:pt x="1524" y="104"/>
                      <a:pt x="1411" y="154"/>
                      <a:pt x="1295" y="199"/>
                    </a:cubicBezTo>
                    <a:cubicBezTo>
                      <a:pt x="1184" y="241"/>
                      <a:pt x="1071" y="280"/>
                      <a:pt x="955" y="313"/>
                    </a:cubicBezTo>
                    <a:cubicBezTo>
                      <a:pt x="882" y="335"/>
                      <a:pt x="807" y="355"/>
                      <a:pt x="732" y="374"/>
                    </a:cubicBezTo>
                    <a:cubicBezTo>
                      <a:pt x="630" y="401"/>
                      <a:pt x="526" y="428"/>
                      <a:pt x="419" y="437"/>
                    </a:cubicBezTo>
                    <a:cubicBezTo>
                      <a:pt x="274" y="450"/>
                      <a:pt x="127" y="431"/>
                      <a:pt x="0" y="38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2503488" y="77788"/>
                <a:ext cx="6757987" cy="3594099"/>
              </a:xfrm>
              <a:custGeom>
                <a:rect b="b" l="l" r="r" t="t"/>
                <a:pathLst>
                  <a:path extrusionOk="0" h="1670" w="3140">
                    <a:moveTo>
                      <a:pt x="3140" y="1670"/>
                    </a:moveTo>
                    <a:cubicBezTo>
                      <a:pt x="3005" y="1523"/>
                      <a:pt x="2854" y="1373"/>
                      <a:pt x="2697" y="1215"/>
                    </a:cubicBezTo>
                    <a:cubicBezTo>
                      <a:pt x="2677" y="1195"/>
                      <a:pt x="2648" y="1170"/>
                      <a:pt x="2611" y="1181"/>
                    </a:cubicBezTo>
                    <a:cubicBezTo>
                      <a:pt x="2583" y="1190"/>
                      <a:pt x="2567" y="1219"/>
                      <a:pt x="2549" y="1243"/>
                    </a:cubicBezTo>
                    <a:cubicBezTo>
                      <a:pt x="2477" y="1338"/>
                      <a:pt x="2323" y="1360"/>
                      <a:pt x="2229" y="1300"/>
                    </a:cubicBezTo>
                    <a:cubicBezTo>
                      <a:pt x="2190" y="1275"/>
                      <a:pt x="2163" y="1241"/>
                      <a:pt x="2143" y="1203"/>
                    </a:cubicBezTo>
                    <a:cubicBezTo>
                      <a:pt x="2122" y="1164"/>
                      <a:pt x="2109" y="1120"/>
                      <a:pt x="2097" y="1076"/>
                    </a:cubicBezTo>
                    <a:cubicBezTo>
                      <a:pt x="2092" y="1052"/>
                      <a:pt x="2086" y="1028"/>
                      <a:pt x="2081" y="1003"/>
                    </a:cubicBezTo>
                    <a:cubicBezTo>
                      <a:pt x="2066" y="934"/>
                      <a:pt x="2057" y="858"/>
                      <a:pt x="2048" y="784"/>
                    </a:cubicBezTo>
                    <a:cubicBezTo>
                      <a:pt x="2030" y="632"/>
                      <a:pt x="2012" y="479"/>
                      <a:pt x="1994" y="327"/>
                    </a:cubicBezTo>
                    <a:cubicBezTo>
                      <a:pt x="1986" y="261"/>
                      <a:pt x="1977" y="192"/>
                      <a:pt x="1941" y="132"/>
                    </a:cubicBezTo>
                    <a:cubicBezTo>
                      <a:pt x="1892" y="51"/>
                      <a:pt x="1792" y="0"/>
                      <a:pt x="1707" y="9"/>
                    </a:cubicBezTo>
                    <a:cubicBezTo>
                      <a:pt x="1670" y="14"/>
                      <a:pt x="1636" y="28"/>
                      <a:pt x="1602" y="43"/>
                    </a:cubicBezTo>
                    <a:cubicBezTo>
                      <a:pt x="1499" y="88"/>
                      <a:pt x="1387" y="137"/>
                      <a:pt x="1273" y="180"/>
                    </a:cubicBezTo>
                    <a:cubicBezTo>
                      <a:pt x="1163" y="221"/>
                      <a:pt x="1052" y="260"/>
                      <a:pt x="938" y="294"/>
                    </a:cubicBezTo>
                    <a:cubicBezTo>
                      <a:pt x="866" y="316"/>
                      <a:pt x="792" y="335"/>
                      <a:pt x="719" y="354"/>
                    </a:cubicBezTo>
                    <a:cubicBezTo>
                      <a:pt x="618" y="381"/>
                      <a:pt x="516" y="407"/>
                      <a:pt x="411" y="418"/>
                    </a:cubicBezTo>
                    <a:cubicBezTo>
                      <a:pt x="268" y="432"/>
                      <a:pt x="124" y="418"/>
                      <a:pt x="0" y="38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2562225" y="176213"/>
                <a:ext cx="6729413" cy="3330575"/>
              </a:xfrm>
              <a:custGeom>
                <a:rect b="b" l="l" r="r" t="t"/>
                <a:pathLst>
                  <a:path extrusionOk="0" h="1547" w="3127">
                    <a:moveTo>
                      <a:pt x="3127" y="1547"/>
                    </a:moveTo>
                    <a:cubicBezTo>
                      <a:pt x="2996" y="1427"/>
                      <a:pt x="2846" y="1303"/>
                      <a:pt x="2690" y="1171"/>
                    </a:cubicBezTo>
                    <a:cubicBezTo>
                      <a:pt x="2670" y="1154"/>
                      <a:pt x="2641" y="1132"/>
                      <a:pt x="2605" y="1145"/>
                    </a:cubicBezTo>
                    <a:cubicBezTo>
                      <a:pt x="2577" y="1154"/>
                      <a:pt x="2561" y="1183"/>
                      <a:pt x="2543" y="1207"/>
                    </a:cubicBezTo>
                    <a:cubicBezTo>
                      <a:pt x="2472" y="1301"/>
                      <a:pt x="2322" y="1327"/>
                      <a:pt x="2228" y="1273"/>
                    </a:cubicBezTo>
                    <a:cubicBezTo>
                      <a:pt x="2188" y="1250"/>
                      <a:pt x="2160" y="1219"/>
                      <a:pt x="2138" y="1184"/>
                    </a:cubicBezTo>
                    <a:cubicBezTo>
                      <a:pt x="2116" y="1148"/>
                      <a:pt x="2100" y="1106"/>
                      <a:pt x="2087" y="1064"/>
                    </a:cubicBezTo>
                    <a:cubicBezTo>
                      <a:pt x="2079" y="1042"/>
                      <a:pt x="2073" y="1018"/>
                      <a:pt x="2067" y="994"/>
                    </a:cubicBezTo>
                    <a:cubicBezTo>
                      <a:pt x="2049" y="926"/>
                      <a:pt x="2038" y="852"/>
                      <a:pt x="2028" y="778"/>
                    </a:cubicBezTo>
                    <a:cubicBezTo>
                      <a:pt x="2007" y="628"/>
                      <a:pt x="1985" y="477"/>
                      <a:pt x="1964" y="327"/>
                    </a:cubicBezTo>
                    <a:cubicBezTo>
                      <a:pt x="1955" y="262"/>
                      <a:pt x="1945" y="194"/>
                      <a:pt x="1909" y="134"/>
                    </a:cubicBezTo>
                    <a:cubicBezTo>
                      <a:pt x="1860" y="54"/>
                      <a:pt x="1763" y="0"/>
                      <a:pt x="1679" y="6"/>
                    </a:cubicBezTo>
                    <a:cubicBezTo>
                      <a:pt x="1643" y="9"/>
                      <a:pt x="1610" y="20"/>
                      <a:pt x="1576" y="34"/>
                    </a:cubicBezTo>
                    <a:cubicBezTo>
                      <a:pt x="1473" y="74"/>
                      <a:pt x="1362" y="120"/>
                      <a:pt x="1250" y="162"/>
                    </a:cubicBezTo>
                    <a:cubicBezTo>
                      <a:pt x="1142" y="203"/>
                      <a:pt x="1033" y="242"/>
                      <a:pt x="921" y="276"/>
                    </a:cubicBezTo>
                    <a:cubicBezTo>
                      <a:pt x="850" y="297"/>
                      <a:pt x="778" y="317"/>
                      <a:pt x="705" y="336"/>
                    </a:cubicBezTo>
                    <a:cubicBezTo>
                      <a:pt x="606" y="362"/>
                      <a:pt x="505" y="388"/>
                      <a:pt x="403" y="399"/>
                    </a:cubicBezTo>
                    <a:cubicBezTo>
                      <a:pt x="262" y="415"/>
                      <a:pt x="121" y="405"/>
                      <a:pt x="0" y="37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2620963" y="277813"/>
                <a:ext cx="6704010" cy="3062289"/>
              </a:xfrm>
              <a:custGeom>
                <a:rect b="b" l="l" r="r" t="t"/>
                <a:pathLst>
                  <a:path extrusionOk="0" h="1423" w="3115">
                    <a:moveTo>
                      <a:pt x="3115" y="1423"/>
                    </a:moveTo>
                    <a:cubicBezTo>
                      <a:pt x="2988" y="1330"/>
                      <a:pt x="2839" y="1233"/>
                      <a:pt x="2682" y="1125"/>
                    </a:cubicBezTo>
                    <a:cubicBezTo>
                      <a:pt x="2662" y="1111"/>
                      <a:pt x="2634" y="1093"/>
                      <a:pt x="2599" y="1107"/>
                    </a:cubicBezTo>
                    <a:cubicBezTo>
                      <a:pt x="2572" y="1117"/>
                      <a:pt x="2555" y="1146"/>
                      <a:pt x="2538" y="1169"/>
                    </a:cubicBezTo>
                    <a:cubicBezTo>
                      <a:pt x="2466" y="1263"/>
                      <a:pt x="2320" y="1292"/>
                      <a:pt x="2226" y="1245"/>
                    </a:cubicBezTo>
                    <a:cubicBezTo>
                      <a:pt x="2186" y="1225"/>
                      <a:pt x="2157" y="1197"/>
                      <a:pt x="2134" y="1164"/>
                    </a:cubicBezTo>
                    <a:cubicBezTo>
                      <a:pt x="2109" y="1131"/>
                      <a:pt x="2091" y="1092"/>
                      <a:pt x="2076" y="1051"/>
                    </a:cubicBezTo>
                    <a:cubicBezTo>
                      <a:pt x="2067" y="1030"/>
                      <a:pt x="2060" y="1007"/>
                      <a:pt x="2053" y="984"/>
                    </a:cubicBezTo>
                    <a:cubicBezTo>
                      <a:pt x="2032" y="918"/>
                      <a:pt x="2020" y="845"/>
                      <a:pt x="2008" y="772"/>
                    </a:cubicBezTo>
                    <a:cubicBezTo>
                      <a:pt x="1983" y="623"/>
                      <a:pt x="1959" y="474"/>
                      <a:pt x="1934" y="326"/>
                    </a:cubicBezTo>
                    <a:cubicBezTo>
                      <a:pt x="1923" y="261"/>
                      <a:pt x="1912" y="194"/>
                      <a:pt x="1876" y="135"/>
                    </a:cubicBezTo>
                    <a:cubicBezTo>
                      <a:pt x="1828" y="55"/>
                      <a:pt x="1734" y="0"/>
                      <a:pt x="1652" y="2"/>
                    </a:cubicBezTo>
                    <a:cubicBezTo>
                      <a:pt x="1616" y="2"/>
                      <a:pt x="1583" y="12"/>
                      <a:pt x="1549" y="23"/>
                    </a:cubicBezTo>
                    <a:cubicBezTo>
                      <a:pt x="1447" y="58"/>
                      <a:pt x="1338" y="102"/>
                      <a:pt x="1227" y="144"/>
                    </a:cubicBezTo>
                    <a:cubicBezTo>
                      <a:pt x="1121" y="183"/>
                      <a:pt x="1013" y="223"/>
                      <a:pt x="904" y="256"/>
                    </a:cubicBezTo>
                    <a:cubicBezTo>
                      <a:pt x="834" y="278"/>
                      <a:pt x="763" y="297"/>
                      <a:pt x="692" y="316"/>
                    </a:cubicBezTo>
                    <a:cubicBezTo>
                      <a:pt x="594" y="342"/>
                      <a:pt x="495" y="368"/>
                      <a:pt x="394" y="380"/>
                    </a:cubicBezTo>
                    <a:cubicBezTo>
                      <a:pt x="256" y="397"/>
                      <a:pt x="118" y="391"/>
                      <a:pt x="0" y="37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2678113" y="369888"/>
                <a:ext cx="6677024" cy="2803525"/>
              </a:xfrm>
              <a:custGeom>
                <a:rect b="b" l="l" r="r" t="t"/>
                <a:pathLst>
                  <a:path extrusionOk="0" h="1302" w="3102">
                    <a:moveTo>
                      <a:pt x="3102" y="1302"/>
                    </a:moveTo>
                    <a:cubicBezTo>
                      <a:pt x="2979" y="1237"/>
                      <a:pt x="2831" y="1166"/>
                      <a:pt x="2674" y="1084"/>
                    </a:cubicBezTo>
                    <a:cubicBezTo>
                      <a:pt x="2654" y="1073"/>
                      <a:pt x="2627" y="1059"/>
                      <a:pt x="2593" y="1073"/>
                    </a:cubicBezTo>
                    <a:cubicBezTo>
                      <a:pt x="2566" y="1084"/>
                      <a:pt x="2550" y="1112"/>
                      <a:pt x="2532" y="1136"/>
                    </a:cubicBezTo>
                    <a:cubicBezTo>
                      <a:pt x="2460" y="1229"/>
                      <a:pt x="2319" y="1261"/>
                      <a:pt x="2224" y="1220"/>
                    </a:cubicBezTo>
                    <a:cubicBezTo>
                      <a:pt x="2184" y="1203"/>
                      <a:pt x="2154" y="1178"/>
                      <a:pt x="2129" y="1148"/>
                    </a:cubicBezTo>
                    <a:cubicBezTo>
                      <a:pt x="2103" y="1118"/>
                      <a:pt x="2083" y="1081"/>
                      <a:pt x="2065" y="1043"/>
                    </a:cubicBezTo>
                    <a:cubicBezTo>
                      <a:pt x="2055" y="1022"/>
                      <a:pt x="2047" y="1001"/>
                      <a:pt x="2038" y="978"/>
                    </a:cubicBezTo>
                    <a:cubicBezTo>
                      <a:pt x="2015" y="914"/>
                      <a:pt x="2001" y="841"/>
                      <a:pt x="1988" y="769"/>
                    </a:cubicBezTo>
                    <a:cubicBezTo>
                      <a:pt x="1960" y="623"/>
                      <a:pt x="1932" y="476"/>
                      <a:pt x="1904" y="329"/>
                    </a:cubicBezTo>
                    <a:cubicBezTo>
                      <a:pt x="1892" y="265"/>
                      <a:pt x="1879" y="199"/>
                      <a:pt x="1844" y="140"/>
                    </a:cubicBezTo>
                    <a:cubicBezTo>
                      <a:pt x="1796" y="60"/>
                      <a:pt x="1706" y="4"/>
                      <a:pt x="1625" y="1"/>
                    </a:cubicBezTo>
                    <a:cubicBezTo>
                      <a:pt x="1589" y="0"/>
                      <a:pt x="1556" y="7"/>
                      <a:pt x="1522" y="17"/>
                    </a:cubicBezTo>
                    <a:cubicBezTo>
                      <a:pt x="1422" y="47"/>
                      <a:pt x="1313" y="89"/>
                      <a:pt x="1204" y="129"/>
                    </a:cubicBezTo>
                    <a:cubicBezTo>
                      <a:pt x="1099" y="168"/>
                      <a:pt x="994" y="207"/>
                      <a:pt x="887" y="241"/>
                    </a:cubicBezTo>
                    <a:cubicBezTo>
                      <a:pt x="818" y="263"/>
                      <a:pt x="748" y="282"/>
                      <a:pt x="678" y="300"/>
                    </a:cubicBezTo>
                    <a:cubicBezTo>
                      <a:pt x="582" y="326"/>
                      <a:pt x="485" y="351"/>
                      <a:pt x="386" y="365"/>
                    </a:cubicBezTo>
                    <a:cubicBezTo>
                      <a:pt x="250" y="383"/>
                      <a:pt x="115" y="381"/>
                      <a:pt x="0" y="36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2736850" y="458788"/>
                <a:ext cx="6648447" cy="2654301"/>
              </a:xfrm>
              <a:custGeom>
                <a:rect b="b" l="l" r="r" t="t"/>
                <a:pathLst>
                  <a:path extrusionOk="0" h="1233" w="3089">
                    <a:moveTo>
                      <a:pt x="3089" y="1184"/>
                    </a:moveTo>
                    <a:cubicBezTo>
                      <a:pt x="2970" y="1146"/>
                      <a:pt x="2824" y="1102"/>
                      <a:pt x="2667" y="1044"/>
                    </a:cubicBezTo>
                    <a:cubicBezTo>
                      <a:pt x="2647" y="1037"/>
                      <a:pt x="2620" y="1026"/>
                      <a:pt x="2586" y="1042"/>
                    </a:cubicBezTo>
                    <a:cubicBezTo>
                      <a:pt x="2561" y="1054"/>
                      <a:pt x="2544" y="1081"/>
                      <a:pt x="2527" y="1104"/>
                    </a:cubicBezTo>
                    <a:cubicBezTo>
                      <a:pt x="2455" y="1197"/>
                      <a:pt x="2318" y="1233"/>
                      <a:pt x="2222" y="1198"/>
                    </a:cubicBezTo>
                    <a:cubicBezTo>
                      <a:pt x="2182" y="1184"/>
                      <a:pt x="2151" y="1161"/>
                      <a:pt x="2124" y="1134"/>
                    </a:cubicBezTo>
                    <a:cubicBezTo>
                      <a:pt x="2097" y="1106"/>
                      <a:pt x="2074" y="1073"/>
                      <a:pt x="2054" y="1036"/>
                    </a:cubicBezTo>
                    <a:cubicBezTo>
                      <a:pt x="2043" y="1017"/>
                      <a:pt x="2034" y="996"/>
                      <a:pt x="2024" y="974"/>
                    </a:cubicBezTo>
                    <a:cubicBezTo>
                      <a:pt x="1999" y="912"/>
                      <a:pt x="1982" y="840"/>
                      <a:pt x="1967" y="769"/>
                    </a:cubicBezTo>
                    <a:cubicBezTo>
                      <a:pt x="1936" y="624"/>
                      <a:pt x="1905" y="479"/>
                      <a:pt x="1874" y="334"/>
                    </a:cubicBezTo>
                    <a:cubicBezTo>
                      <a:pt x="1860" y="271"/>
                      <a:pt x="1846" y="206"/>
                      <a:pt x="1811" y="147"/>
                    </a:cubicBezTo>
                    <a:cubicBezTo>
                      <a:pt x="1764" y="68"/>
                      <a:pt x="1677" y="9"/>
                      <a:pt x="1597" y="3"/>
                    </a:cubicBezTo>
                    <a:cubicBezTo>
                      <a:pt x="1562" y="0"/>
                      <a:pt x="1530" y="5"/>
                      <a:pt x="1496" y="13"/>
                    </a:cubicBezTo>
                    <a:cubicBezTo>
                      <a:pt x="1396" y="37"/>
                      <a:pt x="1288" y="77"/>
                      <a:pt x="1181" y="117"/>
                    </a:cubicBezTo>
                    <a:cubicBezTo>
                      <a:pt x="1078" y="154"/>
                      <a:pt x="975" y="194"/>
                      <a:pt x="870" y="228"/>
                    </a:cubicBezTo>
                    <a:cubicBezTo>
                      <a:pt x="802" y="249"/>
                      <a:pt x="734" y="268"/>
                      <a:pt x="665" y="287"/>
                    </a:cubicBezTo>
                    <a:cubicBezTo>
                      <a:pt x="570" y="312"/>
                      <a:pt x="474" y="337"/>
                      <a:pt x="378" y="352"/>
                    </a:cubicBezTo>
                    <a:cubicBezTo>
                      <a:pt x="244" y="372"/>
                      <a:pt x="112" y="373"/>
                      <a:pt x="0" y="36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2797175" y="546100"/>
                <a:ext cx="6618284" cy="2592387"/>
              </a:xfrm>
              <a:custGeom>
                <a:rect b="b" l="l" r="r" t="t"/>
                <a:pathLst>
                  <a:path extrusionOk="0" h="1204" w="3075">
                    <a:moveTo>
                      <a:pt x="3075" y="1066"/>
                    </a:moveTo>
                    <a:cubicBezTo>
                      <a:pt x="2960" y="1055"/>
                      <a:pt x="2816" y="1037"/>
                      <a:pt x="2658" y="1005"/>
                    </a:cubicBezTo>
                    <a:cubicBezTo>
                      <a:pt x="2638" y="1001"/>
                      <a:pt x="2611" y="993"/>
                      <a:pt x="2579" y="1010"/>
                    </a:cubicBezTo>
                    <a:cubicBezTo>
                      <a:pt x="2554" y="1023"/>
                      <a:pt x="2538" y="1050"/>
                      <a:pt x="2520" y="1073"/>
                    </a:cubicBezTo>
                    <a:cubicBezTo>
                      <a:pt x="2448" y="1165"/>
                      <a:pt x="2316" y="1204"/>
                      <a:pt x="2220" y="1176"/>
                    </a:cubicBezTo>
                    <a:cubicBezTo>
                      <a:pt x="2179" y="1164"/>
                      <a:pt x="2147" y="1145"/>
                      <a:pt x="2118" y="1120"/>
                    </a:cubicBezTo>
                    <a:cubicBezTo>
                      <a:pt x="2089" y="1095"/>
                      <a:pt x="2064" y="1064"/>
                      <a:pt x="2042" y="1029"/>
                    </a:cubicBezTo>
                    <a:cubicBezTo>
                      <a:pt x="2030" y="1011"/>
                      <a:pt x="2019" y="991"/>
                      <a:pt x="2009" y="970"/>
                    </a:cubicBezTo>
                    <a:cubicBezTo>
                      <a:pt x="1981" y="910"/>
                      <a:pt x="1963" y="838"/>
                      <a:pt x="1946" y="769"/>
                    </a:cubicBezTo>
                    <a:cubicBezTo>
                      <a:pt x="1912" y="625"/>
                      <a:pt x="1877" y="482"/>
                      <a:pt x="1843" y="339"/>
                    </a:cubicBezTo>
                    <a:cubicBezTo>
                      <a:pt x="1828" y="276"/>
                      <a:pt x="1812" y="212"/>
                      <a:pt x="1778" y="154"/>
                    </a:cubicBezTo>
                    <a:cubicBezTo>
                      <a:pt x="1731" y="75"/>
                      <a:pt x="1647" y="15"/>
                      <a:pt x="1569" y="5"/>
                    </a:cubicBezTo>
                    <a:cubicBezTo>
                      <a:pt x="1535" y="0"/>
                      <a:pt x="1502" y="3"/>
                      <a:pt x="1468" y="9"/>
                    </a:cubicBezTo>
                    <a:cubicBezTo>
                      <a:pt x="1370" y="28"/>
                      <a:pt x="1263" y="66"/>
                      <a:pt x="1158" y="104"/>
                    </a:cubicBezTo>
                    <a:cubicBezTo>
                      <a:pt x="1056" y="141"/>
                      <a:pt x="955" y="181"/>
                      <a:pt x="851" y="214"/>
                    </a:cubicBezTo>
                    <a:cubicBezTo>
                      <a:pt x="785" y="236"/>
                      <a:pt x="718" y="255"/>
                      <a:pt x="650" y="273"/>
                    </a:cubicBezTo>
                    <a:cubicBezTo>
                      <a:pt x="557" y="298"/>
                      <a:pt x="463" y="323"/>
                      <a:pt x="368" y="338"/>
                    </a:cubicBezTo>
                    <a:cubicBezTo>
                      <a:pt x="237" y="360"/>
                      <a:pt x="107" y="365"/>
                      <a:pt x="0" y="36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2854325" y="635000"/>
                <a:ext cx="6591299" cy="2528888"/>
              </a:xfrm>
              <a:custGeom>
                <a:rect b="b" l="l" r="r" t="t"/>
                <a:pathLst>
                  <a:path extrusionOk="0" h="1175" w="3062">
                    <a:moveTo>
                      <a:pt x="3062" y="948"/>
                    </a:moveTo>
                    <a:cubicBezTo>
                      <a:pt x="2952" y="964"/>
                      <a:pt x="2809" y="972"/>
                      <a:pt x="2650" y="965"/>
                    </a:cubicBezTo>
                    <a:cubicBezTo>
                      <a:pt x="2630" y="964"/>
                      <a:pt x="2604" y="960"/>
                      <a:pt x="2573" y="978"/>
                    </a:cubicBezTo>
                    <a:cubicBezTo>
                      <a:pt x="2549" y="992"/>
                      <a:pt x="2532" y="1018"/>
                      <a:pt x="2515" y="1041"/>
                    </a:cubicBezTo>
                    <a:cubicBezTo>
                      <a:pt x="2443" y="1133"/>
                      <a:pt x="2314" y="1175"/>
                      <a:pt x="2218" y="1154"/>
                    </a:cubicBezTo>
                    <a:cubicBezTo>
                      <a:pt x="2178" y="1144"/>
                      <a:pt x="2144" y="1128"/>
                      <a:pt x="2114" y="1106"/>
                    </a:cubicBezTo>
                    <a:cubicBezTo>
                      <a:pt x="2083" y="1084"/>
                      <a:pt x="2056" y="1056"/>
                      <a:pt x="2031" y="1023"/>
                    </a:cubicBezTo>
                    <a:cubicBezTo>
                      <a:pt x="2018" y="1005"/>
                      <a:pt x="2006" y="986"/>
                      <a:pt x="1995" y="966"/>
                    </a:cubicBezTo>
                    <a:cubicBezTo>
                      <a:pt x="1964" y="907"/>
                      <a:pt x="1944" y="837"/>
                      <a:pt x="1926" y="768"/>
                    </a:cubicBezTo>
                    <a:cubicBezTo>
                      <a:pt x="1888" y="627"/>
                      <a:pt x="1851" y="485"/>
                      <a:pt x="1813" y="344"/>
                    </a:cubicBezTo>
                    <a:cubicBezTo>
                      <a:pt x="1797" y="282"/>
                      <a:pt x="1780" y="219"/>
                      <a:pt x="1745" y="161"/>
                    </a:cubicBezTo>
                    <a:cubicBezTo>
                      <a:pt x="1699" y="83"/>
                      <a:pt x="1619" y="21"/>
                      <a:pt x="1541" y="6"/>
                    </a:cubicBezTo>
                    <a:cubicBezTo>
                      <a:pt x="1508" y="0"/>
                      <a:pt x="1476" y="0"/>
                      <a:pt x="1441" y="5"/>
                    </a:cubicBezTo>
                    <a:cubicBezTo>
                      <a:pt x="1344" y="19"/>
                      <a:pt x="1238" y="54"/>
                      <a:pt x="1135" y="91"/>
                    </a:cubicBezTo>
                    <a:cubicBezTo>
                      <a:pt x="1035" y="127"/>
                      <a:pt x="936" y="168"/>
                      <a:pt x="834" y="201"/>
                    </a:cubicBezTo>
                    <a:cubicBezTo>
                      <a:pt x="770" y="222"/>
                      <a:pt x="703" y="241"/>
                      <a:pt x="637" y="259"/>
                    </a:cubicBezTo>
                    <a:cubicBezTo>
                      <a:pt x="545" y="284"/>
                      <a:pt x="453" y="308"/>
                      <a:pt x="360" y="325"/>
                    </a:cubicBezTo>
                    <a:cubicBezTo>
                      <a:pt x="231" y="348"/>
                      <a:pt x="104" y="357"/>
                      <a:pt x="0" y="365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2913063" y="719137"/>
                <a:ext cx="6562729" cy="2473326"/>
              </a:xfrm>
              <a:custGeom>
                <a:rect b="b" l="l" r="r" t="t"/>
                <a:pathLst>
                  <a:path extrusionOk="0" h="1149" w="3049">
                    <a:moveTo>
                      <a:pt x="3049" y="831"/>
                    </a:moveTo>
                    <a:cubicBezTo>
                      <a:pt x="2943" y="875"/>
                      <a:pt x="2802" y="910"/>
                      <a:pt x="2642" y="928"/>
                    </a:cubicBezTo>
                    <a:cubicBezTo>
                      <a:pt x="2623" y="930"/>
                      <a:pt x="2597" y="929"/>
                      <a:pt x="2567" y="949"/>
                    </a:cubicBezTo>
                    <a:cubicBezTo>
                      <a:pt x="2544" y="963"/>
                      <a:pt x="2527" y="989"/>
                      <a:pt x="2509" y="1012"/>
                    </a:cubicBezTo>
                    <a:cubicBezTo>
                      <a:pt x="2437" y="1103"/>
                      <a:pt x="2313" y="1149"/>
                      <a:pt x="2216" y="1133"/>
                    </a:cubicBezTo>
                    <a:cubicBezTo>
                      <a:pt x="2176" y="1127"/>
                      <a:pt x="2141" y="1113"/>
                      <a:pt x="2109" y="1094"/>
                    </a:cubicBezTo>
                    <a:cubicBezTo>
                      <a:pt x="2076" y="1075"/>
                      <a:pt x="2047" y="1049"/>
                      <a:pt x="2020" y="1018"/>
                    </a:cubicBezTo>
                    <a:cubicBezTo>
                      <a:pt x="2006" y="1002"/>
                      <a:pt x="1993" y="984"/>
                      <a:pt x="1981" y="963"/>
                    </a:cubicBezTo>
                    <a:cubicBezTo>
                      <a:pt x="1947" y="907"/>
                      <a:pt x="1926" y="838"/>
                      <a:pt x="1906" y="770"/>
                    </a:cubicBezTo>
                    <a:cubicBezTo>
                      <a:pt x="1865" y="630"/>
                      <a:pt x="1824" y="490"/>
                      <a:pt x="1783" y="350"/>
                    </a:cubicBezTo>
                    <a:cubicBezTo>
                      <a:pt x="1765" y="290"/>
                      <a:pt x="1747" y="227"/>
                      <a:pt x="1713" y="170"/>
                    </a:cubicBezTo>
                    <a:cubicBezTo>
                      <a:pt x="1667" y="92"/>
                      <a:pt x="1590" y="29"/>
                      <a:pt x="1514" y="10"/>
                    </a:cubicBezTo>
                    <a:cubicBezTo>
                      <a:pt x="1481" y="2"/>
                      <a:pt x="1449" y="0"/>
                      <a:pt x="1415" y="3"/>
                    </a:cubicBezTo>
                    <a:cubicBezTo>
                      <a:pt x="1319" y="12"/>
                      <a:pt x="1213" y="45"/>
                      <a:pt x="1112" y="81"/>
                    </a:cubicBezTo>
                    <a:cubicBezTo>
                      <a:pt x="1013" y="116"/>
                      <a:pt x="917" y="156"/>
                      <a:pt x="817" y="190"/>
                    </a:cubicBezTo>
                    <a:cubicBezTo>
                      <a:pt x="754" y="211"/>
                      <a:pt x="689" y="230"/>
                      <a:pt x="623" y="248"/>
                    </a:cubicBezTo>
                    <a:cubicBezTo>
                      <a:pt x="533" y="273"/>
                      <a:pt x="442" y="296"/>
                      <a:pt x="352" y="314"/>
                    </a:cubicBezTo>
                    <a:cubicBezTo>
                      <a:pt x="225" y="338"/>
                      <a:pt x="101" y="351"/>
                      <a:pt x="0" y="36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2971800" y="803275"/>
                <a:ext cx="6534148" cy="2414589"/>
              </a:xfrm>
              <a:custGeom>
                <a:rect b="b" l="l" r="r" t="t"/>
                <a:pathLst>
                  <a:path extrusionOk="0" h="1122" w="3036">
                    <a:moveTo>
                      <a:pt x="3036" y="715"/>
                    </a:moveTo>
                    <a:cubicBezTo>
                      <a:pt x="2934" y="786"/>
                      <a:pt x="2794" y="847"/>
                      <a:pt x="2635" y="890"/>
                    </a:cubicBezTo>
                    <a:cubicBezTo>
                      <a:pt x="2615" y="896"/>
                      <a:pt x="2590" y="898"/>
                      <a:pt x="2560" y="919"/>
                    </a:cubicBezTo>
                    <a:cubicBezTo>
                      <a:pt x="2538" y="934"/>
                      <a:pt x="2521" y="960"/>
                      <a:pt x="2504" y="982"/>
                    </a:cubicBezTo>
                    <a:cubicBezTo>
                      <a:pt x="2432" y="1073"/>
                      <a:pt x="2312" y="1122"/>
                      <a:pt x="2214" y="1113"/>
                    </a:cubicBezTo>
                    <a:cubicBezTo>
                      <a:pt x="2174" y="1109"/>
                      <a:pt x="2138" y="1099"/>
                      <a:pt x="2104" y="1082"/>
                    </a:cubicBezTo>
                    <a:cubicBezTo>
                      <a:pt x="2070" y="1066"/>
                      <a:pt x="2038" y="1042"/>
                      <a:pt x="2009" y="1013"/>
                    </a:cubicBezTo>
                    <a:cubicBezTo>
                      <a:pt x="1994" y="998"/>
                      <a:pt x="1980" y="981"/>
                      <a:pt x="1967" y="961"/>
                    </a:cubicBezTo>
                    <a:cubicBezTo>
                      <a:pt x="1930" y="907"/>
                      <a:pt x="1907" y="838"/>
                      <a:pt x="1886" y="771"/>
                    </a:cubicBezTo>
                    <a:cubicBezTo>
                      <a:pt x="1842" y="633"/>
                      <a:pt x="1797" y="495"/>
                      <a:pt x="1753" y="357"/>
                    </a:cubicBezTo>
                    <a:cubicBezTo>
                      <a:pt x="1734" y="297"/>
                      <a:pt x="1714" y="236"/>
                      <a:pt x="1680" y="179"/>
                    </a:cubicBezTo>
                    <a:cubicBezTo>
                      <a:pt x="1635" y="101"/>
                      <a:pt x="1561" y="36"/>
                      <a:pt x="1487" y="13"/>
                    </a:cubicBezTo>
                    <a:cubicBezTo>
                      <a:pt x="1454" y="3"/>
                      <a:pt x="1422" y="0"/>
                      <a:pt x="1388" y="1"/>
                    </a:cubicBezTo>
                    <a:cubicBezTo>
                      <a:pt x="1293" y="4"/>
                      <a:pt x="1189" y="35"/>
                      <a:pt x="1089" y="70"/>
                    </a:cubicBezTo>
                    <a:cubicBezTo>
                      <a:pt x="992" y="104"/>
                      <a:pt x="898" y="145"/>
                      <a:pt x="800" y="178"/>
                    </a:cubicBezTo>
                    <a:cubicBezTo>
                      <a:pt x="738" y="200"/>
                      <a:pt x="674" y="218"/>
                      <a:pt x="610" y="236"/>
                    </a:cubicBezTo>
                    <a:cubicBezTo>
                      <a:pt x="521" y="261"/>
                      <a:pt x="432" y="284"/>
                      <a:pt x="343" y="302"/>
                    </a:cubicBezTo>
                    <a:cubicBezTo>
                      <a:pt x="219" y="328"/>
                      <a:pt x="98" y="346"/>
                      <a:pt x="0" y="368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3028950" y="881063"/>
                <a:ext cx="6507166" cy="2362199"/>
              </a:xfrm>
              <a:custGeom>
                <a:rect b="b" l="l" r="r" t="t"/>
                <a:pathLst>
                  <a:path extrusionOk="0" h="1098" w="3023">
                    <a:moveTo>
                      <a:pt x="3023" y="602"/>
                    </a:moveTo>
                    <a:cubicBezTo>
                      <a:pt x="2925" y="700"/>
                      <a:pt x="2787" y="787"/>
                      <a:pt x="2627" y="856"/>
                    </a:cubicBezTo>
                    <a:cubicBezTo>
                      <a:pt x="2607" y="864"/>
                      <a:pt x="2583" y="871"/>
                      <a:pt x="2554" y="892"/>
                    </a:cubicBezTo>
                    <a:cubicBezTo>
                      <a:pt x="2533" y="909"/>
                      <a:pt x="2516" y="933"/>
                      <a:pt x="2498" y="956"/>
                    </a:cubicBezTo>
                    <a:cubicBezTo>
                      <a:pt x="2426" y="1046"/>
                      <a:pt x="2311" y="1098"/>
                      <a:pt x="2213" y="1096"/>
                    </a:cubicBezTo>
                    <a:cubicBezTo>
                      <a:pt x="2172" y="1095"/>
                      <a:pt x="2135" y="1087"/>
                      <a:pt x="2100" y="1073"/>
                    </a:cubicBezTo>
                    <a:cubicBezTo>
                      <a:pt x="2064" y="1060"/>
                      <a:pt x="2030" y="1039"/>
                      <a:pt x="1998" y="1012"/>
                    </a:cubicBezTo>
                    <a:cubicBezTo>
                      <a:pt x="1982" y="997"/>
                      <a:pt x="1967" y="981"/>
                      <a:pt x="1953" y="962"/>
                    </a:cubicBezTo>
                    <a:cubicBezTo>
                      <a:pt x="1913" y="910"/>
                      <a:pt x="1889" y="842"/>
                      <a:pt x="1866" y="776"/>
                    </a:cubicBezTo>
                    <a:cubicBezTo>
                      <a:pt x="1818" y="640"/>
                      <a:pt x="1771" y="504"/>
                      <a:pt x="1723" y="367"/>
                    </a:cubicBezTo>
                    <a:cubicBezTo>
                      <a:pt x="1702" y="308"/>
                      <a:pt x="1681" y="248"/>
                      <a:pt x="1648" y="191"/>
                    </a:cubicBezTo>
                    <a:cubicBezTo>
                      <a:pt x="1603" y="114"/>
                      <a:pt x="1533" y="47"/>
                      <a:pt x="1459" y="20"/>
                    </a:cubicBezTo>
                    <a:cubicBezTo>
                      <a:pt x="1427" y="8"/>
                      <a:pt x="1396" y="2"/>
                      <a:pt x="1361" y="2"/>
                    </a:cubicBezTo>
                    <a:cubicBezTo>
                      <a:pt x="1268" y="0"/>
                      <a:pt x="1164" y="29"/>
                      <a:pt x="1066" y="62"/>
                    </a:cubicBezTo>
                    <a:cubicBezTo>
                      <a:pt x="971" y="96"/>
                      <a:pt x="879" y="137"/>
                      <a:pt x="783" y="170"/>
                    </a:cubicBezTo>
                    <a:cubicBezTo>
                      <a:pt x="722" y="191"/>
                      <a:pt x="659" y="210"/>
                      <a:pt x="596" y="227"/>
                    </a:cubicBezTo>
                    <a:cubicBezTo>
                      <a:pt x="510" y="252"/>
                      <a:pt x="422" y="275"/>
                      <a:pt x="335" y="294"/>
                    </a:cubicBezTo>
                    <a:cubicBezTo>
                      <a:pt x="213" y="322"/>
                      <a:pt x="95" y="343"/>
                      <a:pt x="0" y="372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3087688" y="949325"/>
                <a:ext cx="6477001" cy="2333624"/>
              </a:xfrm>
              <a:custGeom>
                <a:rect b="b" l="l" r="r" t="t"/>
                <a:pathLst>
                  <a:path extrusionOk="0" h="1084" w="3010">
                    <a:moveTo>
                      <a:pt x="3010" y="493"/>
                    </a:moveTo>
                    <a:cubicBezTo>
                      <a:pt x="2917" y="618"/>
                      <a:pt x="2780" y="730"/>
                      <a:pt x="2619" y="825"/>
                    </a:cubicBezTo>
                    <a:cubicBezTo>
                      <a:pt x="2600" y="837"/>
                      <a:pt x="2576" y="847"/>
                      <a:pt x="2548" y="870"/>
                    </a:cubicBezTo>
                    <a:cubicBezTo>
                      <a:pt x="2527" y="887"/>
                      <a:pt x="2510" y="911"/>
                      <a:pt x="2493" y="933"/>
                    </a:cubicBezTo>
                    <a:cubicBezTo>
                      <a:pt x="2420" y="1023"/>
                      <a:pt x="2310" y="1078"/>
                      <a:pt x="2211" y="1082"/>
                    </a:cubicBezTo>
                    <a:cubicBezTo>
                      <a:pt x="2170" y="1084"/>
                      <a:pt x="2132" y="1079"/>
                      <a:pt x="2095" y="1068"/>
                    </a:cubicBezTo>
                    <a:cubicBezTo>
                      <a:pt x="2057" y="1057"/>
                      <a:pt x="2021" y="1039"/>
                      <a:pt x="1988" y="1014"/>
                    </a:cubicBezTo>
                    <a:cubicBezTo>
                      <a:pt x="1970" y="1001"/>
                      <a:pt x="1954" y="985"/>
                      <a:pt x="1939" y="967"/>
                    </a:cubicBezTo>
                    <a:cubicBezTo>
                      <a:pt x="1896" y="917"/>
                      <a:pt x="1870" y="850"/>
                      <a:pt x="1845" y="784"/>
                    </a:cubicBezTo>
                    <a:cubicBezTo>
                      <a:pt x="1795" y="650"/>
                      <a:pt x="1744" y="516"/>
                      <a:pt x="1693" y="381"/>
                    </a:cubicBezTo>
                    <a:cubicBezTo>
                      <a:pt x="1671" y="323"/>
                      <a:pt x="1648" y="263"/>
                      <a:pt x="1615" y="207"/>
                    </a:cubicBezTo>
                    <a:cubicBezTo>
                      <a:pt x="1571" y="130"/>
                      <a:pt x="1504" y="62"/>
                      <a:pt x="1432" y="31"/>
                    </a:cubicBezTo>
                    <a:cubicBezTo>
                      <a:pt x="1401" y="17"/>
                      <a:pt x="1369" y="9"/>
                      <a:pt x="1335" y="7"/>
                    </a:cubicBezTo>
                    <a:cubicBezTo>
                      <a:pt x="1242" y="0"/>
                      <a:pt x="1140" y="26"/>
                      <a:pt x="1044" y="59"/>
                    </a:cubicBezTo>
                    <a:cubicBezTo>
                      <a:pt x="949" y="91"/>
                      <a:pt x="860" y="132"/>
                      <a:pt x="766" y="166"/>
                    </a:cubicBezTo>
                    <a:cubicBezTo>
                      <a:pt x="706" y="187"/>
                      <a:pt x="645" y="205"/>
                      <a:pt x="583" y="223"/>
                    </a:cubicBezTo>
                    <a:cubicBezTo>
                      <a:pt x="498" y="247"/>
                      <a:pt x="411" y="269"/>
                      <a:pt x="327" y="290"/>
                    </a:cubicBezTo>
                    <a:cubicBezTo>
                      <a:pt x="207" y="319"/>
                      <a:pt x="92" y="344"/>
                      <a:pt x="0" y="381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3144838" y="1017588"/>
                <a:ext cx="6450016" cy="2309812"/>
              </a:xfrm>
              <a:custGeom>
                <a:rect b="b" l="l" r="r" t="t"/>
                <a:pathLst>
                  <a:path extrusionOk="0" h="1073" w="2997">
                    <a:moveTo>
                      <a:pt x="2997" y="383"/>
                    </a:moveTo>
                    <a:cubicBezTo>
                      <a:pt x="2908" y="536"/>
                      <a:pt x="2772" y="674"/>
                      <a:pt x="2612" y="795"/>
                    </a:cubicBezTo>
                    <a:cubicBezTo>
                      <a:pt x="2592" y="810"/>
                      <a:pt x="2568" y="823"/>
                      <a:pt x="2542" y="847"/>
                    </a:cubicBezTo>
                    <a:cubicBezTo>
                      <a:pt x="2522" y="865"/>
                      <a:pt x="2505" y="889"/>
                      <a:pt x="2487" y="911"/>
                    </a:cubicBezTo>
                    <a:cubicBezTo>
                      <a:pt x="2415" y="1000"/>
                      <a:pt x="2308" y="1058"/>
                      <a:pt x="2209" y="1069"/>
                    </a:cubicBezTo>
                    <a:cubicBezTo>
                      <a:pt x="2168" y="1073"/>
                      <a:pt x="2129" y="1072"/>
                      <a:pt x="2090" y="1063"/>
                    </a:cubicBezTo>
                    <a:cubicBezTo>
                      <a:pt x="2051" y="1055"/>
                      <a:pt x="2012" y="1040"/>
                      <a:pt x="1977" y="1016"/>
                    </a:cubicBezTo>
                    <a:cubicBezTo>
                      <a:pt x="1958" y="1004"/>
                      <a:pt x="1941" y="989"/>
                      <a:pt x="1925" y="972"/>
                    </a:cubicBezTo>
                    <a:cubicBezTo>
                      <a:pt x="1879" y="923"/>
                      <a:pt x="1852" y="857"/>
                      <a:pt x="1825" y="793"/>
                    </a:cubicBezTo>
                    <a:cubicBezTo>
                      <a:pt x="1771" y="660"/>
                      <a:pt x="1717" y="528"/>
                      <a:pt x="1663" y="395"/>
                    </a:cubicBezTo>
                    <a:cubicBezTo>
                      <a:pt x="1639" y="337"/>
                      <a:pt x="1615" y="279"/>
                      <a:pt x="1583" y="223"/>
                    </a:cubicBezTo>
                    <a:cubicBezTo>
                      <a:pt x="1539" y="147"/>
                      <a:pt x="1475" y="77"/>
                      <a:pt x="1404" y="41"/>
                    </a:cubicBezTo>
                    <a:cubicBezTo>
                      <a:pt x="1374" y="26"/>
                      <a:pt x="1343" y="16"/>
                      <a:pt x="1308" y="12"/>
                    </a:cubicBezTo>
                    <a:cubicBezTo>
                      <a:pt x="1217" y="0"/>
                      <a:pt x="1115" y="23"/>
                      <a:pt x="1021" y="55"/>
                    </a:cubicBezTo>
                    <a:cubicBezTo>
                      <a:pt x="928" y="87"/>
                      <a:pt x="840" y="128"/>
                      <a:pt x="749" y="161"/>
                    </a:cubicBezTo>
                    <a:cubicBezTo>
                      <a:pt x="690" y="183"/>
                      <a:pt x="630" y="201"/>
                      <a:pt x="569" y="218"/>
                    </a:cubicBezTo>
                    <a:cubicBezTo>
                      <a:pt x="486" y="242"/>
                      <a:pt x="401" y="264"/>
                      <a:pt x="318" y="286"/>
                    </a:cubicBezTo>
                    <a:cubicBezTo>
                      <a:pt x="201" y="316"/>
                      <a:pt x="89" y="345"/>
                      <a:pt x="0" y="389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3203575" y="1089025"/>
                <a:ext cx="6421441" cy="2287587"/>
              </a:xfrm>
              <a:custGeom>
                <a:rect b="b" l="l" r="r" t="t"/>
                <a:pathLst>
                  <a:path extrusionOk="0" h="1063" w="2984">
                    <a:moveTo>
                      <a:pt x="2984" y="273"/>
                    </a:moveTo>
                    <a:cubicBezTo>
                      <a:pt x="2899" y="452"/>
                      <a:pt x="2765" y="617"/>
                      <a:pt x="2604" y="763"/>
                    </a:cubicBezTo>
                    <a:cubicBezTo>
                      <a:pt x="2584" y="781"/>
                      <a:pt x="2561" y="798"/>
                      <a:pt x="2535" y="823"/>
                    </a:cubicBezTo>
                    <a:cubicBezTo>
                      <a:pt x="2516" y="842"/>
                      <a:pt x="2499" y="866"/>
                      <a:pt x="2482" y="887"/>
                    </a:cubicBezTo>
                    <a:cubicBezTo>
                      <a:pt x="2409" y="975"/>
                      <a:pt x="2307" y="1038"/>
                      <a:pt x="2207" y="1055"/>
                    </a:cubicBezTo>
                    <a:cubicBezTo>
                      <a:pt x="2166" y="1062"/>
                      <a:pt x="2126" y="1063"/>
                      <a:pt x="2085" y="1057"/>
                    </a:cubicBezTo>
                    <a:cubicBezTo>
                      <a:pt x="2045" y="1052"/>
                      <a:pt x="2004" y="1039"/>
                      <a:pt x="1966" y="1018"/>
                    </a:cubicBezTo>
                    <a:cubicBezTo>
                      <a:pt x="1946" y="1006"/>
                      <a:pt x="1928" y="993"/>
                      <a:pt x="1911" y="976"/>
                    </a:cubicBezTo>
                    <a:cubicBezTo>
                      <a:pt x="1863" y="929"/>
                      <a:pt x="1833" y="864"/>
                      <a:pt x="1805" y="800"/>
                    </a:cubicBezTo>
                    <a:cubicBezTo>
                      <a:pt x="1748" y="670"/>
                      <a:pt x="1691" y="539"/>
                      <a:pt x="1633" y="408"/>
                    </a:cubicBezTo>
                    <a:cubicBezTo>
                      <a:pt x="1608" y="351"/>
                      <a:pt x="1583" y="293"/>
                      <a:pt x="1550" y="238"/>
                    </a:cubicBezTo>
                    <a:cubicBezTo>
                      <a:pt x="1506" y="162"/>
                      <a:pt x="1446" y="90"/>
                      <a:pt x="1377" y="51"/>
                    </a:cubicBezTo>
                    <a:cubicBezTo>
                      <a:pt x="1347" y="34"/>
                      <a:pt x="1316" y="22"/>
                      <a:pt x="1281" y="16"/>
                    </a:cubicBezTo>
                    <a:cubicBezTo>
                      <a:pt x="1191" y="0"/>
                      <a:pt x="1090" y="20"/>
                      <a:pt x="998" y="51"/>
                    </a:cubicBezTo>
                    <a:cubicBezTo>
                      <a:pt x="907" y="81"/>
                      <a:pt x="821" y="123"/>
                      <a:pt x="731" y="156"/>
                    </a:cubicBezTo>
                    <a:cubicBezTo>
                      <a:pt x="675" y="177"/>
                      <a:pt x="615" y="195"/>
                      <a:pt x="556" y="212"/>
                    </a:cubicBezTo>
                    <a:cubicBezTo>
                      <a:pt x="474" y="236"/>
                      <a:pt x="391" y="258"/>
                      <a:pt x="310" y="280"/>
                    </a:cubicBezTo>
                    <a:cubicBezTo>
                      <a:pt x="195" y="312"/>
                      <a:pt x="86" y="345"/>
                      <a:pt x="0" y="397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3263900" y="1158875"/>
                <a:ext cx="6391277" cy="2270125"/>
              </a:xfrm>
              <a:custGeom>
                <a:rect b="b" l="l" r="r" t="t"/>
                <a:pathLst>
                  <a:path extrusionOk="0" h="1055" w="2970">
                    <a:moveTo>
                      <a:pt x="2970" y="164"/>
                    </a:moveTo>
                    <a:cubicBezTo>
                      <a:pt x="2890" y="370"/>
                      <a:pt x="2756" y="561"/>
                      <a:pt x="2595" y="733"/>
                    </a:cubicBezTo>
                    <a:cubicBezTo>
                      <a:pt x="2576" y="754"/>
                      <a:pt x="2553" y="774"/>
                      <a:pt x="2528" y="801"/>
                    </a:cubicBezTo>
                    <a:cubicBezTo>
                      <a:pt x="2510" y="820"/>
                      <a:pt x="2493" y="843"/>
                      <a:pt x="2475" y="865"/>
                    </a:cubicBezTo>
                    <a:cubicBezTo>
                      <a:pt x="2403" y="952"/>
                      <a:pt x="2305" y="1018"/>
                      <a:pt x="2205" y="1041"/>
                    </a:cubicBezTo>
                    <a:cubicBezTo>
                      <a:pt x="2163" y="1051"/>
                      <a:pt x="2122" y="1055"/>
                      <a:pt x="2080" y="1052"/>
                    </a:cubicBezTo>
                    <a:cubicBezTo>
                      <a:pt x="2037" y="1050"/>
                      <a:pt x="1994" y="1039"/>
                      <a:pt x="1954" y="1020"/>
                    </a:cubicBezTo>
                    <a:cubicBezTo>
                      <a:pt x="1933" y="1010"/>
                      <a:pt x="1914" y="997"/>
                      <a:pt x="1896" y="981"/>
                    </a:cubicBezTo>
                    <a:cubicBezTo>
                      <a:pt x="1845" y="936"/>
                      <a:pt x="1813" y="871"/>
                      <a:pt x="1784" y="809"/>
                    </a:cubicBezTo>
                    <a:cubicBezTo>
                      <a:pt x="1723" y="680"/>
                      <a:pt x="1663" y="551"/>
                      <a:pt x="1602" y="422"/>
                    </a:cubicBezTo>
                    <a:cubicBezTo>
                      <a:pt x="1576" y="366"/>
                      <a:pt x="1549" y="309"/>
                      <a:pt x="1517" y="254"/>
                    </a:cubicBezTo>
                    <a:cubicBezTo>
                      <a:pt x="1473" y="178"/>
                      <a:pt x="1417" y="105"/>
                      <a:pt x="1348" y="61"/>
                    </a:cubicBezTo>
                    <a:cubicBezTo>
                      <a:pt x="1319" y="43"/>
                      <a:pt x="1288" y="29"/>
                      <a:pt x="1254" y="21"/>
                    </a:cubicBezTo>
                    <a:cubicBezTo>
                      <a:pt x="1165" y="0"/>
                      <a:pt x="1065" y="17"/>
                      <a:pt x="974" y="47"/>
                    </a:cubicBezTo>
                    <a:cubicBezTo>
                      <a:pt x="885" y="76"/>
                      <a:pt x="801" y="119"/>
                      <a:pt x="713" y="152"/>
                    </a:cubicBezTo>
                    <a:cubicBezTo>
                      <a:pt x="658" y="173"/>
                      <a:pt x="600" y="191"/>
                      <a:pt x="541" y="208"/>
                    </a:cubicBezTo>
                    <a:cubicBezTo>
                      <a:pt x="461" y="231"/>
                      <a:pt x="379" y="253"/>
                      <a:pt x="301" y="276"/>
                    </a:cubicBezTo>
                    <a:cubicBezTo>
                      <a:pt x="188" y="310"/>
                      <a:pt x="82" y="346"/>
                      <a:pt x="0" y="405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3322638" y="1227138"/>
                <a:ext cx="6362703" cy="2254251"/>
              </a:xfrm>
              <a:custGeom>
                <a:rect b="b" l="l" r="r" t="t"/>
                <a:pathLst>
                  <a:path extrusionOk="0" h="1047" w="2957">
                    <a:moveTo>
                      <a:pt x="2957" y="55"/>
                    </a:moveTo>
                    <a:cubicBezTo>
                      <a:pt x="2881" y="288"/>
                      <a:pt x="2748" y="505"/>
                      <a:pt x="2588" y="702"/>
                    </a:cubicBezTo>
                    <a:cubicBezTo>
                      <a:pt x="2568" y="727"/>
                      <a:pt x="2546" y="750"/>
                      <a:pt x="2522" y="778"/>
                    </a:cubicBezTo>
                    <a:cubicBezTo>
                      <a:pt x="2504" y="798"/>
                      <a:pt x="2487" y="821"/>
                      <a:pt x="2470" y="842"/>
                    </a:cubicBezTo>
                    <a:cubicBezTo>
                      <a:pt x="2397" y="929"/>
                      <a:pt x="2304" y="998"/>
                      <a:pt x="2203" y="1028"/>
                    </a:cubicBezTo>
                    <a:cubicBezTo>
                      <a:pt x="2161" y="1041"/>
                      <a:pt x="2119" y="1047"/>
                      <a:pt x="2075" y="1047"/>
                    </a:cubicBezTo>
                    <a:cubicBezTo>
                      <a:pt x="2031" y="1047"/>
                      <a:pt x="1985" y="1040"/>
                      <a:pt x="1943" y="1022"/>
                    </a:cubicBezTo>
                    <a:cubicBezTo>
                      <a:pt x="1921" y="1013"/>
                      <a:pt x="1901" y="1001"/>
                      <a:pt x="1882" y="986"/>
                    </a:cubicBezTo>
                    <a:cubicBezTo>
                      <a:pt x="1828" y="943"/>
                      <a:pt x="1795" y="879"/>
                      <a:pt x="1764" y="817"/>
                    </a:cubicBezTo>
                    <a:cubicBezTo>
                      <a:pt x="1700" y="690"/>
                      <a:pt x="1636" y="563"/>
                      <a:pt x="1572" y="436"/>
                    </a:cubicBezTo>
                    <a:cubicBezTo>
                      <a:pt x="1544" y="381"/>
                      <a:pt x="1516" y="324"/>
                      <a:pt x="1484" y="270"/>
                    </a:cubicBezTo>
                    <a:cubicBezTo>
                      <a:pt x="1441" y="195"/>
                      <a:pt x="1388" y="120"/>
                      <a:pt x="1321" y="72"/>
                    </a:cubicBezTo>
                    <a:cubicBezTo>
                      <a:pt x="1292" y="52"/>
                      <a:pt x="1262" y="36"/>
                      <a:pt x="1227" y="25"/>
                    </a:cubicBezTo>
                    <a:cubicBezTo>
                      <a:pt x="1139" y="0"/>
                      <a:pt x="1040" y="15"/>
                      <a:pt x="951" y="43"/>
                    </a:cubicBezTo>
                    <a:cubicBezTo>
                      <a:pt x="863" y="72"/>
                      <a:pt x="782" y="114"/>
                      <a:pt x="696" y="147"/>
                    </a:cubicBezTo>
                    <a:cubicBezTo>
                      <a:pt x="642" y="168"/>
                      <a:pt x="585" y="186"/>
                      <a:pt x="528" y="203"/>
                    </a:cubicBezTo>
                    <a:cubicBezTo>
                      <a:pt x="449" y="226"/>
                      <a:pt x="369" y="248"/>
                      <a:pt x="292" y="272"/>
                    </a:cubicBezTo>
                    <a:cubicBezTo>
                      <a:pt x="182" y="307"/>
                      <a:pt x="79" y="347"/>
                      <a:pt x="0" y="413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3379788" y="1177925"/>
                <a:ext cx="6335716" cy="2366963"/>
              </a:xfrm>
              <a:custGeom>
                <a:rect b="b" l="l" r="r" t="t"/>
                <a:pathLst>
                  <a:path extrusionOk="0" h="1100" w="2944">
                    <a:moveTo>
                      <a:pt x="2944" y="0"/>
                    </a:moveTo>
                    <a:cubicBezTo>
                      <a:pt x="2872" y="261"/>
                      <a:pt x="2740" y="504"/>
                      <a:pt x="2580" y="727"/>
                    </a:cubicBezTo>
                    <a:cubicBezTo>
                      <a:pt x="2560" y="754"/>
                      <a:pt x="2539" y="781"/>
                      <a:pt x="2516" y="810"/>
                    </a:cubicBezTo>
                    <a:cubicBezTo>
                      <a:pt x="2499" y="831"/>
                      <a:pt x="2482" y="854"/>
                      <a:pt x="2464" y="875"/>
                    </a:cubicBezTo>
                    <a:cubicBezTo>
                      <a:pt x="2392" y="961"/>
                      <a:pt x="2302" y="1033"/>
                      <a:pt x="2201" y="1070"/>
                    </a:cubicBezTo>
                    <a:cubicBezTo>
                      <a:pt x="2160" y="1085"/>
                      <a:pt x="2116" y="1094"/>
                      <a:pt x="2070" y="1097"/>
                    </a:cubicBezTo>
                    <a:cubicBezTo>
                      <a:pt x="2025" y="1100"/>
                      <a:pt x="1976" y="1095"/>
                      <a:pt x="1932" y="1080"/>
                    </a:cubicBezTo>
                    <a:cubicBezTo>
                      <a:pt x="1909" y="1071"/>
                      <a:pt x="1887" y="1060"/>
                      <a:pt x="1867" y="1046"/>
                    </a:cubicBezTo>
                    <a:cubicBezTo>
                      <a:pt x="1811" y="1005"/>
                      <a:pt x="1776" y="942"/>
                      <a:pt x="1744" y="881"/>
                    </a:cubicBezTo>
                    <a:cubicBezTo>
                      <a:pt x="1677" y="756"/>
                      <a:pt x="1609" y="630"/>
                      <a:pt x="1542" y="505"/>
                    </a:cubicBezTo>
                    <a:cubicBezTo>
                      <a:pt x="1513" y="450"/>
                      <a:pt x="1483" y="395"/>
                      <a:pt x="1452" y="340"/>
                    </a:cubicBezTo>
                    <a:cubicBezTo>
                      <a:pt x="1409" y="266"/>
                      <a:pt x="1359" y="190"/>
                      <a:pt x="1294" y="138"/>
                    </a:cubicBezTo>
                    <a:cubicBezTo>
                      <a:pt x="1266" y="115"/>
                      <a:pt x="1235" y="97"/>
                      <a:pt x="1200" y="85"/>
                    </a:cubicBezTo>
                    <a:cubicBezTo>
                      <a:pt x="1113" y="55"/>
                      <a:pt x="1015" y="67"/>
                      <a:pt x="929" y="95"/>
                    </a:cubicBezTo>
                    <a:cubicBezTo>
                      <a:pt x="842" y="122"/>
                      <a:pt x="763" y="165"/>
                      <a:pt x="679" y="198"/>
                    </a:cubicBezTo>
                    <a:cubicBezTo>
                      <a:pt x="626" y="219"/>
                      <a:pt x="570" y="237"/>
                      <a:pt x="514" y="253"/>
                    </a:cubicBezTo>
                    <a:cubicBezTo>
                      <a:pt x="437" y="276"/>
                      <a:pt x="359" y="297"/>
                      <a:pt x="284" y="322"/>
                    </a:cubicBezTo>
                    <a:cubicBezTo>
                      <a:pt x="176" y="359"/>
                      <a:pt x="75" y="404"/>
                      <a:pt x="0" y="47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3438525" y="1011238"/>
                <a:ext cx="6307138" cy="2605088"/>
              </a:xfrm>
              <a:custGeom>
                <a:rect b="b" l="l" r="r" t="t"/>
                <a:pathLst>
                  <a:path extrusionOk="0" h="1210" w="2931">
                    <a:moveTo>
                      <a:pt x="2931" y="0"/>
                    </a:moveTo>
                    <a:cubicBezTo>
                      <a:pt x="2863" y="288"/>
                      <a:pt x="2733" y="557"/>
                      <a:pt x="2572" y="806"/>
                    </a:cubicBezTo>
                    <a:cubicBezTo>
                      <a:pt x="2454" y="988"/>
                      <a:pt x="2296" y="1174"/>
                      <a:pt x="2066" y="1201"/>
                    </a:cubicBezTo>
                    <a:cubicBezTo>
                      <a:pt x="1994" y="1210"/>
                      <a:pt x="1915" y="1200"/>
                      <a:pt x="1853" y="1160"/>
                    </a:cubicBezTo>
                    <a:cubicBezTo>
                      <a:pt x="1794" y="1120"/>
                      <a:pt x="1758" y="1058"/>
                      <a:pt x="1724" y="998"/>
                    </a:cubicBezTo>
                    <a:cubicBezTo>
                      <a:pt x="1622" y="821"/>
                      <a:pt x="1521" y="643"/>
                      <a:pt x="1420" y="465"/>
                    </a:cubicBezTo>
                    <a:cubicBezTo>
                      <a:pt x="1359" y="360"/>
                      <a:pt x="1290" y="246"/>
                      <a:pt x="1174" y="199"/>
                    </a:cubicBezTo>
                    <a:cubicBezTo>
                      <a:pt x="1088" y="164"/>
                      <a:pt x="991" y="174"/>
                      <a:pt x="906" y="200"/>
                    </a:cubicBezTo>
                    <a:cubicBezTo>
                      <a:pt x="821" y="227"/>
                      <a:pt x="744" y="270"/>
                      <a:pt x="662" y="303"/>
                    </a:cubicBezTo>
                    <a:cubicBezTo>
                      <a:pt x="435" y="394"/>
                      <a:pt x="158" y="419"/>
                      <a:pt x="0" y="59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3422650" y="1179513"/>
                <a:ext cx="6313488" cy="2478089"/>
              </a:xfrm>
              <a:custGeom>
                <a:rect b="b" l="l" r="r" t="t"/>
                <a:pathLst>
                  <a:path extrusionOk="0" h="1151" w="2933">
                    <a:moveTo>
                      <a:pt x="2933" y="0"/>
                    </a:moveTo>
                    <a:cubicBezTo>
                      <a:pt x="2882" y="193"/>
                      <a:pt x="2802" y="376"/>
                      <a:pt x="2704" y="551"/>
                    </a:cubicBezTo>
                    <a:cubicBezTo>
                      <a:pt x="2661" y="627"/>
                      <a:pt x="2615" y="701"/>
                      <a:pt x="2566" y="773"/>
                    </a:cubicBezTo>
                    <a:cubicBezTo>
                      <a:pt x="2539" y="812"/>
                      <a:pt x="2511" y="851"/>
                      <a:pt x="2480" y="889"/>
                    </a:cubicBezTo>
                    <a:cubicBezTo>
                      <a:pt x="2412" y="971"/>
                      <a:pt x="2332" y="1045"/>
                      <a:pt x="2238" y="1093"/>
                    </a:cubicBezTo>
                    <a:cubicBezTo>
                      <a:pt x="2186" y="1120"/>
                      <a:pt x="2128" y="1138"/>
                      <a:pt x="2065" y="1144"/>
                    </a:cubicBezTo>
                    <a:cubicBezTo>
                      <a:pt x="1995" y="1151"/>
                      <a:pt x="1918" y="1141"/>
                      <a:pt x="1857" y="1101"/>
                    </a:cubicBezTo>
                    <a:cubicBezTo>
                      <a:pt x="1799" y="1063"/>
                      <a:pt x="1763" y="1003"/>
                      <a:pt x="1728" y="944"/>
                    </a:cubicBezTo>
                    <a:cubicBezTo>
                      <a:pt x="1658" y="825"/>
                      <a:pt x="1587" y="705"/>
                      <a:pt x="1517" y="585"/>
                    </a:cubicBezTo>
                    <a:cubicBezTo>
                      <a:pt x="1484" y="528"/>
                      <a:pt x="1451" y="472"/>
                      <a:pt x="1418" y="416"/>
                    </a:cubicBezTo>
                    <a:cubicBezTo>
                      <a:pt x="1356" y="311"/>
                      <a:pt x="1285" y="199"/>
                      <a:pt x="1170" y="150"/>
                    </a:cubicBezTo>
                    <a:cubicBezTo>
                      <a:pt x="1085" y="114"/>
                      <a:pt x="989" y="119"/>
                      <a:pt x="905" y="142"/>
                    </a:cubicBezTo>
                    <a:cubicBezTo>
                      <a:pt x="821" y="165"/>
                      <a:pt x="744" y="203"/>
                      <a:pt x="663" y="232"/>
                    </a:cubicBezTo>
                    <a:cubicBezTo>
                      <a:pt x="581" y="261"/>
                      <a:pt x="493" y="281"/>
                      <a:pt x="406" y="304"/>
                    </a:cubicBezTo>
                    <a:cubicBezTo>
                      <a:pt x="253" y="344"/>
                      <a:pt x="103" y="390"/>
                      <a:pt x="0" y="498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3408363" y="1347788"/>
                <a:ext cx="6316663" cy="2352674"/>
              </a:xfrm>
              <a:custGeom>
                <a:rect b="b" l="l" r="r" t="t"/>
                <a:pathLst>
                  <a:path extrusionOk="0" h="1093" w="2935">
                    <a:moveTo>
                      <a:pt x="2935" y="0"/>
                    </a:moveTo>
                    <a:cubicBezTo>
                      <a:pt x="2880" y="185"/>
                      <a:pt x="2798" y="361"/>
                      <a:pt x="2699" y="528"/>
                    </a:cubicBezTo>
                    <a:cubicBezTo>
                      <a:pt x="2655" y="601"/>
                      <a:pt x="2609" y="672"/>
                      <a:pt x="2559" y="741"/>
                    </a:cubicBezTo>
                    <a:cubicBezTo>
                      <a:pt x="2532" y="778"/>
                      <a:pt x="2504" y="815"/>
                      <a:pt x="2473" y="851"/>
                    </a:cubicBezTo>
                    <a:cubicBezTo>
                      <a:pt x="2405" y="929"/>
                      <a:pt x="2327" y="998"/>
                      <a:pt x="2234" y="1041"/>
                    </a:cubicBezTo>
                    <a:cubicBezTo>
                      <a:pt x="2182" y="1066"/>
                      <a:pt x="2126" y="1082"/>
                      <a:pt x="2064" y="1087"/>
                    </a:cubicBezTo>
                    <a:cubicBezTo>
                      <a:pt x="1995" y="1093"/>
                      <a:pt x="1920" y="1082"/>
                      <a:pt x="1861" y="1043"/>
                    </a:cubicBezTo>
                    <a:cubicBezTo>
                      <a:pt x="1804" y="1006"/>
                      <a:pt x="1768" y="947"/>
                      <a:pt x="1733" y="891"/>
                    </a:cubicBezTo>
                    <a:cubicBezTo>
                      <a:pt x="1661" y="772"/>
                      <a:pt x="1589" y="653"/>
                      <a:pt x="1517" y="534"/>
                    </a:cubicBezTo>
                    <a:cubicBezTo>
                      <a:pt x="1484" y="478"/>
                      <a:pt x="1450" y="422"/>
                      <a:pt x="1416" y="366"/>
                    </a:cubicBezTo>
                    <a:cubicBezTo>
                      <a:pt x="1353" y="262"/>
                      <a:pt x="1281" y="151"/>
                      <a:pt x="1167" y="100"/>
                    </a:cubicBezTo>
                    <a:cubicBezTo>
                      <a:pt x="1082" y="63"/>
                      <a:pt x="988" y="65"/>
                      <a:pt x="905" y="84"/>
                    </a:cubicBezTo>
                    <a:cubicBezTo>
                      <a:pt x="821" y="102"/>
                      <a:pt x="745" y="136"/>
                      <a:pt x="664" y="161"/>
                    </a:cubicBezTo>
                    <a:cubicBezTo>
                      <a:pt x="582" y="185"/>
                      <a:pt x="495" y="203"/>
                      <a:pt x="408" y="222"/>
                    </a:cubicBezTo>
                    <a:cubicBezTo>
                      <a:pt x="256" y="256"/>
                      <a:pt x="105" y="297"/>
                      <a:pt x="0" y="40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6" name="Google Shape;116;p3"/>
          <p:cNvGrpSpPr/>
          <p:nvPr/>
        </p:nvGrpSpPr>
        <p:grpSpPr>
          <a:xfrm>
            <a:off x="7684638" y="4340463"/>
            <a:ext cx="746125" cy="263525"/>
            <a:chOff x="4449763" y="4024313"/>
            <a:chExt cx="746125" cy="263525"/>
          </a:xfrm>
        </p:grpSpPr>
        <p:sp>
          <p:nvSpPr>
            <p:cNvPr id="117" name="Google Shape;117;p3"/>
            <p:cNvSpPr/>
            <p:nvPr/>
          </p:nvSpPr>
          <p:spPr>
            <a:xfrm>
              <a:off x="4449763" y="4024313"/>
              <a:ext cx="161925" cy="263525"/>
            </a:xfrm>
            <a:custGeom>
              <a:rect b="b" l="l" r="r" t="t"/>
              <a:pathLst>
                <a:path extrusionOk="0" h="166" w="102">
                  <a:moveTo>
                    <a:pt x="1" y="166"/>
                  </a:moveTo>
                  <a:lnTo>
                    <a:pt x="23" y="166"/>
                  </a:lnTo>
                  <a:lnTo>
                    <a:pt x="102" y="84"/>
                  </a:lnTo>
                  <a:lnTo>
                    <a:pt x="22" y="0"/>
                  </a:lnTo>
                  <a:lnTo>
                    <a:pt x="0" y="0"/>
                  </a:lnTo>
                  <a:lnTo>
                    <a:pt x="81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4619625" y="4024313"/>
              <a:ext cx="169863" cy="263525"/>
            </a:xfrm>
            <a:custGeom>
              <a:rect b="b" l="l" r="r" t="t"/>
              <a:pathLst>
                <a:path extrusionOk="0" h="166" w="107">
                  <a:moveTo>
                    <a:pt x="1" y="166"/>
                  </a:moveTo>
                  <a:lnTo>
                    <a:pt x="28" y="166"/>
                  </a:lnTo>
                  <a:lnTo>
                    <a:pt x="107" y="84"/>
                  </a:lnTo>
                  <a:lnTo>
                    <a:pt x="26" y="0"/>
                  </a:lnTo>
                  <a:lnTo>
                    <a:pt x="0" y="0"/>
                  </a:lnTo>
                  <a:lnTo>
                    <a:pt x="80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4795838" y="4024313"/>
              <a:ext cx="192088" cy="263525"/>
            </a:xfrm>
            <a:custGeom>
              <a:rect b="b" l="l" r="r" t="t"/>
              <a:pathLst>
                <a:path extrusionOk="0" h="166" w="121">
                  <a:moveTo>
                    <a:pt x="1" y="166"/>
                  </a:moveTo>
                  <a:lnTo>
                    <a:pt x="42" y="166"/>
                  </a:lnTo>
                  <a:lnTo>
                    <a:pt x="121" y="84"/>
                  </a:lnTo>
                  <a:lnTo>
                    <a:pt x="40" y="0"/>
                  </a:lnTo>
                  <a:lnTo>
                    <a:pt x="0" y="0"/>
                  </a:lnTo>
                  <a:lnTo>
                    <a:pt x="81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4994275" y="4024313"/>
              <a:ext cx="201613" cy="263525"/>
            </a:xfrm>
            <a:custGeom>
              <a:rect b="b" l="l" r="r" t="t"/>
              <a:pathLst>
                <a:path extrusionOk="0" h="166" w="127">
                  <a:moveTo>
                    <a:pt x="1" y="166"/>
                  </a:moveTo>
                  <a:lnTo>
                    <a:pt x="47" y="166"/>
                  </a:lnTo>
                  <a:lnTo>
                    <a:pt x="127" y="84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1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" name="Google Shape;121;p3"/>
          <p:cNvGrpSpPr/>
          <p:nvPr/>
        </p:nvGrpSpPr>
        <p:grpSpPr>
          <a:xfrm>
            <a:off x="-125832" y="539505"/>
            <a:ext cx="9633469" cy="2270146"/>
            <a:chOff x="-125832" y="539505"/>
            <a:chExt cx="9633469" cy="2270146"/>
          </a:xfrm>
        </p:grpSpPr>
        <p:sp>
          <p:nvSpPr>
            <p:cNvPr id="122" name="Google Shape;122;p3"/>
            <p:cNvSpPr/>
            <p:nvPr/>
          </p:nvSpPr>
          <p:spPr>
            <a:xfrm flipH="1">
              <a:off x="8430787" y="539505"/>
              <a:ext cx="1076850" cy="1407550"/>
            </a:xfrm>
            <a:custGeom>
              <a:rect b="b" l="l" r="r" t="t"/>
              <a:pathLst>
                <a:path extrusionOk="0" h="166" w="127">
                  <a:moveTo>
                    <a:pt x="1" y="166"/>
                  </a:moveTo>
                  <a:lnTo>
                    <a:pt x="47" y="166"/>
                  </a:lnTo>
                  <a:lnTo>
                    <a:pt x="127" y="84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1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-125832" y="2333851"/>
              <a:ext cx="364013" cy="475800"/>
            </a:xfrm>
            <a:custGeom>
              <a:rect b="b" l="l" r="r" t="t"/>
              <a:pathLst>
                <a:path extrusionOk="0" h="166" w="127">
                  <a:moveTo>
                    <a:pt x="1" y="166"/>
                  </a:moveTo>
                  <a:lnTo>
                    <a:pt x="47" y="166"/>
                  </a:lnTo>
                  <a:lnTo>
                    <a:pt x="127" y="84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1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" name="Google Shape;124;p3"/>
          <p:cNvSpPr txBox="1"/>
          <p:nvPr>
            <p:ph type="title"/>
          </p:nvPr>
        </p:nvSpPr>
        <p:spPr>
          <a:xfrm>
            <a:off x="713225" y="2274400"/>
            <a:ext cx="4383600" cy="146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5" name="Google Shape;125;p3"/>
          <p:cNvSpPr txBox="1"/>
          <p:nvPr>
            <p:ph hasCustomPrompt="1" idx="2" type="title"/>
          </p:nvPr>
        </p:nvSpPr>
        <p:spPr>
          <a:xfrm>
            <a:off x="713225" y="1405400"/>
            <a:ext cx="1332600" cy="8418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_1"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066" name="Google Shape;1066;p21"/>
          <p:cNvGrpSpPr/>
          <p:nvPr/>
        </p:nvGrpSpPr>
        <p:grpSpPr>
          <a:xfrm>
            <a:off x="-1123179" y="-3374633"/>
            <a:ext cx="12388559" cy="10308788"/>
            <a:chOff x="-1123179" y="-3374633"/>
            <a:chExt cx="12388559" cy="10308788"/>
          </a:xfrm>
        </p:grpSpPr>
        <p:grpSp>
          <p:nvGrpSpPr>
            <p:cNvPr id="1067" name="Google Shape;1067;p21"/>
            <p:cNvGrpSpPr/>
            <p:nvPr/>
          </p:nvGrpSpPr>
          <p:grpSpPr>
            <a:xfrm flipH="1" rot="-5400000">
              <a:off x="-2369178" y="3174467"/>
              <a:ext cx="5005687" cy="2513689"/>
              <a:chOff x="871538" y="3179763"/>
              <a:chExt cx="7327898" cy="3679826"/>
            </a:xfrm>
          </p:grpSpPr>
          <p:sp>
            <p:nvSpPr>
              <p:cNvPr id="1068" name="Google Shape;1068;p21"/>
              <p:cNvSpPr/>
              <p:nvPr/>
            </p:nvSpPr>
            <p:spPr>
              <a:xfrm>
                <a:off x="1165225" y="3278188"/>
                <a:ext cx="7034210" cy="2479676"/>
              </a:xfrm>
              <a:custGeom>
                <a:rect b="b" l="l" r="r" t="t"/>
                <a:pathLst>
                  <a:path extrusionOk="0" h="1035" w="2937">
                    <a:moveTo>
                      <a:pt x="2937" y="0"/>
                    </a:moveTo>
                    <a:cubicBezTo>
                      <a:pt x="2879" y="177"/>
                      <a:pt x="2795" y="345"/>
                      <a:pt x="2694" y="505"/>
                    </a:cubicBezTo>
                    <a:cubicBezTo>
                      <a:pt x="2650" y="575"/>
                      <a:pt x="2603" y="644"/>
                      <a:pt x="2553" y="709"/>
                    </a:cubicBezTo>
                    <a:cubicBezTo>
                      <a:pt x="2526" y="744"/>
                      <a:pt x="2497" y="780"/>
                      <a:pt x="2467" y="813"/>
                    </a:cubicBezTo>
                    <a:cubicBezTo>
                      <a:pt x="2399" y="886"/>
                      <a:pt x="2321" y="950"/>
                      <a:pt x="2230" y="989"/>
                    </a:cubicBezTo>
                    <a:cubicBezTo>
                      <a:pt x="2179" y="1012"/>
                      <a:pt x="2124" y="1027"/>
                      <a:pt x="2064" y="1031"/>
                    </a:cubicBezTo>
                    <a:cubicBezTo>
                      <a:pt x="1997" y="1035"/>
                      <a:pt x="1923" y="1024"/>
                      <a:pt x="1865" y="985"/>
                    </a:cubicBezTo>
                    <a:cubicBezTo>
                      <a:pt x="1809" y="948"/>
                      <a:pt x="1773" y="891"/>
                      <a:pt x="1739" y="837"/>
                    </a:cubicBezTo>
                    <a:cubicBezTo>
                      <a:pt x="1664" y="720"/>
                      <a:pt x="1591" y="601"/>
                      <a:pt x="1518" y="483"/>
                    </a:cubicBezTo>
                    <a:cubicBezTo>
                      <a:pt x="1484" y="427"/>
                      <a:pt x="1449" y="372"/>
                      <a:pt x="1415" y="316"/>
                    </a:cubicBezTo>
                    <a:cubicBezTo>
                      <a:pt x="1350" y="213"/>
                      <a:pt x="1277" y="104"/>
                      <a:pt x="1164" y="51"/>
                    </a:cubicBezTo>
                    <a:cubicBezTo>
                      <a:pt x="1080" y="12"/>
                      <a:pt x="987" y="11"/>
                      <a:pt x="904" y="25"/>
                    </a:cubicBezTo>
                    <a:cubicBezTo>
                      <a:pt x="822" y="40"/>
                      <a:pt x="746" y="69"/>
                      <a:pt x="665" y="90"/>
                    </a:cubicBezTo>
                    <a:cubicBezTo>
                      <a:pt x="584" y="110"/>
                      <a:pt x="497" y="124"/>
                      <a:pt x="411" y="140"/>
                    </a:cubicBezTo>
                    <a:cubicBezTo>
                      <a:pt x="259" y="169"/>
                      <a:pt x="107" y="205"/>
                      <a:pt x="0" y="30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9" name="Google Shape;1069;p21"/>
              <p:cNvSpPr/>
              <p:nvPr/>
            </p:nvSpPr>
            <p:spPr>
              <a:xfrm>
                <a:off x="1146175" y="3362325"/>
                <a:ext cx="7042153" cy="2441575"/>
              </a:xfrm>
              <a:custGeom>
                <a:rect b="b" l="l" r="r" t="t"/>
                <a:pathLst>
                  <a:path extrusionOk="0" h="1019" w="2940">
                    <a:moveTo>
                      <a:pt x="2940" y="43"/>
                    </a:moveTo>
                    <a:cubicBezTo>
                      <a:pt x="2878" y="211"/>
                      <a:pt x="2792" y="373"/>
                      <a:pt x="2690" y="526"/>
                    </a:cubicBezTo>
                    <a:cubicBezTo>
                      <a:pt x="2645" y="593"/>
                      <a:pt x="2598" y="658"/>
                      <a:pt x="2548" y="720"/>
                    </a:cubicBezTo>
                    <a:cubicBezTo>
                      <a:pt x="2520" y="754"/>
                      <a:pt x="2492" y="787"/>
                      <a:pt x="2461" y="818"/>
                    </a:cubicBezTo>
                    <a:cubicBezTo>
                      <a:pt x="2393" y="886"/>
                      <a:pt x="2316" y="945"/>
                      <a:pt x="2227" y="981"/>
                    </a:cubicBezTo>
                    <a:cubicBezTo>
                      <a:pt x="2177" y="1001"/>
                      <a:pt x="2123" y="1014"/>
                      <a:pt x="2064" y="1017"/>
                    </a:cubicBezTo>
                    <a:cubicBezTo>
                      <a:pt x="1998" y="1019"/>
                      <a:pt x="1927" y="1008"/>
                      <a:pt x="1870" y="970"/>
                    </a:cubicBezTo>
                    <a:cubicBezTo>
                      <a:pt x="1815" y="934"/>
                      <a:pt x="1779" y="879"/>
                      <a:pt x="1744" y="826"/>
                    </a:cubicBezTo>
                    <a:cubicBezTo>
                      <a:pt x="1668" y="710"/>
                      <a:pt x="1594" y="593"/>
                      <a:pt x="1519" y="475"/>
                    </a:cubicBezTo>
                    <a:cubicBezTo>
                      <a:pt x="1485" y="420"/>
                      <a:pt x="1449" y="365"/>
                      <a:pt x="1414" y="310"/>
                    </a:cubicBezTo>
                    <a:cubicBezTo>
                      <a:pt x="1348" y="207"/>
                      <a:pt x="1273" y="99"/>
                      <a:pt x="1161" y="45"/>
                    </a:cubicBezTo>
                    <a:cubicBezTo>
                      <a:pt x="1079" y="5"/>
                      <a:pt x="987" y="0"/>
                      <a:pt x="905" y="10"/>
                    </a:cubicBezTo>
                    <a:cubicBezTo>
                      <a:pt x="823" y="20"/>
                      <a:pt x="747" y="45"/>
                      <a:pt x="667" y="61"/>
                    </a:cubicBezTo>
                    <a:cubicBezTo>
                      <a:pt x="586" y="78"/>
                      <a:pt x="500" y="88"/>
                      <a:pt x="414" y="101"/>
                    </a:cubicBezTo>
                    <a:cubicBezTo>
                      <a:pt x="262" y="124"/>
                      <a:pt x="110" y="155"/>
                      <a:pt x="0" y="25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0" name="Google Shape;1070;p21"/>
              <p:cNvSpPr/>
              <p:nvPr/>
            </p:nvSpPr>
            <p:spPr>
              <a:xfrm>
                <a:off x="1128713" y="3419475"/>
                <a:ext cx="7045327" cy="2432049"/>
              </a:xfrm>
              <a:custGeom>
                <a:rect b="b" l="l" r="r" t="t"/>
                <a:pathLst>
                  <a:path extrusionOk="0" h="1015" w="2941">
                    <a:moveTo>
                      <a:pt x="2941" y="97"/>
                    </a:moveTo>
                    <a:cubicBezTo>
                      <a:pt x="2876" y="257"/>
                      <a:pt x="2787" y="411"/>
                      <a:pt x="2684" y="557"/>
                    </a:cubicBezTo>
                    <a:cubicBezTo>
                      <a:pt x="2639" y="621"/>
                      <a:pt x="2591" y="683"/>
                      <a:pt x="2541" y="742"/>
                    </a:cubicBezTo>
                    <a:cubicBezTo>
                      <a:pt x="2514" y="774"/>
                      <a:pt x="2485" y="805"/>
                      <a:pt x="2454" y="834"/>
                    </a:cubicBezTo>
                    <a:cubicBezTo>
                      <a:pt x="2386" y="898"/>
                      <a:pt x="2310" y="951"/>
                      <a:pt x="2223" y="983"/>
                    </a:cubicBezTo>
                    <a:cubicBezTo>
                      <a:pt x="2174" y="1001"/>
                      <a:pt x="2121" y="1012"/>
                      <a:pt x="2064" y="1014"/>
                    </a:cubicBezTo>
                    <a:cubicBezTo>
                      <a:pt x="1999" y="1015"/>
                      <a:pt x="1930" y="1003"/>
                      <a:pt x="1873" y="966"/>
                    </a:cubicBezTo>
                    <a:cubicBezTo>
                      <a:pt x="1820" y="931"/>
                      <a:pt x="1784" y="877"/>
                      <a:pt x="1749" y="826"/>
                    </a:cubicBezTo>
                    <a:cubicBezTo>
                      <a:pt x="1671" y="712"/>
                      <a:pt x="1595" y="595"/>
                      <a:pt x="1520" y="478"/>
                    </a:cubicBezTo>
                    <a:cubicBezTo>
                      <a:pt x="1484" y="423"/>
                      <a:pt x="1448" y="368"/>
                      <a:pt x="1412" y="314"/>
                    </a:cubicBezTo>
                    <a:cubicBezTo>
                      <a:pt x="1345" y="212"/>
                      <a:pt x="1269" y="105"/>
                      <a:pt x="1158" y="49"/>
                    </a:cubicBezTo>
                    <a:cubicBezTo>
                      <a:pt x="1076" y="8"/>
                      <a:pt x="986" y="0"/>
                      <a:pt x="904" y="6"/>
                    </a:cubicBezTo>
                    <a:cubicBezTo>
                      <a:pt x="823" y="12"/>
                      <a:pt x="748" y="32"/>
                      <a:pt x="668" y="44"/>
                    </a:cubicBezTo>
                    <a:cubicBezTo>
                      <a:pt x="588" y="57"/>
                      <a:pt x="502" y="63"/>
                      <a:pt x="416" y="73"/>
                    </a:cubicBezTo>
                    <a:cubicBezTo>
                      <a:pt x="265" y="90"/>
                      <a:pt x="112" y="117"/>
                      <a:pt x="0" y="21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1" name="Google Shape;1071;p21"/>
              <p:cNvSpPr/>
              <p:nvPr/>
            </p:nvSpPr>
            <p:spPr>
              <a:xfrm>
                <a:off x="1112838" y="3476625"/>
                <a:ext cx="7048500" cy="2422525"/>
              </a:xfrm>
              <a:custGeom>
                <a:rect b="b" l="l" r="r" t="t"/>
                <a:pathLst>
                  <a:path extrusionOk="0" h="1011" w="2943">
                    <a:moveTo>
                      <a:pt x="2943" y="151"/>
                    </a:moveTo>
                    <a:cubicBezTo>
                      <a:pt x="2874" y="303"/>
                      <a:pt x="2783" y="449"/>
                      <a:pt x="2679" y="588"/>
                    </a:cubicBezTo>
                    <a:cubicBezTo>
                      <a:pt x="2634" y="649"/>
                      <a:pt x="2585" y="708"/>
                      <a:pt x="2535" y="764"/>
                    </a:cubicBezTo>
                    <a:cubicBezTo>
                      <a:pt x="2507" y="794"/>
                      <a:pt x="2478" y="823"/>
                      <a:pt x="2447" y="850"/>
                    </a:cubicBezTo>
                    <a:cubicBezTo>
                      <a:pt x="2379" y="909"/>
                      <a:pt x="2304" y="957"/>
                      <a:pt x="2219" y="985"/>
                    </a:cubicBezTo>
                    <a:cubicBezTo>
                      <a:pt x="2171" y="1001"/>
                      <a:pt x="2119" y="1010"/>
                      <a:pt x="2063" y="1011"/>
                    </a:cubicBezTo>
                    <a:cubicBezTo>
                      <a:pt x="2000" y="1011"/>
                      <a:pt x="1932" y="998"/>
                      <a:pt x="1877" y="962"/>
                    </a:cubicBezTo>
                    <a:cubicBezTo>
                      <a:pt x="1824" y="927"/>
                      <a:pt x="1789" y="875"/>
                      <a:pt x="1754" y="826"/>
                    </a:cubicBezTo>
                    <a:cubicBezTo>
                      <a:pt x="1674" y="713"/>
                      <a:pt x="1597" y="597"/>
                      <a:pt x="1520" y="481"/>
                    </a:cubicBezTo>
                    <a:cubicBezTo>
                      <a:pt x="1484" y="426"/>
                      <a:pt x="1447" y="372"/>
                      <a:pt x="1410" y="318"/>
                    </a:cubicBezTo>
                    <a:cubicBezTo>
                      <a:pt x="1341" y="218"/>
                      <a:pt x="1265" y="112"/>
                      <a:pt x="1154" y="54"/>
                    </a:cubicBezTo>
                    <a:cubicBezTo>
                      <a:pt x="1073" y="11"/>
                      <a:pt x="984" y="0"/>
                      <a:pt x="904" y="2"/>
                    </a:cubicBezTo>
                    <a:cubicBezTo>
                      <a:pt x="823" y="4"/>
                      <a:pt x="748" y="19"/>
                      <a:pt x="669" y="27"/>
                    </a:cubicBezTo>
                    <a:cubicBezTo>
                      <a:pt x="589" y="36"/>
                      <a:pt x="503" y="39"/>
                      <a:pt x="418" y="45"/>
                    </a:cubicBezTo>
                    <a:cubicBezTo>
                      <a:pt x="268" y="57"/>
                      <a:pt x="114" y="78"/>
                      <a:pt x="0" y="17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21"/>
              <p:cNvSpPr/>
              <p:nvPr/>
            </p:nvSpPr>
            <p:spPr>
              <a:xfrm>
                <a:off x="1095375" y="3522663"/>
                <a:ext cx="7054851" cy="2428875"/>
              </a:xfrm>
              <a:custGeom>
                <a:rect b="b" l="l" r="r" t="t"/>
                <a:pathLst>
                  <a:path extrusionOk="0" h="1014" w="2945">
                    <a:moveTo>
                      <a:pt x="2945" y="210"/>
                    </a:moveTo>
                    <a:cubicBezTo>
                      <a:pt x="2872" y="354"/>
                      <a:pt x="2779" y="493"/>
                      <a:pt x="2674" y="625"/>
                    </a:cubicBezTo>
                    <a:cubicBezTo>
                      <a:pt x="2628" y="682"/>
                      <a:pt x="2579" y="739"/>
                      <a:pt x="2528" y="791"/>
                    </a:cubicBezTo>
                    <a:cubicBezTo>
                      <a:pt x="2500" y="819"/>
                      <a:pt x="2471" y="846"/>
                      <a:pt x="2441" y="870"/>
                    </a:cubicBezTo>
                    <a:cubicBezTo>
                      <a:pt x="2373" y="925"/>
                      <a:pt x="2299" y="968"/>
                      <a:pt x="2215" y="992"/>
                    </a:cubicBezTo>
                    <a:cubicBezTo>
                      <a:pt x="2167" y="1006"/>
                      <a:pt x="2117" y="1014"/>
                      <a:pt x="2062" y="1013"/>
                    </a:cubicBezTo>
                    <a:cubicBezTo>
                      <a:pt x="2001" y="1011"/>
                      <a:pt x="1935" y="998"/>
                      <a:pt x="1881" y="963"/>
                    </a:cubicBezTo>
                    <a:cubicBezTo>
                      <a:pt x="1829" y="929"/>
                      <a:pt x="1794" y="879"/>
                      <a:pt x="1759" y="831"/>
                    </a:cubicBezTo>
                    <a:cubicBezTo>
                      <a:pt x="1677" y="720"/>
                      <a:pt x="1599" y="604"/>
                      <a:pt x="1520" y="489"/>
                    </a:cubicBezTo>
                    <a:cubicBezTo>
                      <a:pt x="1484" y="435"/>
                      <a:pt x="1446" y="381"/>
                      <a:pt x="1409" y="327"/>
                    </a:cubicBezTo>
                    <a:cubicBezTo>
                      <a:pt x="1338" y="228"/>
                      <a:pt x="1260" y="123"/>
                      <a:pt x="1151" y="63"/>
                    </a:cubicBezTo>
                    <a:cubicBezTo>
                      <a:pt x="1071" y="19"/>
                      <a:pt x="983" y="4"/>
                      <a:pt x="903" y="2"/>
                    </a:cubicBezTo>
                    <a:cubicBezTo>
                      <a:pt x="824" y="0"/>
                      <a:pt x="749" y="11"/>
                      <a:pt x="670" y="15"/>
                    </a:cubicBezTo>
                    <a:cubicBezTo>
                      <a:pt x="590" y="20"/>
                      <a:pt x="505" y="19"/>
                      <a:pt x="420" y="22"/>
                    </a:cubicBezTo>
                    <a:cubicBezTo>
                      <a:pt x="270" y="28"/>
                      <a:pt x="116" y="45"/>
                      <a:pt x="0" y="13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3" name="Google Shape;1073;p21"/>
              <p:cNvSpPr/>
              <p:nvPr/>
            </p:nvSpPr>
            <p:spPr>
              <a:xfrm>
                <a:off x="1079500" y="3560763"/>
                <a:ext cx="7056436" cy="2444749"/>
              </a:xfrm>
              <a:custGeom>
                <a:rect b="b" l="l" r="r" t="t"/>
                <a:pathLst>
                  <a:path extrusionOk="0" h="1020" w="2946">
                    <a:moveTo>
                      <a:pt x="2946" y="271"/>
                    </a:moveTo>
                    <a:cubicBezTo>
                      <a:pt x="2870" y="408"/>
                      <a:pt x="2775" y="539"/>
                      <a:pt x="2669" y="664"/>
                    </a:cubicBezTo>
                    <a:cubicBezTo>
                      <a:pt x="2622" y="719"/>
                      <a:pt x="2573" y="772"/>
                      <a:pt x="2522" y="820"/>
                    </a:cubicBezTo>
                    <a:cubicBezTo>
                      <a:pt x="2494" y="847"/>
                      <a:pt x="2464" y="872"/>
                      <a:pt x="2434" y="894"/>
                    </a:cubicBezTo>
                    <a:cubicBezTo>
                      <a:pt x="2366" y="945"/>
                      <a:pt x="2293" y="982"/>
                      <a:pt x="2210" y="1002"/>
                    </a:cubicBezTo>
                    <a:cubicBezTo>
                      <a:pt x="2164" y="1014"/>
                      <a:pt x="2114" y="1020"/>
                      <a:pt x="2061" y="1018"/>
                    </a:cubicBezTo>
                    <a:cubicBezTo>
                      <a:pt x="2002" y="1015"/>
                      <a:pt x="1938" y="1001"/>
                      <a:pt x="1885" y="966"/>
                    </a:cubicBezTo>
                    <a:cubicBezTo>
                      <a:pt x="1834" y="934"/>
                      <a:pt x="1799" y="885"/>
                      <a:pt x="1764" y="839"/>
                    </a:cubicBezTo>
                    <a:cubicBezTo>
                      <a:pt x="1680" y="729"/>
                      <a:pt x="1600" y="614"/>
                      <a:pt x="1521" y="500"/>
                    </a:cubicBezTo>
                    <a:cubicBezTo>
                      <a:pt x="1483" y="446"/>
                      <a:pt x="1445" y="393"/>
                      <a:pt x="1407" y="340"/>
                    </a:cubicBezTo>
                    <a:cubicBezTo>
                      <a:pt x="1335" y="241"/>
                      <a:pt x="1256" y="138"/>
                      <a:pt x="1147" y="76"/>
                    </a:cubicBezTo>
                    <a:cubicBezTo>
                      <a:pt x="1068" y="31"/>
                      <a:pt x="982" y="12"/>
                      <a:pt x="902" y="6"/>
                    </a:cubicBezTo>
                    <a:cubicBezTo>
                      <a:pt x="824" y="0"/>
                      <a:pt x="749" y="6"/>
                      <a:pt x="671" y="6"/>
                    </a:cubicBezTo>
                    <a:cubicBezTo>
                      <a:pt x="591" y="6"/>
                      <a:pt x="507" y="2"/>
                      <a:pt x="422" y="2"/>
                    </a:cubicBezTo>
                    <a:cubicBezTo>
                      <a:pt x="273" y="3"/>
                      <a:pt x="118" y="14"/>
                      <a:pt x="0" y="10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21"/>
              <p:cNvSpPr/>
              <p:nvPr/>
            </p:nvSpPr>
            <p:spPr>
              <a:xfrm>
                <a:off x="1060450" y="3543300"/>
                <a:ext cx="7062789" cy="2514600"/>
              </a:xfrm>
              <a:custGeom>
                <a:rect b="b" l="l" r="r" t="t"/>
                <a:pathLst>
                  <a:path extrusionOk="0" h="1049" w="2949">
                    <a:moveTo>
                      <a:pt x="2949" y="356"/>
                    </a:moveTo>
                    <a:cubicBezTo>
                      <a:pt x="2869" y="485"/>
                      <a:pt x="2772" y="608"/>
                      <a:pt x="2664" y="726"/>
                    </a:cubicBezTo>
                    <a:cubicBezTo>
                      <a:pt x="2617" y="778"/>
                      <a:pt x="2568" y="828"/>
                      <a:pt x="2516" y="873"/>
                    </a:cubicBezTo>
                    <a:cubicBezTo>
                      <a:pt x="2488" y="898"/>
                      <a:pt x="2459" y="921"/>
                      <a:pt x="2428" y="941"/>
                    </a:cubicBezTo>
                    <a:cubicBezTo>
                      <a:pt x="2360" y="987"/>
                      <a:pt x="2288" y="1019"/>
                      <a:pt x="2207" y="1036"/>
                    </a:cubicBezTo>
                    <a:cubicBezTo>
                      <a:pt x="2162" y="1045"/>
                      <a:pt x="2113" y="1049"/>
                      <a:pt x="2062" y="1046"/>
                    </a:cubicBezTo>
                    <a:cubicBezTo>
                      <a:pt x="2003" y="1042"/>
                      <a:pt x="1941" y="1027"/>
                      <a:pt x="1890" y="993"/>
                    </a:cubicBezTo>
                    <a:cubicBezTo>
                      <a:pt x="1840" y="961"/>
                      <a:pt x="1805" y="915"/>
                      <a:pt x="1770" y="870"/>
                    </a:cubicBezTo>
                    <a:cubicBezTo>
                      <a:pt x="1684" y="762"/>
                      <a:pt x="1603" y="647"/>
                      <a:pt x="1522" y="534"/>
                    </a:cubicBezTo>
                    <a:cubicBezTo>
                      <a:pt x="1484" y="480"/>
                      <a:pt x="1445" y="428"/>
                      <a:pt x="1406" y="375"/>
                    </a:cubicBezTo>
                    <a:cubicBezTo>
                      <a:pt x="1333" y="277"/>
                      <a:pt x="1252" y="175"/>
                      <a:pt x="1145" y="111"/>
                    </a:cubicBezTo>
                    <a:cubicBezTo>
                      <a:pt x="1066" y="65"/>
                      <a:pt x="982" y="43"/>
                      <a:pt x="903" y="33"/>
                    </a:cubicBezTo>
                    <a:cubicBezTo>
                      <a:pt x="825" y="23"/>
                      <a:pt x="751" y="24"/>
                      <a:pt x="673" y="20"/>
                    </a:cubicBezTo>
                    <a:cubicBezTo>
                      <a:pt x="594" y="16"/>
                      <a:pt x="510" y="9"/>
                      <a:pt x="425" y="5"/>
                    </a:cubicBezTo>
                    <a:cubicBezTo>
                      <a:pt x="277" y="0"/>
                      <a:pt x="121" y="7"/>
                      <a:pt x="0" y="8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p21"/>
              <p:cNvSpPr/>
              <p:nvPr/>
            </p:nvSpPr>
            <p:spPr>
              <a:xfrm>
                <a:off x="1042988" y="3519488"/>
                <a:ext cx="7069135" cy="2590800"/>
              </a:xfrm>
              <a:custGeom>
                <a:rect b="b" l="l" r="r" t="t"/>
                <a:pathLst>
                  <a:path extrusionOk="0" h="1081" w="2951">
                    <a:moveTo>
                      <a:pt x="2951" y="444"/>
                    </a:moveTo>
                    <a:cubicBezTo>
                      <a:pt x="2867" y="565"/>
                      <a:pt x="2768" y="681"/>
                      <a:pt x="2659" y="792"/>
                    </a:cubicBezTo>
                    <a:cubicBezTo>
                      <a:pt x="2612" y="840"/>
                      <a:pt x="2561" y="887"/>
                      <a:pt x="2510" y="929"/>
                    </a:cubicBezTo>
                    <a:cubicBezTo>
                      <a:pt x="2481" y="952"/>
                      <a:pt x="2452" y="973"/>
                      <a:pt x="2421" y="991"/>
                    </a:cubicBezTo>
                    <a:cubicBezTo>
                      <a:pt x="2354" y="1032"/>
                      <a:pt x="2282" y="1059"/>
                      <a:pt x="2203" y="1072"/>
                    </a:cubicBezTo>
                    <a:cubicBezTo>
                      <a:pt x="2158" y="1079"/>
                      <a:pt x="2111" y="1081"/>
                      <a:pt x="2061" y="1077"/>
                    </a:cubicBezTo>
                    <a:cubicBezTo>
                      <a:pt x="2004" y="1071"/>
                      <a:pt x="1944" y="1056"/>
                      <a:pt x="1893" y="1023"/>
                    </a:cubicBezTo>
                    <a:cubicBezTo>
                      <a:pt x="1845" y="992"/>
                      <a:pt x="1810" y="947"/>
                      <a:pt x="1774" y="904"/>
                    </a:cubicBezTo>
                    <a:cubicBezTo>
                      <a:pt x="1687" y="797"/>
                      <a:pt x="1605" y="684"/>
                      <a:pt x="1522" y="571"/>
                    </a:cubicBezTo>
                    <a:cubicBezTo>
                      <a:pt x="1484" y="518"/>
                      <a:pt x="1444" y="465"/>
                      <a:pt x="1404" y="413"/>
                    </a:cubicBezTo>
                    <a:cubicBezTo>
                      <a:pt x="1329" y="316"/>
                      <a:pt x="1248" y="215"/>
                      <a:pt x="1142" y="150"/>
                    </a:cubicBezTo>
                    <a:cubicBezTo>
                      <a:pt x="1064" y="102"/>
                      <a:pt x="980" y="77"/>
                      <a:pt x="902" y="62"/>
                    </a:cubicBezTo>
                    <a:cubicBezTo>
                      <a:pt x="825" y="48"/>
                      <a:pt x="751" y="45"/>
                      <a:pt x="674" y="37"/>
                    </a:cubicBezTo>
                    <a:cubicBezTo>
                      <a:pt x="595" y="29"/>
                      <a:pt x="511" y="18"/>
                      <a:pt x="427" y="11"/>
                    </a:cubicBezTo>
                    <a:cubicBezTo>
                      <a:pt x="279" y="0"/>
                      <a:pt x="123" y="3"/>
                      <a:pt x="0" y="81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076;p21"/>
              <p:cNvSpPr/>
              <p:nvPr/>
            </p:nvSpPr>
            <p:spPr>
              <a:xfrm>
                <a:off x="1027113" y="3490913"/>
                <a:ext cx="7070726" cy="2674938"/>
              </a:xfrm>
              <a:custGeom>
                <a:rect b="b" l="l" r="r" t="t"/>
                <a:pathLst>
                  <a:path extrusionOk="0" h="1116" w="2952">
                    <a:moveTo>
                      <a:pt x="2952" y="534"/>
                    </a:moveTo>
                    <a:cubicBezTo>
                      <a:pt x="2865" y="647"/>
                      <a:pt x="2764" y="755"/>
                      <a:pt x="2654" y="859"/>
                    </a:cubicBezTo>
                    <a:cubicBezTo>
                      <a:pt x="2606" y="904"/>
                      <a:pt x="2555" y="949"/>
                      <a:pt x="2503" y="987"/>
                    </a:cubicBezTo>
                    <a:cubicBezTo>
                      <a:pt x="2475" y="1008"/>
                      <a:pt x="2445" y="1027"/>
                      <a:pt x="2414" y="1043"/>
                    </a:cubicBezTo>
                    <a:cubicBezTo>
                      <a:pt x="2347" y="1079"/>
                      <a:pt x="2276" y="1101"/>
                      <a:pt x="2199" y="1110"/>
                    </a:cubicBezTo>
                    <a:cubicBezTo>
                      <a:pt x="2155" y="1115"/>
                      <a:pt x="2109" y="1116"/>
                      <a:pt x="2060" y="1110"/>
                    </a:cubicBezTo>
                    <a:cubicBezTo>
                      <a:pt x="2005" y="1103"/>
                      <a:pt x="1947" y="1087"/>
                      <a:pt x="1897" y="1055"/>
                    </a:cubicBezTo>
                    <a:cubicBezTo>
                      <a:pt x="1849" y="1025"/>
                      <a:pt x="1814" y="982"/>
                      <a:pt x="1779" y="940"/>
                    </a:cubicBezTo>
                    <a:cubicBezTo>
                      <a:pt x="1690" y="835"/>
                      <a:pt x="1606" y="722"/>
                      <a:pt x="1523" y="610"/>
                    </a:cubicBezTo>
                    <a:cubicBezTo>
                      <a:pt x="1483" y="557"/>
                      <a:pt x="1443" y="505"/>
                      <a:pt x="1403" y="454"/>
                    </a:cubicBezTo>
                    <a:cubicBezTo>
                      <a:pt x="1326" y="357"/>
                      <a:pt x="1243" y="258"/>
                      <a:pt x="1138" y="190"/>
                    </a:cubicBezTo>
                    <a:cubicBezTo>
                      <a:pt x="1061" y="141"/>
                      <a:pt x="979" y="113"/>
                      <a:pt x="902" y="94"/>
                    </a:cubicBezTo>
                    <a:cubicBezTo>
                      <a:pt x="825" y="76"/>
                      <a:pt x="752" y="67"/>
                      <a:pt x="675" y="56"/>
                    </a:cubicBezTo>
                    <a:cubicBezTo>
                      <a:pt x="596" y="44"/>
                      <a:pt x="513" y="29"/>
                      <a:pt x="429" y="19"/>
                    </a:cubicBezTo>
                    <a:cubicBezTo>
                      <a:pt x="282" y="3"/>
                      <a:pt x="124" y="0"/>
                      <a:pt x="0" y="7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7" name="Google Shape;1077;p21"/>
              <p:cNvSpPr/>
              <p:nvPr/>
            </p:nvSpPr>
            <p:spPr>
              <a:xfrm>
                <a:off x="1009650" y="3457575"/>
                <a:ext cx="7075487" cy="2762251"/>
              </a:xfrm>
              <a:custGeom>
                <a:rect b="b" l="l" r="r" t="t"/>
                <a:pathLst>
                  <a:path extrusionOk="0" h="1153" w="2954">
                    <a:moveTo>
                      <a:pt x="2954" y="626"/>
                    </a:moveTo>
                    <a:cubicBezTo>
                      <a:pt x="2863" y="731"/>
                      <a:pt x="2760" y="832"/>
                      <a:pt x="2648" y="928"/>
                    </a:cubicBezTo>
                    <a:cubicBezTo>
                      <a:pt x="2600" y="970"/>
                      <a:pt x="2549" y="1012"/>
                      <a:pt x="2497" y="1047"/>
                    </a:cubicBezTo>
                    <a:cubicBezTo>
                      <a:pt x="2468" y="1066"/>
                      <a:pt x="2438" y="1083"/>
                      <a:pt x="2408" y="1097"/>
                    </a:cubicBezTo>
                    <a:cubicBezTo>
                      <a:pt x="2340" y="1129"/>
                      <a:pt x="2270" y="1145"/>
                      <a:pt x="2195" y="1150"/>
                    </a:cubicBezTo>
                    <a:cubicBezTo>
                      <a:pt x="2152" y="1153"/>
                      <a:pt x="2107" y="1152"/>
                      <a:pt x="2060" y="1145"/>
                    </a:cubicBezTo>
                    <a:cubicBezTo>
                      <a:pt x="2006" y="1137"/>
                      <a:pt x="1949" y="1120"/>
                      <a:pt x="1901" y="1089"/>
                    </a:cubicBezTo>
                    <a:cubicBezTo>
                      <a:pt x="1854" y="1059"/>
                      <a:pt x="1819" y="1018"/>
                      <a:pt x="1784" y="978"/>
                    </a:cubicBezTo>
                    <a:cubicBezTo>
                      <a:pt x="1692" y="874"/>
                      <a:pt x="1608" y="762"/>
                      <a:pt x="1523" y="651"/>
                    </a:cubicBezTo>
                    <a:cubicBezTo>
                      <a:pt x="1483" y="599"/>
                      <a:pt x="1442" y="547"/>
                      <a:pt x="1401" y="496"/>
                    </a:cubicBezTo>
                    <a:cubicBezTo>
                      <a:pt x="1323" y="400"/>
                      <a:pt x="1239" y="302"/>
                      <a:pt x="1135" y="233"/>
                    </a:cubicBezTo>
                    <a:cubicBezTo>
                      <a:pt x="1059" y="183"/>
                      <a:pt x="978" y="151"/>
                      <a:pt x="901" y="128"/>
                    </a:cubicBezTo>
                    <a:cubicBezTo>
                      <a:pt x="826" y="106"/>
                      <a:pt x="752" y="92"/>
                      <a:pt x="675" y="77"/>
                    </a:cubicBezTo>
                    <a:cubicBezTo>
                      <a:pt x="597" y="60"/>
                      <a:pt x="515" y="42"/>
                      <a:pt x="431" y="30"/>
                    </a:cubicBezTo>
                    <a:cubicBezTo>
                      <a:pt x="285" y="7"/>
                      <a:pt x="126" y="0"/>
                      <a:pt x="0" y="7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21"/>
              <p:cNvSpPr/>
              <p:nvPr/>
            </p:nvSpPr>
            <p:spPr>
              <a:xfrm>
                <a:off x="990600" y="3421063"/>
                <a:ext cx="7083427" cy="2857501"/>
              </a:xfrm>
              <a:custGeom>
                <a:rect b="b" l="l" r="r" t="t"/>
                <a:pathLst>
                  <a:path extrusionOk="0" h="1192" w="2957">
                    <a:moveTo>
                      <a:pt x="2957" y="719"/>
                    </a:moveTo>
                    <a:cubicBezTo>
                      <a:pt x="2863" y="816"/>
                      <a:pt x="2757" y="909"/>
                      <a:pt x="2644" y="999"/>
                    </a:cubicBezTo>
                    <a:cubicBezTo>
                      <a:pt x="2595" y="1038"/>
                      <a:pt x="2544" y="1076"/>
                      <a:pt x="2491" y="1108"/>
                    </a:cubicBezTo>
                    <a:cubicBezTo>
                      <a:pt x="2462" y="1125"/>
                      <a:pt x="2433" y="1140"/>
                      <a:pt x="2402" y="1152"/>
                    </a:cubicBezTo>
                    <a:cubicBezTo>
                      <a:pt x="2334" y="1179"/>
                      <a:pt x="2266" y="1190"/>
                      <a:pt x="2191" y="1191"/>
                    </a:cubicBezTo>
                    <a:cubicBezTo>
                      <a:pt x="2150" y="1192"/>
                      <a:pt x="2106" y="1189"/>
                      <a:pt x="2060" y="1181"/>
                    </a:cubicBezTo>
                    <a:cubicBezTo>
                      <a:pt x="2008" y="1171"/>
                      <a:pt x="1953" y="1154"/>
                      <a:pt x="1906" y="1124"/>
                    </a:cubicBezTo>
                    <a:cubicBezTo>
                      <a:pt x="1860" y="1095"/>
                      <a:pt x="1825" y="1056"/>
                      <a:pt x="1790" y="1017"/>
                    </a:cubicBezTo>
                    <a:cubicBezTo>
                      <a:pt x="1696" y="915"/>
                      <a:pt x="1611" y="803"/>
                      <a:pt x="1524" y="693"/>
                    </a:cubicBezTo>
                    <a:cubicBezTo>
                      <a:pt x="1484" y="641"/>
                      <a:pt x="1442" y="590"/>
                      <a:pt x="1400" y="539"/>
                    </a:cubicBezTo>
                    <a:cubicBezTo>
                      <a:pt x="1321" y="444"/>
                      <a:pt x="1235" y="347"/>
                      <a:pt x="1132" y="276"/>
                    </a:cubicBezTo>
                    <a:cubicBezTo>
                      <a:pt x="1057" y="225"/>
                      <a:pt x="978" y="189"/>
                      <a:pt x="901" y="163"/>
                    </a:cubicBezTo>
                    <a:cubicBezTo>
                      <a:pt x="827" y="136"/>
                      <a:pt x="754" y="118"/>
                      <a:pt x="677" y="98"/>
                    </a:cubicBezTo>
                    <a:cubicBezTo>
                      <a:pt x="600" y="78"/>
                      <a:pt x="518" y="57"/>
                      <a:pt x="434" y="41"/>
                    </a:cubicBezTo>
                    <a:cubicBezTo>
                      <a:pt x="288" y="13"/>
                      <a:pt x="129" y="0"/>
                      <a:pt x="0" y="6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21"/>
              <p:cNvSpPr/>
              <p:nvPr/>
            </p:nvSpPr>
            <p:spPr>
              <a:xfrm>
                <a:off x="973138" y="3387725"/>
                <a:ext cx="7085009" cy="2959100"/>
              </a:xfrm>
              <a:custGeom>
                <a:rect b="b" l="l" r="r" t="t"/>
                <a:pathLst>
                  <a:path extrusionOk="0" h="1235" w="2958">
                    <a:moveTo>
                      <a:pt x="2958" y="811"/>
                    </a:moveTo>
                    <a:cubicBezTo>
                      <a:pt x="2861" y="900"/>
                      <a:pt x="2753" y="985"/>
                      <a:pt x="2639" y="1068"/>
                    </a:cubicBezTo>
                    <a:cubicBezTo>
                      <a:pt x="2589" y="1104"/>
                      <a:pt x="2538" y="1139"/>
                      <a:pt x="2485" y="1168"/>
                    </a:cubicBezTo>
                    <a:cubicBezTo>
                      <a:pt x="2456" y="1183"/>
                      <a:pt x="2426" y="1196"/>
                      <a:pt x="2395" y="1206"/>
                    </a:cubicBezTo>
                    <a:cubicBezTo>
                      <a:pt x="2328" y="1228"/>
                      <a:pt x="2260" y="1235"/>
                      <a:pt x="2187" y="1232"/>
                    </a:cubicBezTo>
                    <a:cubicBezTo>
                      <a:pt x="2146" y="1230"/>
                      <a:pt x="2104" y="1225"/>
                      <a:pt x="2059" y="1216"/>
                    </a:cubicBezTo>
                    <a:cubicBezTo>
                      <a:pt x="2008" y="1205"/>
                      <a:pt x="1956" y="1187"/>
                      <a:pt x="1909" y="1157"/>
                    </a:cubicBezTo>
                    <a:cubicBezTo>
                      <a:pt x="1865" y="1130"/>
                      <a:pt x="1830" y="1092"/>
                      <a:pt x="1795" y="1055"/>
                    </a:cubicBezTo>
                    <a:cubicBezTo>
                      <a:pt x="1698" y="955"/>
                      <a:pt x="1612" y="843"/>
                      <a:pt x="1525" y="734"/>
                    </a:cubicBezTo>
                    <a:cubicBezTo>
                      <a:pt x="1483" y="682"/>
                      <a:pt x="1441" y="632"/>
                      <a:pt x="1398" y="581"/>
                    </a:cubicBezTo>
                    <a:cubicBezTo>
                      <a:pt x="1317" y="487"/>
                      <a:pt x="1231" y="392"/>
                      <a:pt x="1129" y="319"/>
                    </a:cubicBezTo>
                    <a:cubicBezTo>
                      <a:pt x="1054" y="266"/>
                      <a:pt x="976" y="227"/>
                      <a:pt x="901" y="196"/>
                    </a:cubicBezTo>
                    <a:cubicBezTo>
                      <a:pt x="827" y="166"/>
                      <a:pt x="754" y="143"/>
                      <a:pt x="678" y="119"/>
                    </a:cubicBezTo>
                    <a:cubicBezTo>
                      <a:pt x="601" y="95"/>
                      <a:pt x="520" y="70"/>
                      <a:pt x="436" y="51"/>
                    </a:cubicBezTo>
                    <a:cubicBezTo>
                      <a:pt x="291" y="17"/>
                      <a:pt x="131" y="0"/>
                      <a:pt x="0" y="65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0" name="Google Shape;1080;p21"/>
              <p:cNvSpPr/>
              <p:nvPr/>
            </p:nvSpPr>
            <p:spPr>
              <a:xfrm>
                <a:off x="957263" y="3352800"/>
                <a:ext cx="7089777" cy="3067050"/>
              </a:xfrm>
              <a:custGeom>
                <a:rect b="b" l="l" r="r" t="t"/>
                <a:pathLst>
                  <a:path extrusionOk="0" h="1280" w="2960">
                    <a:moveTo>
                      <a:pt x="2960" y="904"/>
                    </a:moveTo>
                    <a:cubicBezTo>
                      <a:pt x="2859" y="984"/>
                      <a:pt x="2749" y="1063"/>
                      <a:pt x="2634" y="1138"/>
                    </a:cubicBezTo>
                    <a:cubicBezTo>
                      <a:pt x="2584" y="1171"/>
                      <a:pt x="2532" y="1203"/>
                      <a:pt x="2478" y="1228"/>
                    </a:cubicBezTo>
                    <a:cubicBezTo>
                      <a:pt x="2449" y="1242"/>
                      <a:pt x="2419" y="1253"/>
                      <a:pt x="2388" y="1261"/>
                    </a:cubicBezTo>
                    <a:cubicBezTo>
                      <a:pt x="2321" y="1279"/>
                      <a:pt x="2254" y="1280"/>
                      <a:pt x="2183" y="1273"/>
                    </a:cubicBezTo>
                    <a:cubicBezTo>
                      <a:pt x="2143" y="1269"/>
                      <a:pt x="2102" y="1262"/>
                      <a:pt x="2059" y="1252"/>
                    </a:cubicBezTo>
                    <a:cubicBezTo>
                      <a:pt x="2009" y="1239"/>
                      <a:pt x="1958" y="1221"/>
                      <a:pt x="1913" y="1192"/>
                    </a:cubicBezTo>
                    <a:cubicBezTo>
                      <a:pt x="1870" y="1165"/>
                      <a:pt x="1835" y="1130"/>
                      <a:pt x="1800" y="1094"/>
                    </a:cubicBezTo>
                    <a:cubicBezTo>
                      <a:pt x="1701" y="995"/>
                      <a:pt x="1614" y="884"/>
                      <a:pt x="1525" y="776"/>
                    </a:cubicBezTo>
                    <a:cubicBezTo>
                      <a:pt x="1483" y="725"/>
                      <a:pt x="1440" y="674"/>
                      <a:pt x="1397" y="625"/>
                    </a:cubicBezTo>
                    <a:cubicBezTo>
                      <a:pt x="1314" y="531"/>
                      <a:pt x="1226" y="437"/>
                      <a:pt x="1125" y="362"/>
                    </a:cubicBezTo>
                    <a:cubicBezTo>
                      <a:pt x="1052" y="308"/>
                      <a:pt x="975" y="266"/>
                      <a:pt x="900" y="231"/>
                    </a:cubicBezTo>
                    <a:cubicBezTo>
                      <a:pt x="827" y="197"/>
                      <a:pt x="755" y="169"/>
                      <a:pt x="679" y="141"/>
                    </a:cubicBezTo>
                    <a:cubicBezTo>
                      <a:pt x="602" y="113"/>
                      <a:pt x="521" y="84"/>
                      <a:pt x="438" y="62"/>
                    </a:cubicBezTo>
                    <a:cubicBezTo>
                      <a:pt x="294" y="23"/>
                      <a:pt x="133" y="0"/>
                      <a:pt x="0" y="6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1" name="Google Shape;1081;p21"/>
              <p:cNvSpPr/>
              <p:nvPr/>
            </p:nvSpPr>
            <p:spPr>
              <a:xfrm>
                <a:off x="939800" y="3319463"/>
                <a:ext cx="7094538" cy="3181350"/>
              </a:xfrm>
              <a:custGeom>
                <a:rect b="b" l="l" r="r" t="t"/>
                <a:pathLst>
                  <a:path extrusionOk="0" h="1328" w="2962">
                    <a:moveTo>
                      <a:pt x="2962" y="995"/>
                    </a:moveTo>
                    <a:cubicBezTo>
                      <a:pt x="2857" y="1068"/>
                      <a:pt x="2745" y="1139"/>
                      <a:pt x="2628" y="1207"/>
                    </a:cubicBezTo>
                    <a:cubicBezTo>
                      <a:pt x="2578" y="1237"/>
                      <a:pt x="2525" y="1267"/>
                      <a:pt x="2472" y="1288"/>
                    </a:cubicBezTo>
                    <a:cubicBezTo>
                      <a:pt x="2442" y="1300"/>
                      <a:pt x="2412" y="1309"/>
                      <a:pt x="2382" y="1315"/>
                    </a:cubicBezTo>
                    <a:cubicBezTo>
                      <a:pt x="2314" y="1328"/>
                      <a:pt x="2248" y="1324"/>
                      <a:pt x="2179" y="1313"/>
                    </a:cubicBezTo>
                    <a:cubicBezTo>
                      <a:pt x="2140" y="1307"/>
                      <a:pt x="2099" y="1299"/>
                      <a:pt x="2058" y="1287"/>
                    </a:cubicBezTo>
                    <a:cubicBezTo>
                      <a:pt x="2010" y="1273"/>
                      <a:pt x="1961" y="1254"/>
                      <a:pt x="1917" y="1226"/>
                    </a:cubicBezTo>
                    <a:cubicBezTo>
                      <a:pt x="1875" y="1200"/>
                      <a:pt x="1839" y="1166"/>
                      <a:pt x="1805" y="1133"/>
                    </a:cubicBezTo>
                    <a:cubicBezTo>
                      <a:pt x="1704" y="1035"/>
                      <a:pt x="1616" y="925"/>
                      <a:pt x="1525" y="817"/>
                    </a:cubicBezTo>
                    <a:cubicBezTo>
                      <a:pt x="1483" y="766"/>
                      <a:pt x="1439" y="716"/>
                      <a:pt x="1395" y="667"/>
                    </a:cubicBezTo>
                    <a:cubicBezTo>
                      <a:pt x="1311" y="574"/>
                      <a:pt x="1222" y="482"/>
                      <a:pt x="1122" y="405"/>
                    </a:cubicBezTo>
                    <a:cubicBezTo>
                      <a:pt x="1049" y="350"/>
                      <a:pt x="974" y="304"/>
                      <a:pt x="900" y="265"/>
                    </a:cubicBezTo>
                    <a:cubicBezTo>
                      <a:pt x="827" y="227"/>
                      <a:pt x="755" y="194"/>
                      <a:pt x="680" y="162"/>
                    </a:cubicBezTo>
                    <a:cubicBezTo>
                      <a:pt x="604" y="129"/>
                      <a:pt x="523" y="98"/>
                      <a:pt x="440" y="72"/>
                    </a:cubicBezTo>
                    <a:cubicBezTo>
                      <a:pt x="296" y="27"/>
                      <a:pt x="135" y="0"/>
                      <a:pt x="0" y="5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2" name="Google Shape;1082;p21"/>
              <p:cNvSpPr/>
              <p:nvPr/>
            </p:nvSpPr>
            <p:spPr>
              <a:xfrm>
                <a:off x="923925" y="3282950"/>
                <a:ext cx="7096126" cy="3302001"/>
              </a:xfrm>
              <a:custGeom>
                <a:rect b="b" l="l" r="r" t="t"/>
                <a:pathLst>
                  <a:path extrusionOk="0" h="1378" w="2963">
                    <a:moveTo>
                      <a:pt x="2963" y="1088"/>
                    </a:moveTo>
                    <a:cubicBezTo>
                      <a:pt x="2855" y="1153"/>
                      <a:pt x="2741" y="1216"/>
                      <a:pt x="2623" y="1278"/>
                    </a:cubicBezTo>
                    <a:cubicBezTo>
                      <a:pt x="2572" y="1304"/>
                      <a:pt x="2519" y="1331"/>
                      <a:pt x="2465" y="1349"/>
                    </a:cubicBezTo>
                    <a:cubicBezTo>
                      <a:pt x="2436" y="1359"/>
                      <a:pt x="2405" y="1366"/>
                      <a:pt x="2375" y="1370"/>
                    </a:cubicBezTo>
                    <a:cubicBezTo>
                      <a:pt x="2308" y="1378"/>
                      <a:pt x="2242" y="1369"/>
                      <a:pt x="2175" y="1354"/>
                    </a:cubicBezTo>
                    <a:cubicBezTo>
                      <a:pt x="2136" y="1346"/>
                      <a:pt x="2097" y="1336"/>
                      <a:pt x="2057" y="1323"/>
                    </a:cubicBezTo>
                    <a:cubicBezTo>
                      <a:pt x="2011" y="1307"/>
                      <a:pt x="1964" y="1288"/>
                      <a:pt x="1921" y="1261"/>
                    </a:cubicBezTo>
                    <a:cubicBezTo>
                      <a:pt x="1879" y="1235"/>
                      <a:pt x="1844" y="1204"/>
                      <a:pt x="1809" y="1172"/>
                    </a:cubicBezTo>
                    <a:cubicBezTo>
                      <a:pt x="1706" y="1076"/>
                      <a:pt x="1617" y="966"/>
                      <a:pt x="1526" y="859"/>
                    </a:cubicBezTo>
                    <a:cubicBezTo>
                      <a:pt x="1483" y="808"/>
                      <a:pt x="1438" y="759"/>
                      <a:pt x="1393" y="710"/>
                    </a:cubicBezTo>
                    <a:cubicBezTo>
                      <a:pt x="1308" y="618"/>
                      <a:pt x="1217" y="527"/>
                      <a:pt x="1118" y="449"/>
                    </a:cubicBezTo>
                    <a:cubicBezTo>
                      <a:pt x="1047" y="392"/>
                      <a:pt x="973" y="343"/>
                      <a:pt x="899" y="300"/>
                    </a:cubicBezTo>
                    <a:cubicBezTo>
                      <a:pt x="827" y="257"/>
                      <a:pt x="756" y="220"/>
                      <a:pt x="681" y="184"/>
                    </a:cubicBezTo>
                    <a:cubicBezTo>
                      <a:pt x="605" y="147"/>
                      <a:pt x="525" y="112"/>
                      <a:pt x="442" y="83"/>
                    </a:cubicBezTo>
                    <a:cubicBezTo>
                      <a:pt x="299" y="33"/>
                      <a:pt x="137" y="0"/>
                      <a:pt x="0" y="5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21"/>
              <p:cNvSpPr/>
              <p:nvPr/>
            </p:nvSpPr>
            <p:spPr>
              <a:xfrm>
                <a:off x="904875" y="3249613"/>
                <a:ext cx="7104059" cy="3421063"/>
              </a:xfrm>
              <a:custGeom>
                <a:rect b="b" l="l" r="r" t="t"/>
                <a:pathLst>
                  <a:path extrusionOk="0" h="1428" w="2966">
                    <a:moveTo>
                      <a:pt x="2966" y="1180"/>
                    </a:moveTo>
                    <a:cubicBezTo>
                      <a:pt x="2854" y="1237"/>
                      <a:pt x="2738" y="1293"/>
                      <a:pt x="2619" y="1347"/>
                    </a:cubicBezTo>
                    <a:cubicBezTo>
                      <a:pt x="2567" y="1371"/>
                      <a:pt x="2514" y="1394"/>
                      <a:pt x="2460" y="1409"/>
                    </a:cubicBezTo>
                    <a:cubicBezTo>
                      <a:pt x="2430" y="1417"/>
                      <a:pt x="2400" y="1423"/>
                      <a:pt x="2369" y="1424"/>
                    </a:cubicBezTo>
                    <a:cubicBezTo>
                      <a:pt x="2302" y="1428"/>
                      <a:pt x="2237" y="1413"/>
                      <a:pt x="2171" y="1394"/>
                    </a:cubicBezTo>
                    <a:cubicBezTo>
                      <a:pt x="2134" y="1384"/>
                      <a:pt x="2096" y="1372"/>
                      <a:pt x="2058" y="1358"/>
                    </a:cubicBezTo>
                    <a:cubicBezTo>
                      <a:pt x="2013" y="1341"/>
                      <a:pt x="1967" y="1321"/>
                      <a:pt x="1925" y="1295"/>
                    </a:cubicBezTo>
                    <a:cubicBezTo>
                      <a:pt x="1885" y="1270"/>
                      <a:pt x="1850" y="1240"/>
                      <a:pt x="1815" y="1210"/>
                    </a:cubicBezTo>
                    <a:cubicBezTo>
                      <a:pt x="1709" y="1116"/>
                      <a:pt x="1620" y="1006"/>
                      <a:pt x="1527" y="900"/>
                    </a:cubicBezTo>
                    <a:cubicBezTo>
                      <a:pt x="1483" y="850"/>
                      <a:pt x="1438" y="801"/>
                      <a:pt x="1392" y="753"/>
                    </a:cubicBezTo>
                    <a:cubicBezTo>
                      <a:pt x="1305" y="661"/>
                      <a:pt x="1214" y="571"/>
                      <a:pt x="1116" y="491"/>
                    </a:cubicBezTo>
                    <a:cubicBezTo>
                      <a:pt x="1045" y="433"/>
                      <a:pt x="972" y="381"/>
                      <a:pt x="899" y="333"/>
                    </a:cubicBezTo>
                    <a:cubicBezTo>
                      <a:pt x="829" y="287"/>
                      <a:pt x="757" y="245"/>
                      <a:pt x="683" y="205"/>
                    </a:cubicBezTo>
                    <a:cubicBezTo>
                      <a:pt x="607" y="164"/>
                      <a:pt x="528" y="125"/>
                      <a:pt x="445" y="93"/>
                    </a:cubicBezTo>
                    <a:cubicBezTo>
                      <a:pt x="302" y="37"/>
                      <a:pt x="140" y="0"/>
                      <a:pt x="0" y="5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4" name="Google Shape;1084;p21"/>
              <p:cNvSpPr/>
              <p:nvPr/>
            </p:nvSpPr>
            <p:spPr>
              <a:xfrm>
                <a:off x="887413" y="3213100"/>
                <a:ext cx="7108827" cy="3546476"/>
              </a:xfrm>
              <a:custGeom>
                <a:rect b="b" l="l" r="r" t="t"/>
                <a:pathLst>
                  <a:path extrusionOk="0" h="1480" w="2968">
                    <a:moveTo>
                      <a:pt x="2968" y="1273"/>
                    </a:moveTo>
                    <a:cubicBezTo>
                      <a:pt x="2852" y="1322"/>
                      <a:pt x="2734" y="1370"/>
                      <a:pt x="2614" y="1417"/>
                    </a:cubicBezTo>
                    <a:cubicBezTo>
                      <a:pt x="2562" y="1438"/>
                      <a:pt x="2508" y="1458"/>
                      <a:pt x="2453" y="1470"/>
                    </a:cubicBezTo>
                    <a:cubicBezTo>
                      <a:pt x="2423" y="1476"/>
                      <a:pt x="2393" y="1480"/>
                      <a:pt x="2362" y="1479"/>
                    </a:cubicBezTo>
                    <a:cubicBezTo>
                      <a:pt x="2295" y="1478"/>
                      <a:pt x="2231" y="1458"/>
                      <a:pt x="2167" y="1435"/>
                    </a:cubicBezTo>
                    <a:cubicBezTo>
                      <a:pt x="2131" y="1423"/>
                      <a:pt x="2094" y="1409"/>
                      <a:pt x="2057" y="1394"/>
                    </a:cubicBezTo>
                    <a:cubicBezTo>
                      <a:pt x="2014" y="1376"/>
                      <a:pt x="1970" y="1355"/>
                      <a:pt x="1929" y="1330"/>
                    </a:cubicBezTo>
                    <a:cubicBezTo>
                      <a:pt x="1890" y="1306"/>
                      <a:pt x="1855" y="1278"/>
                      <a:pt x="1820" y="1249"/>
                    </a:cubicBezTo>
                    <a:cubicBezTo>
                      <a:pt x="1712" y="1157"/>
                      <a:pt x="1622" y="1047"/>
                      <a:pt x="1527" y="942"/>
                    </a:cubicBezTo>
                    <a:cubicBezTo>
                      <a:pt x="1483" y="892"/>
                      <a:pt x="1437" y="844"/>
                      <a:pt x="1391" y="796"/>
                    </a:cubicBezTo>
                    <a:cubicBezTo>
                      <a:pt x="1302" y="705"/>
                      <a:pt x="1210" y="617"/>
                      <a:pt x="1113" y="535"/>
                    </a:cubicBezTo>
                    <a:cubicBezTo>
                      <a:pt x="1042" y="475"/>
                      <a:pt x="971" y="420"/>
                      <a:pt x="899" y="368"/>
                    </a:cubicBezTo>
                    <a:cubicBezTo>
                      <a:pt x="829" y="318"/>
                      <a:pt x="758" y="271"/>
                      <a:pt x="684" y="227"/>
                    </a:cubicBezTo>
                    <a:cubicBezTo>
                      <a:pt x="608" y="182"/>
                      <a:pt x="529" y="140"/>
                      <a:pt x="447" y="104"/>
                    </a:cubicBezTo>
                    <a:cubicBezTo>
                      <a:pt x="305" y="43"/>
                      <a:pt x="142" y="0"/>
                      <a:pt x="0" y="4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5" name="Google Shape;1085;p21"/>
              <p:cNvSpPr/>
              <p:nvPr/>
            </p:nvSpPr>
            <p:spPr>
              <a:xfrm>
                <a:off x="871538" y="3179763"/>
                <a:ext cx="7110414" cy="3679826"/>
              </a:xfrm>
              <a:custGeom>
                <a:rect b="b" l="l" r="r" t="t"/>
                <a:pathLst>
                  <a:path extrusionOk="0" h="1536" w="2969">
                    <a:moveTo>
                      <a:pt x="2969" y="1365"/>
                    </a:moveTo>
                    <a:cubicBezTo>
                      <a:pt x="2850" y="1406"/>
                      <a:pt x="2730" y="1447"/>
                      <a:pt x="2608" y="1487"/>
                    </a:cubicBezTo>
                    <a:cubicBezTo>
                      <a:pt x="2556" y="1504"/>
                      <a:pt x="2502" y="1521"/>
                      <a:pt x="2447" y="1530"/>
                    </a:cubicBezTo>
                    <a:cubicBezTo>
                      <a:pt x="2417" y="1534"/>
                      <a:pt x="2386" y="1536"/>
                      <a:pt x="2356" y="1533"/>
                    </a:cubicBezTo>
                    <a:cubicBezTo>
                      <a:pt x="2289" y="1527"/>
                      <a:pt x="2226" y="1502"/>
                      <a:pt x="2163" y="1476"/>
                    </a:cubicBezTo>
                    <a:cubicBezTo>
                      <a:pt x="2128" y="1461"/>
                      <a:pt x="2092" y="1445"/>
                      <a:pt x="2056" y="1429"/>
                    </a:cubicBezTo>
                    <a:cubicBezTo>
                      <a:pt x="2014" y="1409"/>
                      <a:pt x="1973" y="1388"/>
                      <a:pt x="1933" y="1364"/>
                    </a:cubicBezTo>
                    <a:cubicBezTo>
                      <a:pt x="1895" y="1340"/>
                      <a:pt x="1859" y="1314"/>
                      <a:pt x="1825" y="1287"/>
                    </a:cubicBezTo>
                    <a:cubicBezTo>
                      <a:pt x="1714" y="1197"/>
                      <a:pt x="1623" y="1087"/>
                      <a:pt x="1528" y="983"/>
                    </a:cubicBezTo>
                    <a:cubicBezTo>
                      <a:pt x="1483" y="933"/>
                      <a:pt x="1436" y="885"/>
                      <a:pt x="1389" y="838"/>
                    </a:cubicBezTo>
                    <a:cubicBezTo>
                      <a:pt x="1299" y="748"/>
                      <a:pt x="1205" y="661"/>
                      <a:pt x="1109" y="577"/>
                    </a:cubicBezTo>
                    <a:cubicBezTo>
                      <a:pt x="1040" y="517"/>
                      <a:pt x="970" y="458"/>
                      <a:pt x="898" y="402"/>
                    </a:cubicBezTo>
                    <a:cubicBezTo>
                      <a:pt x="829" y="347"/>
                      <a:pt x="758" y="296"/>
                      <a:pt x="685" y="248"/>
                    </a:cubicBezTo>
                    <a:cubicBezTo>
                      <a:pt x="610" y="198"/>
                      <a:pt x="531" y="153"/>
                      <a:pt x="449" y="114"/>
                    </a:cubicBezTo>
                    <a:cubicBezTo>
                      <a:pt x="308" y="47"/>
                      <a:pt x="144" y="0"/>
                      <a:pt x="0" y="4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6" name="Google Shape;1086;p21"/>
            <p:cNvGrpSpPr/>
            <p:nvPr/>
          </p:nvGrpSpPr>
          <p:grpSpPr>
            <a:xfrm rot="-7505582">
              <a:off x="6295493" y="-1861104"/>
              <a:ext cx="5005456" cy="2513573"/>
              <a:chOff x="871538" y="3179763"/>
              <a:chExt cx="7327898" cy="3679826"/>
            </a:xfrm>
          </p:grpSpPr>
          <p:sp>
            <p:nvSpPr>
              <p:cNvPr id="1087" name="Google Shape;1087;p21"/>
              <p:cNvSpPr/>
              <p:nvPr/>
            </p:nvSpPr>
            <p:spPr>
              <a:xfrm>
                <a:off x="1165225" y="3278188"/>
                <a:ext cx="7034210" cy="2479676"/>
              </a:xfrm>
              <a:custGeom>
                <a:rect b="b" l="l" r="r" t="t"/>
                <a:pathLst>
                  <a:path extrusionOk="0" h="1035" w="2937">
                    <a:moveTo>
                      <a:pt x="2937" y="0"/>
                    </a:moveTo>
                    <a:cubicBezTo>
                      <a:pt x="2879" y="177"/>
                      <a:pt x="2795" y="345"/>
                      <a:pt x="2694" y="505"/>
                    </a:cubicBezTo>
                    <a:cubicBezTo>
                      <a:pt x="2650" y="575"/>
                      <a:pt x="2603" y="644"/>
                      <a:pt x="2553" y="709"/>
                    </a:cubicBezTo>
                    <a:cubicBezTo>
                      <a:pt x="2526" y="744"/>
                      <a:pt x="2497" y="780"/>
                      <a:pt x="2467" y="813"/>
                    </a:cubicBezTo>
                    <a:cubicBezTo>
                      <a:pt x="2399" y="886"/>
                      <a:pt x="2321" y="950"/>
                      <a:pt x="2230" y="989"/>
                    </a:cubicBezTo>
                    <a:cubicBezTo>
                      <a:pt x="2179" y="1012"/>
                      <a:pt x="2124" y="1027"/>
                      <a:pt x="2064" y="1031"/>
                    </a:cubicBezTo>
                    <a:cubicBezTo>
                      <a:pt x="1997" y="1035"/>
                      <a:pt x="1923" y="1024"/>
                      <a:pt x="1865" y="985"/>
                    </a:cubicBezTo>
                    <a:cubicBezTo>
                      <a:pt x="1809" y="948"/>
                      <a:pt x="1773" y="891"/>
                      <a:pt x="1739" y="837"/>
                    </a:cubicBezTo>
                    <a:cubicBezTo>
                      <a:pt x="1664" y="720"/>
                      <a:pt x="1591" y="601"/>
                      <a:pt x="1518" y="483"/>
                    </a:cubicBezTo>
                    <a:cubicBezTo>
                      <a:pt x="1484" y="427"/>
                      <a:pt x="1449" y="372"/>
                      <a:pt x="1415" y="316"/>
                    </a:cubicBezTo>
                    <a:cubicBezTo>
                      <a:pt x="1350" y="213"/>
                      <a:pt x="1277" y="104"/>
                      <a:pt x="1164" y="51"/>
                    </a:cubicBezTo>
                    <a:cubicBezTo>
                      <a:pt x="1080" y="12"/>
                      <a:pt x="987" y="11"/>
                      <a:pt x="904" y="25"/>
                    </a:cubicBezTo>
                    <a:cubicBezTo>
                      <a:pt x="822" y="40"/>
                      <a:pt x="746" y="69"/>
                      <a:pt x="665" y="90"/>
                    </a:cubicBezTo>
                    <a:cubicBezTo>
                      <a:pt x="584" y="110"/>
                      <a:pt x="497" y="124"/>
                      <a:pt x="411" y="140"/>
                    </a:cubicBezTo>
                    <a:cubicBezTo>
                      <a:pt x="259" y="169"/>
                      <a:pt x="107" y="205"/>
                      <a:pt x="0" y="30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21"/>
              <p:cNvSpPr/>
              <p:nvPr/>
            </p:nvSpPr>
            <p:spPr>
              <a:xfrm>
                <a:off x="1146175" y="3362325"/>
                <a:ext cx="7042153" cy="2441575"/>
              </a:xfrm>
              <a:custGeom>
                <a:rect b="b" l="l" r="r" t="t"/>
                <a:pathLst>
                  <a:path extrusionOk="0" h="1019" w="2940">
                    <a:moveTo>
                      <a:pt x="2940" y="43"/>
                    </a:moveTo>
                    <a:cubicBezTo>
                      <a:pt x="2878" y="211"/>
                      <a:pt x="2792" y="373"/>
                      <a:pt x="2690" y="526"/>
                    </a:cubicBezTo>
                    <a:cubicBezTo>
                      <a:pt x="2645" y="593"/>
                      <a:pt x="2598" y="658"/>
                      <a:pt x="2548" y="720"/>
                    </a:cubicBezTo>
                    <a:cubicBezTo>
                      <a:pt x="2520" y="754"/>
                      <a:pt x="2492" y="787"/>
                      <a:pt x="2461" y="818"/>
                    </a:cubicBezTo>
                    <a:cubicBezTo>
                      <a:pt x="2393" y="886"/>
                      <a:pt x="2316" y="945"/>
                      <a:pt x="2227" y="981"/>
                    </a:cubicBezTo>
                    <a:cubicBezTo>
                      <a:pt x="2177" y="1001"/>
                      <a:pt x="2123" y="1014"/>
                      <a:pt x="2064" y="1017"/>
                    </a:cubicBezTo>
                    <a:cubicBezTo>
                      <a:pt x="1998" y="1019"/>
                      <a:pt x="1927" y="1008"/>
                      <a:pt x="1870" y="970"/>
                    </a:cubicBezTo>
                    <a:cubicBezTo>
                      <a:pt x="1815" y="934"/>
                      <a:pt x="1779" y="879"/>
                      <a:pt x="1744" y="826"/>
                    </a:cubicBezTo>
                    <a:cubicBezTo>
                      <a:pt x="1668" y="710"/>
                      <a:pt x="1594" y="593"/>
                      <a:pt x="1519" y="475"/>
                    </a:cubicBezTo>
                    <a:cubicBezTo>
                      <a:pt x="1485" y="420"/>
                      <a:pt x="1449" y="365"/>
                      <a:pt x="1414" y="310"/>
                    </a:cubicBezTo>
                    <a:cubicBezTo>
                      <a:pt x="1348" y="207"/>
                      <a:pt x="1273" y="99"/>
                      <a:pt x="1161" y="45"/>
                    </a:cubicBezTo>
                    <a:cubicBezTo>
                      <a:pt x="1079" y="5"/>
                      <a:pt x="987" y="0"/>
                      <a:pt x="905" y="10"/>
                    </a:cubicBezTo>
                    <a:cubicBezTo>
                      <a:pt x="823" y="20"/>
                      <a:pt x="747" y="45"/>
                      <a:pt x="667" y="61"/>
                    </a:cubicBezTo>
                    <a:cubicBezTo>
                      <a:pt x="586" y="78"/>
                      <a:pt x="500" y="88"/>
                      <a:pt x="414" y="101"/>
                    </a:cubicBezTo>
                    <a:cubicBezTo>
                      <a:pt x="262" y="124"/>
                      <a:pt x="110" y="155"/>
                      <a:pt x="0" y="25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21"/>
              <p:cNvSpPr/>
              <p:nvPr/>
            </p:nvSpPr>
            <p:spPr>
              <a:xfrm>
                <a:off x="1128713" y="3419475"/>
                <a:ext cx="7045327" cy="2432049"/>
              </a:xfrm>
              <a:custGeom>
                <a:rect b="b" l="l" r="r" t="t"/>
                <a:pathLst>
                  <a:path extrusionOk="0" h="1015" w="2941">
                    <a:moveTo>
                      <a:pt x="2941" y="97"/>
                    </a:moveTo>
                    <a:cubicBezTo>
                      <a:pt x="2876" y="257"/>
                      <a:pt x="2787" y="411"/>
                      <a:pt x="2684" y="557"/>
                    </a:cubicBezTo>
                    <a:cubicBezTo>
                      <a:pt x="2639" y="621"/>
                      <a:pt x="2591" y="683"/>
                      <a:pt x="2541" y="742"/>
                    </a:cubicBezTo>
                    <a:cubicBezTo>
                      <a:pt x="2514" y="774"/>
                      <a:pt x="2485" y="805"/>
                      <a:pt x="2454" y="834"/>
                    </a:cubicBezTo>
                    <a:cubicBezTo>
                      <a:pt x="2386" y="898"/>
                      <a:pt x="2310" y="951"/>
                      <a:pt x="2223" y="983"/>
                    </a:cubicBezTo>
                    <a:cubicBezTo>
                      <a:pt x="2174" y="1001"/>
                      <a:pt x="2121" y="1012"/>
                      <a:pt x="2064" y="1014"/>
                    </a:cubicBezTo>
                    <a:cubicBezTo>
                      <a:pt x="1999" y="1015"/>
                      <a:pt x="1930" y="1003"/>
                      <a:pt x="1873" y="966"/>
                    </a:cubicBezTo>
                    <a:cubicBezTo>
                      <a:pt x="1820" y="931"/>
                      <a:pt x="1784" y="877"/>
                      <a:pt x="1749" y="826"/>
                    </a:cubicBezTo>
                    <a:cubicBezTo>
                      <a:pt x="1671" y="712"/>
                      <a:pt x="1595" y="595"/>
                      <a:pt x="1520" y="478"/>
                    </a:cubicBezTo>
                    <a:cubicBezTo>
                      <a:pt x="1484" y="423"/>
                      <a:pt x="1448" y="368"/>
                      <a:pt x="1412" y="314"/>
                    </a:cubicBezTo>
                    <a:cubicBezTo>
                      <a:pt x="1345" y="212"/>
                      <a:pt x="1269" y="105"/>
                      <a:pt x="1158" y="49"/>
                    </a:cubicBezTo>
                    <a:cubicBezTo>
                      <a:pt x="1076" y="8"/>
                      <a:pt x="986" y="0"/>
                      <a:pt x="904" y="6"/>
                    </a:cubicBezTo>
                    <a:cubicBezTo>
                      <a:pt x="823" y="12"/>
                      <a:pt x="748" y="32"/>
                      <a:pt x="668" y="44"/>
                    </a:cubicBezTo>
                    <a:cubicBezTo>
                      <a:pt x="588" y="57"/>
                      <a:pt x="502" y="63"/>
                      <a:pt x="416" y="73"/>
                    </a:cubicBezTo>
                    <a:cubicBezTo>
                      <a:pt x="265" y="90"/>
                      <a:pt x="112" y="117"/>
                      <a:pt x="0" y="21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1"/>
              <p:cNvSpPr/>
              <p:nvPr/>
            </p:nvSpPr>
            <p:spPr>
              <a:xfrm>
                <a:off x="1112838" y="3476625"/>
                <a:ext cx="7048500" cy="2422525"/>
              </a:xfrm>
              <a:custGeom>
                <a:rect b="b" l="l" r="r" t="t"/>
                <a:pathLst>
                  <a:path extrusionOk="0" h="1011" w="2943">
                    <a:moveTo>
                      <a:pt x="2943" y="151"/>
                    </a:moveTo>
                    <a:cubicBezTo>
                      <a:pt x="2874" y="303"/>
                      <a:pt x="2783" y="449"/>
                      <a:pt x="2679" y="588"/>
                    </a:cubicBezTo>
                    <a:cubicBezTo>
                      <a:pt x="2634" y="649"/>
                      <a:pt x="2585" y="708"/>
                      <a:pt x="2535" y="764"/>
                    </a:cubicBezTo>
                    <a:cubicBezTo>
                      <a:pt x="2507" y="794"/>
                      <a:pt x="2478" y="823"/>
                      <a:pt x="2447" y="850"/>
                    </a:cubicBezTo>
                    <a:cubicBezTo>
                      <a:pt x="2379" y="909"/>
                      <a:pt x="2304" y="957"/>
                      <a:pt x="2219" y="985"/>
                    </a:cubicBezTo>
                    <a:cubicBezTo>
                      <a:pt x="2171" y="1001"/>
                      <a:pt x="2119" y="1010"/>
                      <a:pt x="2063" y="1011"/>
                    </a:cubicBezTo>
                    <a:cubicBezTo>
                      <a:pt x="2000" y="1011"/>
                      <a:pt x="1932" y="998"/>
                      <a:pt x="1877" y="962"/>
                    </a:cubicBezTo>
                    <a:cubicBezTo>
                      <a:pt x="1824" y="927"/>
                      <a:pt x="1789" y="875"/>
                      <a:pt x="1754" y="826"/>
                    </a:cubicBezTo>
                    <a:cubicBezTo>
                      <a:pt x="1674" y="713"/>
                      <a:pt x="1597" y="597"/>
                      <a:pt x="1520" y="481"/>
                    </a:cubicBezTo>
                    <a:cubicBezTo>
                      <a:pt x="1484" y="426"/>
                      <a:pt x="1447" y="372"/>
                      <a:pt x="1410" y="318"/>
                    </a:cubicBezTo>
                    <a:cubicBezTo>
                      <a:pt x="1341" y="218"/>
                      <a:pt x="1265" y="112"/>
                      <a:pt x="1154" y="54"/>
                    </a:cubicBezTo>
                    <a:cubicBezTo>
                      <a:pt x="1073" y="11"/>
                      <a:pt x="984" y="0"/>
                      <a:pt x="904" y="2"/>
                    </a:cubicBezTo>
                    <a:cubicBezTo>
                      <a:pt x="823" y="4"/>
                      <a:pt x="748" y="19"/>
                      <a:pt x="669" y="27"/>
                    </a:cubicBezTo>
                    <a:cubicBezTo>
                      <a:pt x="589" y="36"/>
                      <a:pt x="503" y="39"/>
                      <a:pt x="418" y="45"/>
                    </a:cubicBezTo>
                    <a:cubicBezTo>
                      <a:pt x="268" y="57"/>
                      <a:pt x="114" y="78"/>
                      <a:pt x="0" y="17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1"/>
              <p:cNvSpPr/>
              <p:nvPr/>
            </p:nvSpPr>
            <p:spPr>
              <a:xfrm>
                <a:off x="1095375" y="3522663"/>
                <a:ext cx="7054851" cy="2428875"/>
              </a:xfrm>
              <a:custGeom>
                <a:rect b="b" l="l" r="r" t="t"/>
                <a:pathLst>
                  <a:path extrusionOk="0" h="1014" w="2945">
                    <a:moveTo>
                      <a:pt x="2945" y="210"/>
                    </a:moveTo>
                    <a:cubicBezTo>
                      <a:pt x="2872" y="354"/>
                      <a:pt x="2779" y="493"/>
                      <a:pt x="2674" y="625"/>
                    </a:cubicBezTo>
                    <a:cubicBezTo>
                      <a:pt x="2628" y="682"/>
                      <a:pt x="2579" y="739"/>
                      <a:pt x="2528" y="791"/>
                    </a:cubicBezTo>
                    <a:cubicBezTo>
                      <a:pt x="2500" y="819"/>
                      <a:pt x="2471" y="846"/>
                      <a:pt x="2441" y="870"/>
                    </a:cubicBezTo>
                    <a:cubicBezTo>
                      <a:pt x="2373" y="925"/>
                      <a:pt x="2299" y="968"/>
                      <a:pt x="2215" y="992"/>
                    </a:cubicBezTo>
                    <a:cubicBezTo>
                      <a:pt x="2167" y="1006"/>
                      <a:pt x="2117" y="1014"/>
                      <a:pt x="2062" y="1013"/>
                    </a:cubicBezTo>
                    <a:cubicBezTo>
                      <a:pt x="2001" y="1011"/>
                      <a:pt x="1935" y="998"/>
                      <a:pt x="1881" y="963"/>
                    </a:cubicBezTo>
                    <a:cubicBezTo>
                      <a:pt x="1829" y="929"/>
                      <a:pt x="1794" y="879"/>
                      <a:pt x="1759" y="831"/>
                    </a:cubicBezTo>
                    <a:cubicBezTo>
                      <a:pt x="1677" y="720"/>
                      <a:pt x="1599" y="604"/>
                      <a:pt x="1520" y="489"/>
                    </a:cubicBezTo>
                    <a:cubicBezTo>
                      <a:pt x="1484" y="435"/>
                      <a:pt x="1446" y="381"/>
                      <a:pt x="1409" y="327"/>
                    </a:cubicBezTo>
                    <a:cubicBezTo>
                      <a:pt x="1338" y="228"/>
                      <a:pt x="1260" y="123"/>
                      <a:pt x="1151" y="63"/>
                    </a:cubicBezTo>
                    <a:cubicBezTo>
                      <a:pt x="1071" y="19"/>
                      <a:pt x="983" y="4"/>
                      <a:pt x="903" y="2"/>
                    </a:cubicBezTo>
                    <a:cubicBezTo>
                      <a:pt x="824" y="0"/>
                      <a:pt x="749" y="11"/>
                      <a:pt x="670" y="15"/>
                    </a:cubicBezTo>
                    <a:cubicBezTo>
                      <a:pt x="590" y="20"/>
                      <a:pt x="505" y="19"/>
                      <a:pt x="420" y="22"/>
                    </a:cubicBezTo>
                    <a:cubicBezTo>
                      <a:pt x="270" y="28"/>
                      <a:pt x="116" y="45"/>
                      <a:pt x="0" y="13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1"/>
              <p:cNvSpPr/>
              <p:nvPr/>
            </p:nvSpPr>
            <p:spPr>
              <a:xfrm>
                <a:off x="1079500" y="3560763"/>
                <a:ext cx="7056436" cy="2444749"/>
              </a:xfrm>
              <a:custGeom>
                <a:rect b="b" l="l" r="r" t="t"/>
                <a:pathLst>
                  <a:path extrusionOk="0" h="1020" w="2946">
                    <a:moveTo>
                      <a:pt x="2946" y="271"/>
                    </a:moveTo>
                    <a:cubicBezTo>
                      <a:pt x="2870" y="408"/>
                      <a:pt x="2775" y="539"/>
                      <a:pt x="2669" y="664"/>
                    </a:cubicBezTo>
                    <a:cubicBezTo>
                      <a:pt x="2622" y="719"/>
                      <a:pt x="2573" y="772"/>
                      <a:pt x="2522" y="820"/>
                    </a:cubicBezTo>
                    <a:cubicBezTo>
                      <a:pt x="2494" y="847"/>
                      <a:pt x="2464" y="872"/>
                      <a:pt x="2434" y="894"/>
                    </a:cubicBezTo>
                    <a:cubicBezTo>
                      <a:pt x="2366" y="945"/>
                      <a:pt x="2293" y="982"/>
                      <a:pt x="2210" y="1002"/>
                    </a:cubicBezTo>
                    <a:cubicBezTo>
                      <a:pt x="2164" y="1014"/>
                      <a:pt x="2114" y="1020"/>
                      <a:pt x="2061" y="1018"/>
                    </a:cubicBezTo>
                    <a:cubicBezTo>
                      <a:pt x="2002" y="1015"/>
                      <a:pt x="1938" y="1001"/>
                      <a:pt x="1885" y="966"/>
                    </a:cubicBezTo>
                    <a:cubicBezTo>
                      <a:pt x="1834" y="934"/>
                      <a:pt x="1799" y="885"/>
                      <a:pt x="1764" y="839"/>
                    </a:cubicBezTo>
                    <a:cubicBezTo>
                      <a:pt x="1680" y="729"/>
                      <a:pt x="1600" y="614"/>
                      <a:pt x="1521" y="500"/>
                    </a:cubicBezTo>
                    <a:cubicBezTo>
                      <a:pt x="1483" y="446"/>
                      <a:pt x="1445" y="393"/>
                      <a:pt x="1407" y="340"/>
                    </a:cubicBezTo>
                    <a:cubicBezTo>
                      <a:pt x="1335" y="241"/>
                      <a:pt x="1256" y="138"/>
                      <a:pt x="1147" y="76"/>
                    </a:cubicBezTo>
                    <a:cubicBezTo>
                      <a:pt x="1068" y="31"/>
                      <a:pt x="982" y="12"/>
                      <a:pt x="902" y="6"/>
                    </a:cubicBezTo>
                    <a:cubicBezTo>
                      <a:pt x="824" y="0"/>
                      <a:pt x="749" y="6"/>
                      <a:pt x="671" y="6"/>
                    </a:cubicBezTo>
                    <a:cubicBezTo>
                      <a:pt x="591" y="6"/>
                      <a:pt x="507" y="2"/>
                      <a:pt x="422" y="2"/>
                    </a:cubicBezTo>
                    <a:cubicBezTo>
                      <a:pt x="273" y="3"/>
                      <a:pt x="118" y="14"/>
                      <a:pt x="0" y="10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1"/>
              <p:cNvSpPr/>
              <p:nvPr/>
            </p:nvSpPr>
            <p:spPr>
              <a:xfrm>
                <a:off x="1060450" y="3543300"/>
                <a:ext cx="7062789" cy="2514600"/>
              </a:xfrm>
              <a:custGeom>
                <a:rect b="b" l="l" r="r" t="t"/>
                <a:pathLst>
                  <a:path extrusionOk="0" h="1049" w="2949">
                    <a:moveTo>
                      <a:pt x="2949" y="356"/>
                    </a:moveTo>
                    <a:cubicBezTo>
                      <a:pt x="2869" y="485"/>
                      <a:pt x="2772" y="608"/>
                      <a:pt x="2664" y="726"/>
                    </a:cubicBezTo>
                    <a:cubicBezTo>
                      <a:pt x="2617" y="778"/>
                      <a:pt x="2568" y="828"/>
                      <a:pt x="2516" y="873"/>
                    </a:cubicBezTo>
                    <a:cubicBezTo>
                      <a:pt x="2488" y="898"/>
                      <a:pt x="2459" y="921"/>
                      <a:pt x="2428" y="941"/>
                    </a:cubicBezTo>
                    <a:cubicBezTo>
                      <a:pt x="2360" y="987"/>
                      <a:pt x="2288" y="1019"/>
                      <a:pt x="2207" y="1036"/>
                    </a:cubicBezTo>
                    <a:cubicBezTo>
                      <a:pt x="2162" y="1045"/>
                      <a:pt x="2113" y="1049"/>
                      <a:pt x="2062" y="1046"/>
                    </a:cubicBezTo>
                    <a:cubicBezTo>
                      <a:pt x="2003" y="1042"/>
                      <a:pt x="1941" y="1027"/>
                      <a:pt x="1890" y="993"/>
                    </a:cubicBezTo>
                    <a:cubicBezTo>
                      <a:pt x="1840" y="961"/>
                      <a:pt x="1805" y="915"/>
                      <a:pt x="1770" y="870"/>
                    </a:cubicBezTo>
                    <a:cubicBezTo>
                      <a:pt x="1684" y="762"/>
                      <a:pt x="1603" y="647"/>
                      <a:pt x="1522" y="534"/>
                    </a:cubicBezTo>
                    <a:cubicBezTo>
                      <a:pt x="1484" y="480"/>
                      <a:pt x="1445" y="428"/>
                      <a:pt x="1406" y="375"/>
                    </a:cubicBezTo>
                    <a:cubicBezTo>
                      <a:pt x="1333" y="277"/>
                      <a:pt x="1252" y="175"/>
                      <a:pt x="1145" y="111"/>
                    </a:cubicBezTo>
                    <a:cubicBezTo>
                      <a:pt x="1066" y="65"/>
                      <a:pt x="982" y="43"/>
                      <a:pt x="903" y="33"/>
                    </a:cubicBezTo>
                    <a:cubicBezTo>
                      <a:pt x="825" y="23"/>
                      <a:pt x="751" y="24"/>
                      <a:pt x="673" y="20"/>
                    </a:cubicBezTo>
                    <a:cubicBezTo>
                      <a:pt x="594" y="16"/>
                      <a:pt x="510" y="9"/>
                      <a:pt x="425" y="5"/>
                    </a:cubicBezTo>
                    <a:cubicBezTo>
                      <a:pt x="277" y="0"/>
                      <a:pt x="121" y="7"/>
                      <a:pt x="0" y="8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1"/>
              <p:cNvSpPr/>
              <p:nvPr/>
            </p:nvSpPr>
            <p:spPr>
              <a:xfrm>
                <a:off x="1042988" y="3519488"/>
                <a:ext cx="7069135" cy="2590800"/>
              </a:xfrm>
              <a:custGeom>
                <a:rect b="b" l="l" r="r" t="t"/>
                <a:pathLst>
                  <a:path extrusionOk="0" h="1081" w="2951">
                    <a:moveTo>
                      <a:pt x="2951" y="444"/>
                    </a:moveTo>
                    <a:cubicBezTo>
                      <a:pt x="2867" y="565"/>
                      <a:pt x="2768" y="681"/>
                      <a:pt x="2659" y="792"/>
                    </a:cubicBezTo>
                    <a:cubicBezTo>
                      <a:pt x="2612" y="840"/>
                      <a:pt x="2561" y="887"/>
                      <a:pt x="2510" y="929"/>
                    </a:cubicBezTo>
                    <a:cubicBezTo>
                      <a:pt x="2481" y="952"/>
                      <a:pt x="2452" y="973"/>
                      <a:pt x="2421" y="991"/>
                    </a:cubicBezTo>
                    <a:cubicBezTo>
                      <a:pt x="2354" y="1032"/>
                      <a:pt x="2282" y="1059"/>
                      <a:pt x="2203" y="1072"/>
                    </a:cubicBezTo>
                    <a:cubicBezTo>
                      <a:pt x="2158" y="1079"/>
                      <a:pt x="2111" y="1081"/>
                      <a:pt x="2061" y="1077"/>
                    </a:cubicBezTo>
                    <a:cubicBezTo>
                      <a:pt x="2004" y="1071"/>
                      <a:pt x="1944" y="1056"/>
                      <a:pt x="1893" y="1023"/>
                    </a:cubicBezTo>
                    <a:cubicBezTo>
                      <a:pt x="1845" y="992"/>
                      <a:pt x="1810" y="947"/>
                      <a:pt x="1774" y="904"/>
                    </a:cubicBezTo>
                    <a:cubicBezTo>
                      <a:pt x="1687" y="797"/>
                      <a:pt x="1605" y="684"/>
                      <a:pt x="1522" y="571"/>
                    </a:cubicBezTo>
                    <a:cubicBezTo>
                      <a:pt x="1484" y="518"/>
                      <a:pt x="1444" y="465"/>
                      <a:pt x="1404" y="413"/>
                    </a:cubicBezTo>
                    <a:cubicBezTo>
                      <a:pt x="1329" y="316"/>
                      <a:pt x="1248" y="215"/>
                      <a:pt x="1142" y="150"/>
                    </a:cubicBezTo>
                    <a:cubicBezTo>
                      <a:pt x="1064" y="102"/>
                      <a:pt x="980" y="77"/>
                      <a:pt x="902" y="62"/>
                    </a:cubicBezTo>
                    <a:cubicBezTo>
                      <a:pt x="825" y="48"/>
                      <a:pt x="751" y="45"/>
                      <a:pt x="674" y="37"/>
                    </a:cubicBezTo>
                    <a:cubicBezTo>
                      <a:pt x="595" y="29"/>
                      <a:pt x="511" y="18"/>
                      <a:pt x="427" y="11"/>
                    </a:cubicBezTo>
                    <a:cubicBezTo>
                      <a:pt x="279" y="0"/>
                      <a:pt x="123" y="3"/>
                      <a:pt x="0" y="81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1"/>
              <p:cNvSpPr/>
              <p:nvPr/>
            </p:nvSpPr>
            <p:spPr>
              <a:xfrm>
                <a:off x="1027113" y="3490913"/>
                <a:ext cx="7070726" cy="2674938"/>
              </a:xfrm>
              <a:custGeom>
                <a:rect b="b" l="l" r="r" t="t"/>
                <a:pathLst>
                  <a:path extrusionOk="0" h="1116" w="2952">
                    <a:moveTo>
                      <a:pt x="2952" y="534"/>
                    </a:moveTo>
                    <a:cubicBezTo>
                      <a:pt x="2865" y="647"/>
                      <a:pt x="2764" y="755"/>
                      <a:pt x="2654" y="859"/>
                    </a:cubicBezTo>
                    <a:cubicBezTo>
                      <a:pt x="2606" y="904"/>
                      <a:pt x="2555" y="949"/>
                      <a:pt x="2503" y="987"/>
                    </a:cubicBezTo>
                    <a:cubicBezTo>
                      <a:pt x="2475" y="1008"/>
                      <a:pt x="2445" y="1027"/>
                      <a:pt x="2414" y="1043"/>
                    </a:cubicBezTo>
                    <a:cubicBezTo>
                      <a:pt x="2347" y="1079"/>
                      <a:pt x="2276" y="1101"/>
                      <a:pt x="2199" y="1110"/>
                    </a:cubicBezTo>
                    <a:cubicBezTo>
                      <a:pt x="2155" y="1115"/>
                      <a:pt x="2109" y="1116"/>
                      <a:pt x="2060" y="1110"/>
                    </a:cubicBezTo>
                    <a:cubicBezTo>
                      <a:pt x="2005" y="1103"/>
                      <a:pt x="1947" y="1087"/>
                      <a:pt x="1897" y="1055"/>
                    </a:cubicBezTo>
                    <a:cubicBezTo>
                      <a:pt x="1849" y="1025"/>
                      <a:pt x="1814" y="982"/>
                      <a:pt x="1779" y="940"/>
                    </a:cubicBezTo>
                    <a:cubicBezTo>
                      <a:pt x="1690" y="835"/>
                      <a:pt x="1606" y="722"/>
                      <a:pt x="1523" y="610"/>
                    </a:cubicBezTo>
                    <a:cubicBezTo>
                      <a:pt x="1483" y="557"/>
                      <a:pt x="1443" y="505"/>
                      <a:pt x="1403" y="454"/>
                    </a:cubicBezTo>
                    <a:cubicBezTo>
                      <a:pt x="1326" y="357"/>
                      <a:pt x="1243" y="258"/>
                      <a:pt x="1138" y="190"/>
                    </a:cubicBezTo>
                    <a:cubicBezTo>
                      <a:pt x="1061" y="141"/>
                      <a:pt x="979" y="113"/>
                      <a:pt x="902" y="94"/>
                    </a:cubicBezTo>
                    <a:cubicBezTo>
                      <a:pt x="825" y="76"/>
                      <a:pt x="752" y="67"/>
                      <a:pt x="675" y="56"/>
                    </a:cubicBezTo>
                    <a:cubicBezTo>
                      <a:pt x="596" y="44"/>
                      <a:pt x="513" y="29"/>
                      <a:pt x="429" y="19"/>
                    </a:cubicBezTo>
                    <a:cubicBezTo>
                      <a:pt x="282" y="3"/>
                      <a:pt x="124" y="0"/>
                      <a:pt x="0" y="7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1"/>
              <p:cNvSpPr/>
              <p:nvPr/>
            </p:nvSpPr>
            <p:spPr>
              <a:xfrm>
                <a:off x="1009650" y="3457575"/>
                <a:ext cx="7075487" cy="2762251"/>
              </a:xfrm>
              <a:custGeom>
                <a:rect b="b" l="l" r="r" t="t"/>
                <a:pathLst>
                  <a:path extrusionOk="0" h="1153" w="2954">
                    <a:moveTo>
                      <a:pt x="2954" y="626"/>
                    </a:moveTo>
                    <a:cubicBezTo>
                      <a:pt x="2863" y="731"/>
                      <a:pt x="2760" y="832"/>
                      <a:pt x="2648" y="928"/>
                    </a:cubicBezTo>
                    <a:cubicBezTo>
                      <a:pt x="2600" y="970"/>
                      <a:pt x="2549" y="1012"/>
                      <a:pt x="2497" y="1047"/>
                    </a:cubicBezTo>
                    <a:cubicBezTo>
                      <a:pt x="2468" y="1066"/>
                      <a:pt x="2438" y="1083"/>
                      <a:pt x="2408" y="1097"/>
                    </a:cubicBezTo>
                    <a:cubicBezTo>
                      <a:pt x="2340" y="1129"/>
                      <a:pt x="2270" y="1145"/>
                      <a:pt x="2195" y="1150"/>
                    </a:cubicBezTo>
                    <a:cubicBezTo>
                      <a:pt x="2152" y="1153"/>
                      <a:pt x="2107" y="1152"/>
                      <a:pt x="2060" y="1145"/>
                    </a:cubicBezTo>
                    <a:cubicBezTo>
                      <a:pt x="2006" y="1137"/>
                      <a:pt x="1949" y="1120"/>
                      <a:pt x="1901" y="1089"/>
                    </a:cubicBezTo>
                    <a:cubicBezTo>
                      <a:pt x="1854" y="1059"/>
                      <a:pt x="1819" y="1018"/>
                      <a:pt x="1784" y="978"/>
                    </a:cubicBezTo>
                    <a:cubicBezTo>
                      <a:pt x="1692" y="874"/>
                      <a:pt x="1608" y="762"/>
                      <a:pt x="1523" y="651"/>
                    </a:cubicBezTo>
                    <a:cubicBezTo>
                      <a:pt x="1483" y="599"/>
                      <a:pt x="1442" y="547"/>
                      <a:pt x="1401" y="496"/>
                    </a:cubicBezTo>
                    <a:cubicBezTo>
                      <a:pt x="1323" y="400"/>
                      <a:pt x="1239" y="302"/>
                      <a:pt x="1135" y="233"/>
                    </a:cubicBezTo>
                    <a:cubicBezTo>
                      <a:pt x="1059" y="183"/>
                      <a:pt x="978" y="151"/>
                      <a:pt x="901" y="128"/>
                    </a:cubicBezTo>
                    <a:cubicBezTo>
                      <a:pt x="826" y="106"/>
                      <a:pt x="752" y="92"/>
                      <a:pt x="675" y="77"/>
                    </a:cubicBezTo>
                    <a:cubicBezTo>
                      <a:pt x="597" y="60"/>
                      <a:pt x="515" y="42"/>
                      <a:pt x="431" y="30"/>
                    </a:cubicBezTo>
                    <a:cubicBezTo>
                      <a:pt x="285" y="7"/>
                      <a:pt x="126" y="0"/>
                      <a:pt x="0" y="7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1"/>
              <p:cNvSpPr/>
              <p:nvPr/>
            </p:nvSpPr>
            <p:spPr>
              <a:xfrm>
                <a:off x="990600" y="3421063"/>
                <a:ext cx="7083427" cy="2857501"/>
              </a:xfrm>
              <a:custGeom>
                <a:rect b="b" l="l" r="r" t="t"/>
                <a:pathLst>
                  <a:path extrusionOk="0" h="1192" w="2957">
                    <a:moveTo>
                      <a:pt x="2957" y="719"/>
                    </a:moveTo>
                    <a:cubicBezTo>
                      <a:pt x="2863" y="816"/>
                      <a:pt x="2757" y="909"/>
                      <a:pt x="2644" y="999"/>
                    </a:cubicBezTo>
                    <a:cubicBezTo>
                      <a:pt x="2595" y="1038"/>
                      <a:pt x="2544" y="1076"/>
                      <a:pt x="2491" y="1108"/>
                    </a:cubicBezTo>
                    <a:cubicBezTo>
                      <a:pt x="2462" y="1125"/>
                      <a:pt x="2433" y="1140"/>
                      <a:pt x="2402" y="1152"/>
                    </a:cubicBezTo>
                    <a:cubicBezTo>
                      <a:pt x="2334" y="1179"/>
                      <a:pt x="2266" y="1190"/>
                      <a:pt x="2191" y="1191"/>
                    </a:cubicBezTo>
                    <a:cubicBezTo>
                      <a:pt x="2150" y="1192"/>
                      <a:pt x="2106" y="1189"/>
                      <a:pt x="2060" y="1181"/>
                    </a:cubicBezTo>
                    <a:cubicBezTo>
                      <a:pt x="2008" y="1171"/>
                      <a:pt x="1953" y="1154"/>
                      <a:pt x="1906" y="1124"/>
                    </a:cubicBezTo>
                    <a:cubicBezTo>
                      <a:pt x="1860" y="1095"/>
                      <a:pt x="1825" y="1056"/>
                      <a:pt x="1790" y="1017"/>
                    </a:cubicBezTo>
                    <a:cubicBezTo>
                      <a:pt x="1696" y="915"/>
                      <a:pt x="1611" y="803"/>
                      <a:pt x="1524" y="693"/>
                    </a:cubicBezTo>
                    <a:cubicBezTo>
                      <a:pt x="1484" y="641"/>
                      <a:pt x="1442" y="590"/>
                      <a:pt x="1400" y="539"/>
                    </a:cubicBezTo>
                    <a:cubicBezTo>
                      <a:pt x="1321" y="444"/>
                      <a:pt x="1235" y="347"/>
                      <a:pt x="1132" y="276"/>
                    </a:cubicBezTo>
                    <a:cubicBezTo>
                      <a:pt x="1057" y="225"/>
                      <a:pt x="978" y="189"/>
                      <a:pt x="901" y="163"/>
                    </a:cubicBezTo>
                    <a:cubicBezTo>
                      <a:pt x="827" y="136"/>
                      <a:pt x="754" y="118"/>
                      <a:pt x="677" y="98"/>
                    </a:cubicBezTo>
                    <a:cubicBezTo>
                      <a:pt x="600" y="78"/>
                      <a:pt x="518" y="57"/>
                      <a:pt x="434" y="41"/>
                    </a:cubicBezTo>
                    <a:cubicBezTo>
                      <a:pt x="288" y="13"/>
                      <a:pt x="129" y="0"/>
                      <a:pt x="0" y="6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1"/>
              <p:cNvSpPr/>
              <p:nvPr/>
            </p:nvSpPr>
            <p:spPr>
              <a:xfrm>
                <a:off x="973138" y="3387725"/>
                <a:ext cx="7085009" cy="2959100"/>
              </a:xfrm>
              <a:custGeom>
                <a:rect b="b" l="l" r="r" t="t"/>
                <a:pathLst>
                  <a:path extrusionOk="0" h="1235" w="2958">
                    <a:moveTo>
                      <a:pt x="2958" y="811"/>
                    </a:moveTo>
                    <a:cubicBezTo>
                      <a:pt x="2861" y="900"/>
                      <a:pt x="2753" y="985"/>
                      <a:pt x="2639" y="1068"/>
                    </a:cubicBezTo>
                    <a:cubicBezTo>
                      <a:pt x="2589" y="1104"/>
                      <a:pt x="2538" y="1139"/>
                      <a:pt x="2485" y="1168"/>
                    </a:cubicBezTo>
                    <a:cubicBezTo>
                      <a:pt x="2456" y="1183"/>
                      <a:pt x="2426" y="1196"/>
                      <a:pt x="2395" y="1206"/>
                    </a:cubicBezTo>
                    <a:cubicBezTo>
                      <a:pt x="2328" y="1228"/>
                      <a:pt x="2260" y="1235"/>
                      <a:pt x="2187" y="1232"/>
                    </a:cubicBezTo>
                    <a:cubicBezTo>
                      <a:pt x="2146" y="1230"/>
                      <a:pt x="2104" y="1225"/>
                      <a:pt x="2059" y="1216"/>
                    </a:cubicBezTo>
                    <a:cubicBezTo>
                      <a:pt x="2008" y="1205"/>
                      <a:pt x="1956" y="1187"/>
                      <a:pt x="1909" y="1157"/>
                    </a:cubicBezTo>
                    <a:cubicBezTo>
                      <a:pt x="1865" y="1130"/>
                      <a:pt x="1830" y="1092"/>
                      <a:pt x="1795" y="1055"/>
                    </a:cubicBezTo>
                    <a:cubicBezTo>
                      <a:pt x="1698" y="955"/>
                      <a:pt x="1612" y="843"/>
                      <a:pt x="1525" y="734"/>
                    </a:cubicBezTo>
                    <a:cubicBezTo>
                      <a:pt x="1483" y="682"/>
                      <a:pt x="1441" y="632"/>
                      <a:pt x="1398" y="581"/>
                    </a:cubicBezTo>
                    <a:cubicBezTo>
                      <a:pt x="1317" y="487"/>
                      <a:pt x="1231" y="392"/>
                      <a:pt x="1129" y="319"/>
                    </a:cubicBezTo>
                    <a:cubicBezTo>
                      <a:pt x="1054" y="266"/>
                      <a:pt x="976" y="227"/>
                      <a:pt x="901" y="196"/>
                    </a:cubicBezTo>
                    <a:cubicBezTo>
                      <a:pt x="827" y="166"/>
                      <a:pt x="754" y="143"/>
                      <a:pt x="678" y="119"/>
                    </a:cubicBezTo>
                    <a:cubicBezTo>
                      <a:pt x="601" y="95"/>
                      <a:pt x="520" y="70"/>
                      <a:pt x="436" y="51"/>
                    </a:cubicBezTo>
                    <a:cubicBezTo>
                      <a:pt x="291" y="17"/>
                      <a:pt x="131" y="0"/>
                      <a:pt x="0" y="65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1"/>
              <p:cNvSpPr/>
              <p:nvPr/>
            </p:nvSpPr>
            <p:spPr>
              <a:xfrm>
                <a:off x="957263" y="3352800"/>
                <a:ext cx="7089777" cy="3067050"/>
              </a:xfrm>
              <a:custGeom>
                <a:rect b="b" l="l" r="r" t="t"/>
                <a:pathLst>
                  <a:path extrusionOk="0" h="1280" w="2960">
                    <a:moveTo>
                      <a:pt x="2960" y="904"/>
                    </a:moveTo>
                    <a:cubicBezTo>
                      <a:pt x="2859" y="984"/>
                      <a:pt x="2749" y="1063"/>
                      <a:pt x="2634" y="1138"/>
                    </a:cubicBezTo>
                    <a:cubicBezTo>
                      <a:pt x="2584" y="1171"/>
                      <a:pt x="2532" y="1203"/>
                      <a:pt x="2478" y="1228"/>
                    </a:cubicBezTo>
                    <a:cubicBezTo>
                      <a:pt x="2449" y="1242"/>
                      <a:pt x="2419" y="1253"/>
                      <a:pt x="2388" y="1261"/>
                    </a:cubicBezTo>
                    <a:cubicBezTo>
                      <a:pt x="2321" y="1279"/>
                      <a:pt x="2254" y="1280"/>
                      <a:pt x="2183" y="1273"/>
                    </a:cubicBezTo>
                    <a:cubicBezTo>
                      <a:pt x="2143" y="1269"/>
                      <a:pt x="2102" y="1262"/>
                      <a:pt x="2059" y="1252"/>
                    </a:cubicBezTo>
                    <a:cubicBezTo>
                      <a:pt x="2009" y="1239"/>
                      <a:pt x="1958" y="1221"/>
                      <a:pt x="1913" y="1192"/>
                    </a:cubicBezTo>
                    <a:cubicBezTo>
                      <a:pt x="1870" y="1165"/>
                      <a:pt x="1835" y="1130"/>
                      <a:pt x="1800" y="1094"/>
                    </a:cubicBezTo>
                    <a:cubicBezTo>
                      <a:pt x="1701" y="995"/>
                      <a:pt x="1614" y="884"/>
                      <a:pt x="1525" y="776"/>
                    </a:cubicBezTo>
                    <a:cubicBezTo>
                      <a:pt x="1483" y="725"/>
                      <a:pt x="1440" y="674"/>
                      <a:pt x="1397" y="625"/>
                    </a:cubicBezTo>
                    <a:cubicBezTo>
                      <a:pt x="1314" y="531"/>
                      <a:pt x="1226" y="437"/>
                      <a:pt x="1125" y="362"/>
                    </a:cubicBezTo>
                    <a:cubicBezTo>
                      <a:pt x="1052" y="308"/>
                      <a:pt x="975" y="266"/>
                      <a:pt x="900" y="231"/>
                    </a:cubicBezTo>
                    <a:cubicBezTo>
                      <a:pt x="827" y="197"/>
                      <a:pt x="755" y="169"/>
                      <a:pt x="679" y="141"/>
                    </a:cubicBezTo>
                    <a:cubicBezTo>
                      <a:pt x="602" y="113"/>
                      <a:pt x="521" y="84"/>
                      <a:pt x="438" y="62"/>
                    </a:cubicBezTo>
                    <a:cubicBezTo>
                      <a:pt x="294" y="23"/>
                      <a:pt x="133" y="0"/>
                      <a:pt x="0" y="6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1"/>
              <p:cNvSpPr/>
              <p:nvPr/>
            </p:nvSpPr>
            <p:spPr>
              <a:xfrm>
                <a:off x="939800" y="3319463"/>
                <a:ext cx="7094538" cy="3181350"/>
              </a:xfrm>
              <a:custGeom>
                <a:rect b="b" l="l" r="r" t="t"/>
                <a:pathLst>
                  <a:path extrusionOk="0" h="1328" w="2962">
                    <a:moveTo>
                      <a:pt x="2962" y="995"/>
                    </a:moveTo>
                    <a:cubicBezTo>
                      <a:pt x="2857" y="1068"/>
                      <a:pt x="2745" y="1139"/>
                      <a:pt x="2628" y="1207"/>
                    </a:cubicBezTo>
                    <a:cubicBezTo>
                      <a:pt x="2578" y="1237"/>
                      <a:pt x="2525" y="1267"/>
                      <a:pt x="2472" y="1288"/>
                    </a:cubicBezTo>
                    <a:cubicBezTo>
                      <a:pt x="2442" y="1300"/>
                      <a:pt x="2412" y="1309"/>
                      <a:pt x="2382" y="1315"/>
                    </a:cubicBezTo>
                    <a:cubicBezTo>
                      <a:pt x="2314" y="1328"/>
                      <a:pt x="2248" y="1324"/>
                      <a:pt x="2179" y="1313"/>
                    </a:cubicBezTo>
                    <a:cubicBezTo>
                      <a:pt x="2140" y="1307"/>
                      <a:pt x="2099" y="1299"/>
                      <a:pt x="2058" y="1287"/>
                    </a:cubicBezTo>
                    <a:cubicBezTo>
                      <a:pt x="2010" y="1273"/>
                      <a:pt x="1961" y="1254"/>
                      <a:pt x="1917" y="1226"/>
                    </a:cubicBezTo>
                    <a:cubicBezTo>
                      <a:pt x="1875" y="1200"/>
                      <a:pt x="1839" y="1166"/>
                      <a:pt x="1805" y="1133"/>
                    </a:cubicBezTo>
                    <a:cubicBezTo>
                      <a:pt x="1704" y="1035"/>
                      <a:pt x="1616" y="925"/>
                      <a:pt x="1525" y="817"/>
                    </a:cubicBezTo>
                    <a:cubicBezTo>
                      <a:pt x="1483" y="766"/>
                      <a:pt x="1439" y="716"/>
                      <a:pt x="1395" y="667"/>
                    </a:cubicBezTo>
                    <a:cubicBezTo>
                      <a:pt x="1311" y="574"/>
                      <a:pt x="1222" y="482"/>
                      <a:pt x="1122" y="405"/>
                    </a:cubicBezTo>
                    <a:cubicBezTo>
                      <a:pt x="1049" y="350"/>
                      <a:pt x="974" y="304"/>
                      <a:pt x="900" y="265"/>
                    </a:cubicBezTo>
                    <a:cubicBezTo>
                      <a:pt x="827" y="227"/>
                      <a:pt x="755" y="194"/>
                      <a:pt x="680" y="162"/>
                    </a:cubicBezTo>
                    <a:cubicBezTo>
                      <a:pt x="604" y="129"/>
                      <a:pt x="523" y="98"/>
                      <a:pt x="440" y="72"/>
                    </a:cubicBezTo>
                    <a:cubicBezTo>
                      <a:pt x="296" y="27"/>
                      <a:pt x="135" y="0"/>
                      <a:pt x="0" y="5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1"/>
              <p:cNvSpPr/>
              <p:nvPr/>
            </p:nvSpPr>
            <p:spPr>
              <a:xfrm>
                <a:off x="923925" y="3282950"/>
                <a:ext cx="7096126" cy="3302001"/>
              </a:xfrm>
              <a:custGeom>
                <a:rect b="b" l="l" r="r" t="t"/>
                <a:pathLst>
                  <a:path extrusionOk="0" h="1378" w="2963">
                    <a:moveTo>
                      <a:pt x="2963" y="1088"/>
                    </a:moveTo>
                    <a:cubicBezTo>
                      <a:pt x="2855" y="1153"/>
                      <a:pt x="2741" y="1216"/>
                      <a:pt x="2623" y="1278"/>
                    </a:cubicBezTo>
                    <a:cubicBezTo>
                      <a:pt x="2572" y="1304"/>
                      <a:pt x="2519" y="1331"/>
                      <a:pt x="2465" y="1349"/>
                    </a:cubicBezTo>
                    <a:cubicBezTo>
                      <a:pt x="2436" y="1359"/>
                      <a:pt x="2405" y="1366"/>
                      <a:pt x="2375" y="1370"/>
                    </a:cubicBezTo>
                    <a:cubicBezTo>
                      <a:pt x="2308" y="1378"/>
                      <a:pt x="2242" y="1369"/>
                      <a:pt x="2175" y="1354"/>
                    </a:cubicBezTo>
                    <a:cubicBezTo>
                      <a:pt x="2136" y="1346"/>
                      <a:pt x="2097" y="1336"/>
                      <a:pt x="2057" y="1323"/>
                    </a:cubicBezTo>
                    <a:cubicBezTo>
                      <a:pt x="2011" y="1307"/>
                      <a:pt x="1964" y="1288"/>
                      <a:pt x="1921" y="1261"/>
                    </a:cubicBezTo>
                    <a:cubicBezTo>
                      <a:pt x="1879" y="1235"/>
                      <a:pt x="1844" y="1204"/>
                      <a:pt x="1809" y="1172"/>
                    </a:cubicBezTo>
                    <a:cubicBezTo>
                      <a:pt x="1706" y="1076"/>
                      <a:pt x="1617" y="966"/>
                      <a:pt x="1526" y="859"/>
                    </a:cubicBezTo>
                    <a:cubicBezTo>
                      <a:pt x="1483" y="808"/>
                      <a:pt x="1438" y="759"/>
                      <a:pt x="1393" y="710"/>
                    </a:cubicBezTo>
                    <a:cubicBezTo>
                      <a:pt x="1308" y="618"/>
                      <a:pt x="1217" y="527"/>
                      <a:pt x="1118" y="449"/>
                    </a:cubicBezTo>
                    <a:cubicBezTo>
                      <a:pt x="1047" y="392"/>
                      <a:pt x="973" y="343"/>
                      <a:pt x="899" y="300"/>
                    </a:cubicBezTo>
                    <a:cubicBezTo>
                      <a:pt x="827" y="257"/>
                      <a:pt x="756" y="220"/>
                      <a:pt x="681" y="184"/>
                    </a:cubicBezTo>
                    <a:cubicBezTo>
                      <a:pt x="605" y="147"/>
                      <a:pt x="525" y="112"/>
                      <a:pt x="442" y="83"/>
                    </a:cubicBezTo>
                    <a:cubicBezTo>
                      <a:pt x="299" y="33"/>
                      <a:pt x="137" y="0"/>
                      <a:pt x="0" y="5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1"/>
              <p:cNvSpPr/>
              <p:nvPr/>
            </p:nvSpPr>
            <p:spPr>
              <a:xfrm>
                <a:off x="904875" y="3249613"/>
                <a:ext cx="7104059" cy="3421063"/>
              </a:xfrm>
              <a:custGeom>
                <a:rect b="b" l="l" r="r" t="t"/>
                <a:pathLst>
                  <a:path extrusionOk="0" h="1428" w="2966">
                    <a:moveTo>
                      <a:pt x="2966" y="1180"/>
                    </a:moveTo>
                    <a:cubicBezTo>
                      <a:pt x="2854" y="1237"/>
                      <a:pt x="2738" y="1293"/>
                      <a:pt x="2619" y="1347"/>
                    </a:cubicBezTo>
                    <a:cubicBezTo>
                      <a:pt x="2567" y="1371"/>
                      <a:pt x="2514" y="1394"/>
                      <a:pt x="2460" y="1409"/>
                    </a:cubicBezTo>
                    <a:cubicBezTo>
                      <a:pt x="2430" y="1417"/>
                      <a:pt x="2400" y="1423"/>
                      <a:pt x="2369" y="1424"/>
                    </a:cubicBezTo>
                    <a:cubicBezTo>
                      <a:pt x="2302" y="1428"/>
                      <a:pt x="2237" y="1413"/>
                      <a:pt x="2171" y="1394"/>
                    </a:cubicBezTo>
                    <a:cubicBezTo>
                      <a:pt x="2134" y="1384"/>
                      <a:pt x="2096" y="1372"/>
                      <a:pt x="2058" y="1358"/>
                    </a:cubicBezTo>
                    <a:cubicBezTo>
                      <a:pt x="2013" y="1341"/>
                      <a:pt x="1967" y="1321"/>
                      <a:pt x="1925" y="1295"/>
                    </a:cubicBezTo>
                    <a:cubicBezTo>
                      <a:pt x="1885" y="1270"/>
                      <a:pt x="1850" y="1240"/>
                      <a:pt x="1815" y="1210"/>
                    </a:cubicBezTo>
                    <a:cubicBezTo>
                      <a:pt x="1709" y="1116"/>
                      <a:pt x="1620" y="1006"/>
                      <a:pt x="1527" y="900"/>
                    </a:cubicBezTo>
                    <a:cubicBezTo>
                      <a:pt x="1483" y="850"/>
                      <a:pt x="1438" y="801"/>
                      <a:pt x="1392" y="753"/>
                    </a:cubicBezTo>
                    <a:cubicBezTo>
                      <a:pt x="1305" y="661"/>
                      <a:pt x="1214" y="571"/>
                      <a:pt x="1116" y="491"/>
                    </a:cubicBezTo>
                    <a:cubicBezTo>
                      <a:pt x="1045" y="433"/>
                      <a:pt x="972" y="381"/>
                      <a:pt x="899" y="333"/>
                    </a:cubicBezTo>
                    <a:cubicBezTo>
                      <a:pt x="829" y="287"/>
                      <a:pt x="757" y="245"/>
                      <a:pt x="683" y="205"/>
                    </a:cubicBezTo>
                    <a:cubicBezTo>
                      <a:pt x="607" y="164"/>
                      <a:pt x="528" y="125"/>
                      <a:pt x="445" y="93"/>
                    </a:cubicBezTo>
                    <a:cubicBezTo>
                      <a:pt x="302" y="37"/>
                      <a:pt x="140" y="0"/>
                      <a:pt x="0" y="5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1"/>
              <p:cNvSpPr/>
              <p:nvPr/>
            </p:nvSpPr>
            <p:spPr>
              <a:xfrm>
                <a:off x="887413" y="3213100"/>
                <a:ext cx="7108827" cy="3546476"/>
              </a:xfrm>
              <a:custGeom>
                <a:rect b="b" l="l" r="r" t="t"/>
                <a:pathLst>
                  <a:path extrusionOk="0" h="1480" w="2968">
                    <a:moveTo>
                      <a:pt x="2968" y="1273"/>
                    </a:moveTo>
                    <a:cubicBezTo>
                      <a:pt x="2852" y="1322"/>
                      <a:pt x="2734" y="1370"/>
                      <a:pt x="2614" y="1417"/>
                    </a:cubicBezTo>
                    <a:cubicBezTo>
                      <a:pt x="2562" y="1438"/>
                      <a:pt x="2508" y="1458"/>
                      <a:pt x="2453" y="1470"/>
                    </a:cubicBezTo>
                    <a:cubicBezTo>
                      <a:pt x="2423" y="1476"/>
                      <a:pt x="2393" y="1480"/>
                      <a:pt x="2362" y="1479"/>
                    </a:cubicBezTo>
                    <a:cubicBezTo>
                      <a:pt x="2295" y="1478"/>
                      <a:pt x="2231" y="1458"/>
                      <a:pt x="2167" y="1435"/>
                    </a:cubicBezTo>
                    <a:cubicBezTo>
                      <a:pt x="2131" y="1423"/>
                      <a:pt x="2094" y="1409"/>
                      <a:pt x="2057" y="1394"/>
                    </a:cubicBezTo>
                    <a:cubicBezTo>
                      <a:pt x="2014" y="1376"/>
                      <a:pt x="1970" y="1355"/>
                      <a:pt x="1929" y="1330"/>
                    </a:cubicBezTo>
                    <a:cubicBezTo>
                      <a:pt x="1890" y="1306"/>
                      <a:pt x="1855" y="1278"/>
                      <a:pt x="1820" y="1249"/>
                    </a:cubicBezTo>
                    <a:cubicBezTo>
                      <a:pt x="1712" y="1157"/>
                      <a:pt x="1622" y="1047"/>
                      <a:pt x="1527" y="942"/>
                    </a:cubicBezTo>
                    <a:cubicBezTo>
                      <a:pt x="1483" y="892"/>
                      <a:pt x="1437" y="844"/>
                      <a:pt x="1391" y="796"/>
                    </a:cubicBezTo>
                    <a:cubicBezTo>
                      <a:pt x="1302" y="705"/>
                      <a:pt x="1210" y="617"/>
                      <a:pt x="1113" y="535"/>
                    </a:cubicBezTo>
                    <a:cubicBezTo>
                      <a:pt x="1042" y="475"/>
                      <a:pt x="971" y="420"/>
                      <a:pt x="899" y="368"/>
                    </a:cubicBezTo>
                    <a:cubicBezTo>
                      <a:pt x="829" y="318"/>
                      <a:pt x="758" y="271"/>
                      <a:pt x="684" y="227"/>
                    </a:cubicBezTo>
                    <a:cubicBezTo>
                      <a:pt x="608" y="182"/>
                      <a:pt x="529" y="140"/>
                      <a:pt x="447" y="104"/>
                    </a:cubicBezTo>
                    <a:cubicBezTo>
                      <a:pt x="305" y="43"/>
                      <a:pt x="142" y="0"/>
                      <a:pt x="0" y="4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1"/>
              <p:cNvSpPr/>
              <p:nvPr/>
            </p:nvSpPr>
            <p:spPr>
              <a:xfrm>
                <a:off x="871538" y="3179763"/>
                <a:ext cx="7110414" cy="3679826"/>
              </a:xfrm>
              <a:custGeom>
                <a:rect b="b" l="l" r="r" t="t"/>
                <a:pathLst>
                  <a:path extrusionOk="0" h="1536" w="2969">
                    <a:moveTo>
                      <a:pt x="2969" y="1365"/>
                    </a:moveTo>
                    <a:cubicBezTo>
                      <a:pt x="2850" y="1406"/>
                      <a:pt x="2730" y="1447"/>
                      <a:pt x="2608" y="1487"/>
                    </a:cubicBezTo>
                    <a:cubicBezTo>
                      <a:pt x="2556" y="1504"/>
                      <a:pt x="2502" y="1521"/>
                      <a:pt x="2447" y="1530"/>
                    </a:cubicBezTo>
                    <a:cubicBezTo>
                      <a:pt x="2417" y="1534"/>
                      <a:pt x="2386" y="1536"/>
                      <a:pt x="2356" y="1533"/>
                    </a:cubicBezTo>
                    <a:cubicBezTo>
                      <a:pt x="2289" y="1527"/>
                      <a:pt x="2226" y="1502"/>
                      <a:pt x="2163" y="1476"/>
                    </a:cubicBezTo>
                    <a:cubicBezTo>
                      <a:pt x="2128" y="1461"/>
                      <a:pt x="2092" y="1445"/>
                      <a:pt x="2056" y="1429"/>
                    </a:cubicBezTo>
                    <a:cubicBezTo>
                      <a:pt x="2014" y="1409"/>
                      <a:pt x="1973" y="1388"/>
                      <a:pt x="1933" y="1364"/>
                    </a:cubicBezTo>
                    <a:cubicBezTo>
                      <a:pt x="1895" y="1340"/>
                      <a:pt x="1859" y="1314"/>
                      <a:pt x="1825" y="1287"/>
                    </a:cubicBezTo>
                    <a:cubicBezTo>
                      <a:pt x="1714" y="1197"/>
                      <a:pt x="1623" y="1087"/>
                      <a:pt x="1528" y="983"/>
                    </a:cubicBezTo>
                    <a:cubicBezTo>
                      <a:pt x="1483" y="933"/>
                      <a:pt x="1436" y="885"/>
                      <a:pt x="1389" y="838"/>
                    </a:cubicBezTo>
                    <a:cubicBezTo>
                      <a:pt x="1299" y="748"/>
                      <a:pt x="1205" y="661"/>
                      <a:pt x="1109" y="577"/>
                    </a:cubicBezTo>
                    <a:cubicBezTo>
                      <a:pt x="1040" y="517"/>
                      <a:pt x="970" y="458"/>
                      <a:pt x="898" y="402"/>
                    </a:cubicBezTo>
                    <a:cubicBezTo>
                      <a:pt x="829" y="347"/>
                      <a:pt x="758" y="296"/>
                      <a:pt x="685" y="248"/>
                    </a:cubicBezTo>
                    <a:cubicBezTo>
                      <a:pt x="610" y="198"/>
                      <a:pt x="531" y="153"/>
                      <a:pt x="449" y="114"/>
                    </a:cubicBezTo>
                    <a:cubicBezTo>
                      <a:pt x="308" y="47"/>
                      <a:pt x="144" y="0"/>
                      <a:pt x="0" y="4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5" name="Google Shape;1105;p21"/>
          <p:cNvGrpSpPr/>
          <p:nvPr/>
        </p:nvGrpSpPr>
        <p:grpSpPr>
          <a:xfrm>
            <a:off x="6600248" y="184059"/>
            <a:ext cx="2134740" cy="4824921"/>
            <a:chOff x="6600248" y="184059"/>
            <a:chExt cx="2134740" cy="4824921"/>
          </a:xfrm>
        </p:grpSpPr>
        <p:grpSp>
          <p:nvGrpSpPr>
            <p:cNvPr id="1106" name="Google Shape;1106;p21"/>
            <p:cNvGrpSpPr/>
            <p:nvPr/>
          </p:nvGrpSpPr>
          <p:grpSpPr>
            <a:xfrm>
              <a:off x="6600248" y="184059"/>
              <a:ext cx="608440" cy="162121"/>
              <a:chOff x="4872038" y="3216275"/>
              <a:chExt cx="989013" cy="263525"/>
            </a:xfrm>
          </p:grpSpPr>
          <p:sp>
            <p:nvSpPr>
              <p:cNvPr id="1107" name="Google Shape;1107;p21"/>
              <p:cNvSpPr/>
              <p:nvPr/>
            </p:nvSpPr>
            <p:spPr>
              <a:xfrm>
                <a:off x="5249863" y="3216275"/>
                <a:ext cx="161925" cy="263525"/>
              </a:xfrm>
              <a:custGeom>
                <a:rect b="b" l="l" r="r" t="t"/>
                <a:pathLst>
                  <a:path extrusionOk="0" h="166" w="102">
                    <a:moveTo>
                      <a:pt x="101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102" y="0"/>
                    </a:lnTo>
                    <a:lnTo>
                      <a:pt x="22" y="84"/>
                    </a:lnTo>
                    <a:lnTo>
                      <a:pt x="10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1"/>
              <p:cNvSpPr/>
              <p:nvPr/>
            </p:nvSpPr>
            <p:spPr>
              <a:xfrm>
                <a:off x="5072063" y="3216275"/>
                <a:ext cx="169863" cy="263525"/>
              </a:xfrm>
              <a:custGeom>
                <a:rect b="b" l="l" r="r" t="t"/>
                <a:pathLst>
                  <a:path extrusionOk="0" h="166" w="107">
                    <a:moveTo>
                      <a:pt x="106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07" y="0"/>
                    </a:lnTo>
                    <a:lnTo>
                      <a:pt x="27" y="84"/>
                    </a:lnTo>
                    <a:lnTo>
                      <a:pt x="106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1"/>
              <p:cNvSpPr/>
              <p:nvPr/>
            </p:nvSpPr>
            <p:spPr>
              <a:xfrm>
                <a:off x="4872038" y="3216275"/>
                <a:ext cx="193675" cy="263525"/>
              </a:xfrm>
              <a:custGeom>
                <a:rect b="b" l="l" r="r" t="t"/>
                <a:pathLst>
                  <a:path extrusionOk="0" h="166" w="122">
                    <a:moveTo>
                      <a:pt x="121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22" y="0"/>
                    </a:lnTo>
                    <a:lnTo>
                      <a:pt x="41" y="84"/>
                    </a:lnTo>
                    <a:lnTo>
                      <a:pt x="12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1"/>
              <p:cNvSpPr/>
              <p:nvPr/>
            </p:nvSpPr>
            <p:spPr>
              <a:xfrm>
                <a:off x="5726113" y="3216275"/>
                <a:ext cx="134938" cy="263525"/>
              </a:xfrm>
              <a:custGeom>
                <a:rect b="b" l="l" r="r" t="t"/>
                <a:pathLst>
                  <a:path extrusionOk="0" h="166" w="85">
                    <a:moveTo>
                      <a:pt x="85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5" y="84"/>
                    </a:lnTo>
                    <a:lnTo>
                      <a:pt x="85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1"/>
              <p:cNvSpPr/>
              <p:nvPr/>
            </p:nvSpPr>
            <p:spPr>
              <a:xfrm>
                <a:off x="5419725" y="3216275"/>
                <a:ext cx="152400" cy="263525"/>
              </a:xfrm>
              <a:custGeom>
                <a:rect b="b" l="l" r="r" t="t"/>
                <a:pathLst>
                  <a:path extrusionOk="0" h="166" w="96">
                    <a:moveTo>
                      <a:pt x="95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96" y="0"/>
                    </a:lnTo>
                    <a:lnTo>
                      <a:pt x="16" y="84"/>
                    </a:lnTo>
                    <a:lnTo>
                      <a:pt x="95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1"/>
              <p:cNvSpPr/>
              <p:nvPr/>
            </p:nvSpPr>
            <p:spPr>
              <a:xfrm>
                <a:off x="5580063" y="3216275"/>
                <a:ext cx="139700" cy="263525"/>
              </a:xfrm>
              <a:custGeom>
                <a:rect b="b" l="l" r="r" t="t"/>
                <a:pathLst>
                  <a:path extrusionOk="0" h="166" w="88">
                    <a:moveTo>
                      <a:pt x="87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8" y="84"/>
                    </a:lnTo>
                    <a:lnTo>
                      <a:pt x="87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3" name="Google Shape;1113;p21"/>
            <p:cNvGrpSpPr/>
            <p:nvPr/>
          </p:nvGrpSpPr>
          <p:grpSpPr>
            <a:xfrm flipH="1">
              <a:off x="8126548" y="4846859"/>
              <a:ext cx="608440" cy="162121"/>
              <a:chOff x="4872038" y="3216275"/>
              <a:chExt cx="989013" cy="263525"/>
            </a:xfrm>
          </p:grpSpPr>
          <p:sp>
            <p:nvSpPr>
              <p:cNvPr id="1114" name="Google Shape;1114;p21"/>
              <p:cNvSpPr/>
              <p:nvPr/>
            </p:nvSpPr>
            <p:spPr>
              <a:xfrm>
                <a:off x="5249863" y="3216275"/>
                <a:ext cx="161925" cy="263525"/>
              </a:xfrm>
              <a:custGeom>
                <a:rect b="b" l="l" r="r" t="t"/>
                <a:pathLst>
                  <a:path extrusionOk="0" h="166" w="102">
                    <a:moveTo>
                      <a:pt x="101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102" y="0"/>
                    </a:lnTo>
                    <a:lnTo>
                      <a:pt x="22" y="84"/>
                    </a:lnTo>
                    <a:lnTo>
                      <a:pt x="10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1"/>
              <p:cNvSpPr/>
              <p:nvPr/>
            </p:nvSpPr>
            <p:spPr>
              <a:xfrm>
                <a:off x="5072063" y="3216275"/>
                <a:ext cx="169863" cy="263525"/>
              </a:xfrm>
              <a:custGeom>
                <a:rect b="b" l="l" r="r" t="t"/>
                <a:pathLst>
                  <a:path extrusionOk="0" h="166" w="107">
                    <a:moveTo>
                      <a:pt x="106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07" y="0"/>
                    </a:lnTo>
                    <a:lnTo>
                      <a:pt x="27" y="84"/>
                    </a:lnTo>
                    <a:lnTo>
                      <a:pt x="106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1"/>
              <p:cNvSpPr/>
              <p:nvPr/>
            </p:nvSpPr>
            <p:spPr>
              <a:xfrm>
                <a:off x="4872038" y="3216275"/>
                <a:ext cx="193675" cy="263525"/>
              </a:xfrm>
              <a:custGeom>
                <a:rect b="b" l="l" r="r" t="t"/>
                <a:pathLst>
                  <a:path extrusionOk="0" h="166" w="122">
                    <a:moveTo>
                      <a:pt x="121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22" y="0"/>
                    </a:lnTo>
                    <a:lnTo>
                      <a:pt x="41" y="84"/>
                    </a:lnTo>
                    <a:lnTo>
                      <a:pt x="12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1"/>
              <p:cNvSpPr/>
              <p:nvPr/>
            </p:nvSpPr>
            <p:spPr>
              <a:xfrm>
                <a:off x="5726113" y="3216275"/>
                <a:ext cx="134938" cy="263525"/>
              </a:xfrm>
              <a:custGeom>
                <a:rect b="b" l="l" r="r" t="t"/>
                <a:pathLst>
                  <a:path extrusionOk="0" h="166" w="85">
                    <a:moveTo>
                      <a:pt x="85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5" y="84"/>
                    </a:lnTo>
                    <a:lnTo>
                      <a:pt x="85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1"/>
              <p:cNvSpPr/>
              <p:nvPr/>
            </p:nvSpPr>
            <p:spPr>
              <a:xfrm>
                <a:off x="5419725" y="3216275"/>
                <a:ext cx="152400" cy="263525"/>
              </a:xfrm>
              <a:custGeom>
                <a:rect b="b" l="l" r="r" t="t"/>
                <a:pathLst>
                  <a:path extrusionOk="0" h="166" w="96">
                    <a:moveTo>
                      <a:pt x="95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96" y="0"/>
                    </a:lnTo>
                    <a:lnTo>
                      <a:pt x="16" y="84"/>
                    </a:lnTo>
                    <a:lnTo>
                      <a:pt x="95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1"/>
              <p:cNvSpPr/>
              <p:nvPr/>
            </p:nvSpPr>
            <p:spPr>
              <a:xfrm>
                <a:off x="5580063" y="3216275"/>
                <a:ext cx="139700" cy="263525"/>
              </a:xfrm>
              <a:custGeom>
                <a:rect b="b" l="l" r="r" t="t"/>
                <a:pathLst>
                  <a:path extrusionOk="0" h="166" w="88">
                    <a:moveTo>
                      <a:pt x="87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8" y="84"/>
                    </a:lnTo>
                    <a:lnTo>
                      <a:pt x="87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20" name="Google Shape;1120;p21"/>
          <p:cNvGrpSpPr/>
          <p:nvPr/>
        </p:nvGrpSpPr>
        <p:grpSpPr>
          <a:xfrm>
            <a:off x="-298150" y="-19402"/>
            <a:ext cx="9165981" cy="3319603"/>
            <a:chOff x="-298150" y="-19402"/>
            <a:chExt cx="9165981" cy="3319603"/>
          </a:xfrm>
        </p:grpSpPr>
        <p:sp>
          <p:nvSpPr>
            <p:cNvPr id="1121" name="Google Shape;1121;p21"/>
            <p:cNvSpPr/>
            <p:nvPr/>
          </p:nvSpPr>
          <p:spPr>
            <a:xfrm>
              <a:off x="-298150" y="-19402"/>
              <a:ext cx="793450" cy="1037125"/>
            </a:xfrm>
            <a:custGeom>
              <a:rect b="b" l="l" r="r" t="t"/>
              <a:pathLst>
                <a:path extrusionOk="0" h="166" w="127">
                  <a:moveTo>
                    <a:pt x="1" y="166"/>
                  </a:moveTo>
                  <a:lnTo>
                    <a:pt x="47" y="166"/>
                  </a:lnTo>
                  <a:lnTo>
                    <a:pt x="127" y="84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1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21"/>
            <p:cNvSpPr/>
            <p:nvPr/>
          </p:nvSpPr>
          <p:spPr>
            <a:xfrm>
              <a:off x="8503818" y="2824401"/>
              <a:ext cx="364013" cy="475800"/>
            </a:xfrm>
            <a:custGeom>
              <a:rect b="b" l="l" r="r" t="t"/>
              <a:pathLst>
                <a:path extrusionOk="0" h="166" w="127">
                  <a:moveTo>
                    <a:pt x="1" y="166"/>
                  </a:moveTo>
                  <a:lnTo>
                    <a:pt x="47" y="166"/>
                  </a:lnTo>
                  <a:lnTo>
                    <a:pt x="127" y="84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1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22"/>
          <p:cNvSpPr txBox="1"/>
          <p:nvPr>
            <p:ph type="title"/>
          </p:nvPr>
        </p:nvSpPr>
        <p:spPr>
          <a:xfrm>
            <a:off x="713260" y="539500"/>
            <a:ext cx="4209900" cy="105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25" name="Google Shape;1125;p22"/>
          <p:cNvSpPr txBox="1"/>
          <p:nvPr>
            <p:ph idx="1" type="subTitle"/>
          </p:nvPr>
        </p:nvSpPr>
        <p:spPr>
          <a:xfrm>
            <a:off x="713225" y="1491325"/>
            <a:ext cx="4209900" cy="13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26" name="Google Shape;1126;p22"/>
          <p:cNvSpPr txBox="1"/>
          <p:nvPr/>
        </p:nvSpPr>
        <p:spPr>
          <a:xfrm>
            <a:off x="713275" y="3611950"/>
            <a:ext cx="44481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CREDITS:</a:t>
            </a:r>
            <a:r>
              <a:rPr lang="en" sz="10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This presentation template was created by </a:t>
            </a:r>
            <a:r>
              <a:rPr b="1" lang="en" sz="1000" u="sng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, and includes icons by </a:t>
            </a:r>
            <a:r>
              <a:rPr b="1" lang="en" sz="1000" u="sng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, and infographics &amp; images by </a:t>
            </a:r>
            <a:r>
              <a:rPr b="1" lang="en" sz="1000" u="sng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000" u="sng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</a:t>
            </a:r>
            <a:endParaRPr b="1" sz="1000" u="sng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grpSp>
        <p:nvGrpSpPr>
          <p:cNvPr id="1127" name="Google Shape;1127;p22"/>
          <p:cNvGrpSpPr/>
          <p:nvPr/>
        </p:nvGrpSpPr>
        <p:grpSpPr>
          <a:xfrm>
            <a:off x="-4232125" y="-4472092"/>
            <a:ext cx="14353499" cy="12777694"/>
            <a:chOff x="-4232125" y="-4472092"/>
            <a:chExt cx="14353499" cy="12777694"/>
          </a:xfrm>
        </p:grpSpPr>
        <p:grpSp>
          <p:nvGrpSpPr>
            <p:cNvPr id="1128" name="Google Shape;1128;p22"/>
            <p:cNvGrpSpPr/>
            <p:nvPr/>
          </p:nvGrpSpPr>
          <p:grpSpPr>
            <a:xfrm flipH="1" rot="8999956">
              <a:off x="-3755502" y="-2905998"/>
              <a:ext cx="7299165" cy="3862303"/>
              <a:chOff x="2446338" y="-23812"/>
              <a:chExt cx="7299326" cy="3862388"/>
            </a:xfrm>
          </p:grpSpPr>
          <p:sp>
            <p:nvSpPr>
              <p:cNvPr id="1129" name="Google Shape;1129;p22"/>
              <p:cNvSpPr/>
              <p:nvPr/>
            </p:nvSpPr>
            <p:spPr>
              <a:xfrm>
                <a:off x="2446338" y="-23812"/>
                <a:ext cx="6784972" cy="3862388"/>
              </a:xfrm>
              <a:custGeom>
                <a:rect b="b" l="l" r="r" t="t"/>
                <a:pathLst>
                  <a:path extrusionOk="0" h="1794" w="3153">
                    <a:moveTo>
                      <a:pt x="3153" y="1794"/>
                    </a:moveTo>
                    <a:cubicBezTo>
                      <a:pt x="3014" y="1620"/>
                      <a:pt x="2861" y="1443"/>
                      <a:pt x="2705" y="1261"/>
                    </a:cubicBezTo>
                    <a:cubicBezTo>
                      <a:pt x="2685" y="1237"/>
                      <a:pt x="2655" y="1209"/>
                      <a:pt x="2618" y="1219"/>
                    </a:cubicBezTo>
                    <a:cubicBezTo>
                      <a:pt x="2588" y="1227"/>
                      <a:pt x="2572" y="1257"/>
                      <a:pt x="2554" y="1281"/>
                    </a:cubicBezTo>
                    <a:cubicBezTo>
                      <a:pt x="2483" y="1376"/>
                      <a:pt x="2324" y="1395"/>
                      <a:pt x="2231" y="1329"/>
                    </a:cubicBezTo>
                    <a:cubicBezTo>
                      <a:pt x="2192" y="1300"/>
                      <a:pt x="2166" y="1264"/>
                      <a:pt x="2148" y="1223"/>
                    </a:cubicBezTo>
                    <a:cubicBezTo>
                      <a:pt x="2129" y="1181"/>
                      <a:pt x="2118" y="1134"/>
                      <a:pt x="2108" y="1088"/>
                    </a:cubicBezTo>
                    <a:cubicBezTo>
                      <a:pt x="2104" y="1064"/>
                      <a:pt x="2099" y="1039"/>
                      <a:pt x="2095" y="1013"/>
                    </a:cubicBezTo>
                    <a:cubicBezTo>
                      <a:pt x="2083" y="942"/>
                      <a:pt x="2075" y="866"/>
                      <a:pt x="2068" y="790"/>
                    </a:cubicBezTo>
                    <a:cubicBezTo>
                      <a:pt x="2053" y="636"/>
                      <a:pt x="2039" y="482"/>
                      <a:pt x="2024" y="328"/>
                    </a:cubicBezTo>
                    <a:cubicBezTo>
                      <a:pt x="2018" y="261"/>
                      <a:pt x="2010" y="192"/>
                      <a:pt x="1973" y="131"/>
                    </a:cubicBezTo>
                    <a:cubicBezTo>
                      <a:pt x="1924" y="50"/>
                      <a:pt x="1821" y="0"/>
                      <a:pt x="1734" y="14"/>
                    </a:cubicBezTo>
                    <a:cubicBezTo>
                      <a:pt x="1696" y="20"/>
                      <a:pt x="1663" y="36"/>
                      <a:pt x="1629" y="53"/>
                    </a:cubicBezTo>
                    <a:cubicBezTo>
                      <a:pt x="1524" y="104"/>
                      <a:pt x="1411" y="154"/>
                      <a:pt x="1295" y="199"/>
                    </a:cubicBezTo>
                    <a:cubicBezTo>
                      <a:pt x="1184" y="241"/>
                      <a:pt x="1071" y="280"/>
                      <a:pt x="955" y="313"/>
                    </a:cubicBezTo>
                    <a:cubicBezTo>
                      <a:pt x="882" y="335"/>
                      <a:pt x="807" y="355"/>
                      <a:pt x="732" y="374"/>
                    </a:cubicBezTo>
                    <a:cubicBezTo>
                      <a:pt x="630" y="401"/>
                      <a:pt x="526" y="428"/>
                      <a:pt x="419" y="437"/>
                    </a:cubicBezTo>
                    <a:cubicBezTo>
                      <a:pt x="274" y="450"/>
                      <a:pt x="127" y="431"/>
                      <a:pt x="0" y="38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2"/>
              <p:cNvSpPr/>
              <p:nvPr/>
            </p:nvSpPr>
            <p:spPr>
              <a:xfrm>
                <a:off x="2503488" y="77788"/>
                <a:ext cx="6757987" cy="3594099"/>
              </a:xfrm>
              <a:custGeom>
                <a:rect b="b" l="l" r="r" t="t"/>
                <a:pathLst>
                  <a:path extrusionOk="0" h="1670" w="3140">
                    <a:moveTo>
                      <a:pt x="3140" y="1670"/>
                    </a:moveTo>
                    <a:cubicBezTo>
                      <a:pt x="3005" y="1523"/>
                      <a:pt x="2854" y="1373"/>
                      <a:pt x="2697" y="1215"/>
                    </a:cubicBezTo>
                    <a:cubicBezTo>
                      <a:pt x="2677" y="1195"/>
                      <a:pt x="2648" y="1170"/>
                      <a:pt x="2611" y="1181"/>
                    </a:cubicBezTo>
                    <a:cubicBezTo>
                      <a:pt x="2583" y="1190"/>
                      <a:pt x="2567" y="1219"/>
                      <a:pt x="2549" y="1243"/>
                    </a:cubicBezTo>
                    <a:cubicBezTo>
                      <a:pt x="2477" y="1338"/>
                      <a:pt x="2323" y="1360"/>
                      <a:pt x="2229" y="1300"/>
                    </a:cubicBezTo>
                    <a:cubicBezTo>
                      <a:pt x="2190" y="1275"/>
                      <a:pt x="2163" y="1241"/>
                      <a:pt x="2143" y="1203"/>
                    </a:cubicBezTo>
                    <a:cubicBezTo>
                      <a:pt x="2122" y="1164"/>
                      <a:pt x="2109" y="1120"/>
                      <a:pt x="2097" y="1076"/>
                    </a:cubicBezTo>
                    <a:cubicBezTo>
                      <a:pt x="2092" y="1052"/>
                      <a:pt x="2086" y="1028"/>
                      <a:pt x="2081" y="1003"/>
                    </a:cubicBezTo>
                    <a:cubicBezTo>
                      <a:pt x="2066" y="934"/>
                      <a:pt x="2057" y="858"/>
                      <a:pt x="2048" y="784"/>
                    </a:cubicBezTo>
                    <a:cubicBezTo>
                      <a:pt x="2030" y="632"/>
                      <a:pt x="2012" y="479"/>
                      <a:pt x="1994" y="327"/>
                    </a:cubicBezTo>
                    <a:cubicBezTo>
                      <a:pt x="1986" y="261"/>
                      <a:pt x="1977" y="192"/>
                      <a:pt x="1941" y="132"/>
                    </a:cubicBezTo>
                    <a:cubicBezTo>
                      <a:pt x="1892" y="51"/>
                      <a:pt x="1792" y="0"/>
                      <a:pt x="1707" y="9"/>
                    </a:cubicBezTo>
                    <a:cubicBezTo>
                      <a:pt x="1670" y="14"/>
                      <a:pt x="1636" y="28"/>
                      <a:pt x="1602" y="43"/>
                    </a:cubicBezTo>
                    <a:cubicBezTo>
                      <a:pt x="1499" y="88"/>
                      <a:pt x="1387" y="137"/>
                      <a:pt x="1273" y="180"/>
                    </a:cubicBezTo>
                    <a:cubicBezTo>
                      <a:pt x="1163" y="221"/>
                      <a:pt x="1052" y="260"/>
                      <a:pt x="938" y="294"/>
                    </a:cubicBezTo>
                    <a:cubicBezTo>
                      <a:pt x="866" y="316"/>
                      <a:pt x="792" y="335"/>
                      <a:pt x="719" y="354"/>
                    </a:cubicBezTo>
                    <a:cubicBezTo>
                      <a:pt x="618" y="381"/>
                      <a:pt x="516" y="407"/>
                      <a:pt x="411" y="418"/>
                    </a:cubicBezTo>
                    <a:cubicBezTo>
                      <a:pt x="268" y="432"/>
                      <a:pt x="124" y="418"/>
                      <a:pt x="0" y="38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2"/>
              <p:cNvSpPr/>
              <p:nvPr/>
            </p:nvSpPr>
            <p:spPr>
              <a:xfrm>
                <a:off x="2562225" y="176213"/>
                <a:ext cx="6729413" cy="3330575"/>
              </a:xfrm>
              <a:custGeom>
                <a:rect b="b" l="l" r="r" t="t"/>
                <a:pathLst>
                  <a:path extrusionOk="0" h="1547" w="3127">
                    <a:moveTo>
                      <a:pt x="3127" y="1547"/>
                    </a:moveTo>
                    <a:cubicBezTo>
                      <a:pt x="2996" y="1427"/>
                      <a:pt x="2846" y="1303"/>
                      <a:pt x="2690" y="1171"/>
                    </a:cubicBezTo>
                    <a:cubicBezTo>
                      <a:pt x="2670" y="1154"/>
                      <a:pt x="2641" y="1132"/>
                      <a:pt x="2605" y="1145"/>
                    </a:cubicBezTo>
                    <a:cubicBezTo>
                      <a:pt x="2577" y="1154"/>
                      <a:pt x="2561" y="1183"/>
                      <a:pt x="2543" y="1207"/>
                    </a:cubicBezTo>
                    <a:cubicBezTo>
                      <a:pt x="2472" y="1301"/>
                      <a:pt x="2322" y="1327"/>
                      <a:pt x="2228" y="1273"/>
                    </a:cubicBezTo>
                    <a:cubicBezTo>
                      <a:pt x="2188" y="1250"/>
                      <a:pt x="2160" y="1219"/>
                      <a:pt x="2138" y="1184"/>
                    </a:cubicBezTo>
                    <a:cubicBezTo>
                      <a:pt x="2116" y="1148"/>
                      <a:pt x="2100" y="1106"/>
                      <a:pt x="2087" y="1064"/>
                    </a:cubicBezTo>
                    <a:cubicBezTo>
                      <a:pt x="2079" y="1042"/>
                      <a:pt x="2073" y="1018"/>
                      <a:pt x="2067" y="994"/>
                    </a:cubicBezTo>
                    <a:cubicBezTo>
                      <a:pt x="2049" y="926"/>
                      <a:pt x="2038" y="852"/>
                      <a:pt x="2028" y="778"/>
                    </a:cubicBezTo>
                    <a:cubicBezTo>
                      <a:pt x="2007" y="628"/>
                      <a:pt x="1985" y="477"/>
                      <a:pt x="1964" y="327"/>
                    </a:cubicBezTo>
                    <a:cubicBezTo>
                      <a:pt x="1955" y="262"/>
                      <a:pt x="1945" y="194"/>
                      <a:pt x="1909" y="134"/>
                    </a:cubicBezTo>
                    <a:cubicBezTo>
                      <a:pt x="1860" y="54"/>
                      <a:pt x="1763" y="0"/>
                      <a:pt x="1679" y="6"/>
                    </a:cubicBezTo>
                    <a:cubicBezTo>
                      <a:pt x="1643" y="9"/>
                      <a:pt x="1610" y="20"/>
                      <a:pt x="1576" y="34"/>
                    </a:cubicBezTo>
                    <a:cubicBezTo>
                      <a:pt x="1473" y="74"/>
                      <a:pt x="1362" y="120"/>
                      <a:pt x="1250" y="162"/>
                    </a:cubicBezTo>
                    <a:cubicBezTo>
                      <a:pt x="1142" y="203"/>
                      <a:pt x="1033" y="242"/>
                      <a:pt x="921" y="276"/>
                    </a:cubicBezTo>
                    <a:cubicBezTo>
                      <a:pt x="850" y="297"/>
                      <a:pt x="778" y="317"/>
                      <a:pt x="705" y="336"/>
                    </a:cubicBezTo>
                    <a:cubicBezTo>
                      <a:pt x="606" y="362"/>
                      <a:pt x="505" y="388"/>
                      <a:pt x="403" y="399"/>
                    </a:cubicBezTo>
                    <a:cubicBezTo>
                      <a:pt x="262" y="415"/>
                      <a:pt x="121" y="405"/>
                      <a:pt x="0" y="37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2"/>
              <p:cNvSpPr/>
              <p:nvPr/>
            </p:nvSpPr>
            <p:spPr>
              <a:xfrm>
                <a:off x="2620963" y="277813"/>
                <a:ext cx="6704010" cy="3062289"/>
              </a:xfrm>
              <a:custGeom>
                <a:rect b="b" l="l" r="r" t="t"/>
                <a:pathLst>
                  <a:path extrusionOk="0" h="1423" w="3115">
                    <a:moveTo>
                      <a:pt x="3115" y="1423"/>
                    </a:moveTo>
                    <a:cubicBezTo>
                      <a:pt x="2988" y="1330"/>
                      <a:pt x="2839" y="1233"/>
                      <a:pt x="2682" y="1125"/>
                    </a:cubicBezTo>
                    <a:cubicBezTo>
                      <a:pt x="2662" y="1111"/>
                      <a:pt x="2634" y="1093"/>
                      <a:pt x="2599" y="1107"/>
                    </a:cubicBezTo>
                    <a:cubicBezTo>
                      <a:pt x="2572" y="1117"/>
                      <a:pt x="2555" y="1146"/>
                      <a:pt x="2538" y="1169"/>
                    </a:cubicBezTo>
                    <a:cubicBezTo>
                      <a:pt x="2466" y="1263"/>
                      <a:pt x="2320" y="1292"/>
                      <a:pt x="2226" y="1245"/>
                    </a:cubicBezTo>
                    <a:cubicBezTo>
                      <a:pt x="2186" y="1225"/>
                      <a:pt x="2157" y="1197"/>
                      <a:pt x="2134" y="1164"/>
                    </a:cubicBezTo>
                    <a:cubicBezTo>
                      <a:pt x="2109" y="1131"/>
                      <a:pt x="2091" y="1092"/>
                      <a:pt x="2076" y="1051"/>
                    </a:cubicBezTo>
                    <a:cubicBezTo>
                      <a:pt x="2067" y="1030"/>
                      <a:pt x="2060" y="1007"/>
                      <a:pt x="2053" y="984"/>
                    </a:cubicBezTo>
                    <a:cubicBezTo>
                      <a:pt x="2032" y="918"/>
                      <a:pt x="2020" y="845"/>
                      <a:pt x="2008" y="772"/>
                    </a:cubicBezTo>
                    <a:cubicBezTo>
                      <a:pt x="1983" y="623"/>
                      <a:pt x="1959" y="474"/>
                      <a:pt x="1934" y="326"/>
                    </a:cubicBezTo>
                    <a:cubicBezTo>
                      <a:pt x="1923" y="261"/>
                      <a:pt x="1912" y="194"/>
                      <a:pt x="1876" y="135"/>
                    </a:cubicBezTo>
                    <a:cubicBezTo>
                      <a:pt x="1828" y="55"/>
                      <a:pt x="1734" y="0"/>
                      <a:pt x="1652" y="2"/>
                    </a:cubicBezTo>
                    <a:cubicBezTo>
                      <a:pt x="1616" y="2"/>
                      <a:pt x="1583" y="12"/>
                      <a:pt x="1549" y="23"/>
                    </a:cubicBezTo>
                    <a:cubicBezTo>
                      <a:pt x="1447" y="58"/>
                      <a:pt x="1338" y="102"/>
                      <a:pt x="1227" y="144"/>
                    </a:cubicBezTo>
                    <a:cubicBezTo>
                      <a:pt x="1121" y="183"/>
                      <a:pt x="1013" y="223"/>
                      <a:pt x="904" y="256"/>
                    </a:cubicBezTo>
                    <a:cubicBezTo>
                      <a:pt x="834" y="278"/>
                      <a:pt x="763" y="297"/>
                      <a:pt x="692" y="316"/>
                    </a:cubicBezTo>
                    <a:cubicBezTo>
                      <a:pt x="594" y="342"/>
                      <a:pt x="495" y="368"/>
                      <a:pt x="394" y="380"/>
                    </a:cubicBezTo>
                    <a:cubicBezTo>
                      <a:pt x="256" y="397"/>
                      <a:pt x="118" y="391"/>
                      <a:pt x="0" y="37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2"/>
              <p:cNvSpPr/>
              <p:nvPr/>
            </p:nvSpPr>
            <p:spPr>
              <a:xfrm>
                <a:off x="2678113" y="369888"/>
                <a:ext cx="6677024" cy="2803525"/>
              </a:xfrm>
              <a:custGeom>
                <a:rect b="b" l="l" r="r" t="t"/>
                <a:pathLst>
                  <a:path extrusionOk="0" h="1302" w="3102">
                    <a:moveTo>
                      <a:pt x="3102" y="1302"/>
                    </a:moveTo>
                    <a:cubicBezTo>
                      <a:pt x="2979" y="1237"/>
                      <a:pt x="2831" y="1166"/>
                      <a:pt x="2674" y="1084"/>
                    </a:cubicBezTo>
                    <a:cubicBezTo>
                      <a:pt x="2654" y="1073"/>
                      <a:pt x="2627" y="1059"/>
                      <a:pt x="2593" y="1073"/>
                    </a:cubicBezTo>
                    <a:cubicBezTo>
                      <a:pt x="2566" y="1084"/>
                      <a:pt x="2550" y="1112"/>
                      <a:pt x="2532" y="1136"/>
                    </a:cubicBezTo>
                    <a:cubicBezTo>
                      <a:pt x="2460" y="1229"/>
                      <a:pt x="2319" y="1261"/>
                      <a:pt x="2224" y="1220"/>
                    </a:cubicBezTo>
                    <a:cubicBezTo>
                      <a:pt x="2184" y="1203"/>
                      <a:pt x="2154" y="1178"/>
                      <a:pt x="2129" y="1148"/>
                    </a:cubicBezTo>
                    <a:cubicBezTo>
                      <a:pt x="2103" y="1118"/>
                      <a:pt x="2083" y="1081"/>
                      <a:pt x="2065" y="1043"/>
                    </a:cubicBezTo>
                    <a:cubicBezTo>
                      <a:pt x="2055" y="1022"/>
                      <a:pt x="2047" y="1001"/>
                      <a:pt x="2038" y="978"/>
                    </a:cubicBezTo>
                    <a:cubicBezTo>
                      <a:pt x="2015" y="914"/>
                      <a:pt x="2001" y="841"/>
                      <a:pt x="1988" y="769"/>
                    </a:cubicBezTo>
                    <a:cubicBezTo>
                      <a:pt x="1960" y="623"/>
                      <a:pt x="1932" y="476"/>
                      <a:pt x="1904" y="329"/>
                    </a:cubicBezTo>
                    <a:cubicBezTo>
                      <a:pt x="1892" y="265"/>
                      <a:pt x="1879" y="199"/>
                      <a:pt x="1844" y="140"/>
                    </a:cubicBezTo>
                    <a:cubicBezTo>
                      <a:pt x="1796" y="60"/>
                      <a:pt x="1706" y="4"/>
                      <a:pt x="1625" y="1"/>
                    </a:cubicBezTo>
                    <a:cubicBezTo>
                      <a:pt x="1589" y="0"/>
                      <a:pt x="1556" y="7"/>
                      <a:pt x="1522" y="17"/>
                    </a:cubicBezTo>
                    <a:cubicBezTo>
                      <a:pt x="1422" y="47"/>
                      <a:pt x="1313" y="89"/>
                      <a:pt x="1204" y="129"/>
                    </a:cubicBezTo>
                    <a:cubicBezTo>
                      <a:pt x="1099" y="168"/>
                      <a:pt x="994" y="207"/>
                      <a:pt x="887" y="241"/>
                    </a:cubicBezTo>
                    <a:cubicBezTo>
                      <a:pt x="818" y="263"/>
                      <a:pt x="748" y="282"/>
                      <a:pt x="678" y="300"/>
                    </a:cubicBezTo>
                    <a:cubicBezTo>
                      <a:pt x="582" y="326"/>
                      <a:pt x="485" y="351"/>
                      <a:pt x="386" y="365"/>
                    </a:cubicBezTo>
                    <a:cubicBezTo>
                      <a:pt x="250" y="383"/>
                      <a:pt x="115" y="381"/>
                      <a:pt x="0" y="36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2"/>
              <p:cNvSpPr/>
              <p:nvPr/>
            </p:nvSpPr>
            <p:spPr>
              <a:xfrm>
                <a:off x="2736850" y="458788"/>
                <a:ext cx="6648447" cy="2654301"/>
              </a:xfrm>
              <a:custGeom>
                <a:rect b="b" l="l" r="r" t="t"/>
                <a:pathLst>
                  <a:path extrusionOk="0" h="1233" w="3089">
                    <a:moveTo>
                      <a:pt x="3089" y="1184"/>
                    </a:moveTo>
                    <a:cubicBezTo>
                      <a:pt x="2970" y="1146"/>
                      <a:pt x="2824" y="1102"/>
                      <a:pt x="2667" y="1044"/>
                    </a:cubicBezTo>
                    <a:cubicBezTo>
                      <a:pt x="2647" y="1037"/>
                      <a:pt x="2620" y="1026"/>
                      <a:pt x="2586" y="1042"/>
                    </a:cubicBezTo>
                    <a:cubicBezTo>
                      <a:pt x="2561" y="1054"/>
                      <a:pt x="2544" y="1081"/>
                      <a:pt x="2527" y="1104"/>
                    </a:cubicBezTo>
                    <a:cubicBezTo>
                      <a:pt x="2455" y="1197"/>
                      <a:pt x="2318" y="1233"/>
                      <a:pt x="2222" y="1198"/>
                    </a:cubicBezTo>
                    <a:cubicBezTo>
                      <a:pt x="2182" y="1184"/>
                      <a:pt x="2151" y="1161"/>
                      <a:pt x="2124" y="1134"/>
                    </a:cubicBezTo>
                    <a:cubicBezTo>
                      <a:pt x="2097" y="1106"/>
                      <a:pt x="2074" y="1073"/>
                      <a:pt x="2054" y="1036"/>
                    </a:cubicBezTo>
                    <a:cubicBezTo>
                      <a:pt x="2043" y="1017"/>
                      <a:pt x="2034" y="996"/>
                      <a:pt x="2024" y="974"/>
                    </a:cubicBezTo>
                    <a:cubicBezTo>
                      <a:pt x="1999" y="912"/>
                      <a:pt x="1982" y="840"/>
                      <a:pt x="1967" y="769"/>
                    </a:cubicBezTo>
                    <a:cubicBezTo>
                      <a:pt x="1936" y="624"/>
                      <a:pt x="1905" y="479"/>
                      <a:pt x="1874" y="334"/>
                    </a:cubicBezTo>
                    <a:cubicBezTo>
                      <a:pt x="1860" y="271"/>
                      <a:pt x="1846" y="206"/>
                      <a:pt x="1811" y="147"/>
                    </a:cubicBezTo>
                    <a:cubicBezTo>
                      <a:pt x="1764" y="68"/>
                      <a:pt x="1677" y="9"/>
                      <a:pt x="1597" y="3"/>
                    </a:cubicBezTo>
                    <a:cubicBezTo>
                      <a:pt x="1562" y="0"/>
                      <a:pt x="1530" y="5"/>
                      <a:pt x="1496" y="13"/>
                    </a:cubicBezTo>
                    <a:cubicBezTo>
                      <a:pt x="1396" y="37"/>
                      <a:pt x="1288" y="77"/>
                      <a:pt x="1181" y="117"/>
                    </a:cubicBezTo>
                    <a:cubicBezTo>
                      <a:pt x="1078" y="154"/>
                      <a:pt x="975" y="194"/>
                      <a:pt x="870" y="228"/>
                    </a:cubicBezTo>
                    <a:cubicBezTo>
                      <a:pt x="802" y="249"/>
                      <a:pt x="734" y="268"/>
                      <a:pt x="665" y="287"/>
                    </a:cubicBezTo>
                    <a:cubicBezTo>
                      <a:pt x="570" y="312"/>
                      <a:pt x="474" y="337"/>
                      <a:pt x="378" y="352"/>
                    </a:cubicBezTo>
                    <a:cubicBezTo>
                      <a:pt x="244" y="372"/>
                      <a:pt x="112" y="373"/>
                      <a:pt x="0" y="36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2"/>
              <p:cNvSpPr/>
              <p:nvPr/>
            </p:nvSpPr>
            <p:spPr>
              <a:xfrm>
                <a:off x="2797175" y="546100"/>
                <a:ext cx="6618284" cy="2592387"/>
              </a:xfrm>
              <a:custGeom>
                <a:rect b="b" l="l" r="r" t="t"/>
                <a:pathLst>
                  <a:path extrusionOk="0" h="1204" w="3075">
                    <a:moveTo>
                      <a:pt x="3075" y="1066"/>
                    </a:moveTo>
                    <a:cubicBezTo>
                      <a:pt x="2960" y="1055"/>
                      <a:pt x="2816" y="1037"/>
                      <a:pt x="2658" y="1005"/>
                    </a:cubicBezTo>
                    <a:cubicBezTo>
                      <a:pt x="2638" y="1001"/>
                      <a:pt x="2611" y="993"/>
                      <a:pt x="2579" y="1010"/>
                    </a:cubicBezTo>
                    <a:cubicBezTo>
                      <a:pt x="2554" y="1023"/>
                      <a:pt x="2538" y="1050"/>
                      <a:pt x="2520" y="1073"/>
                    </a:cubicBezTo>
                    <a:cubicBezTo>
                      <a:pt x="2448" y="1165"/>
                      <a:pt x="2316" y="1204"/>
                      <a:pt x="2220" y="1176"/>
                    </a:cubicBezTo>
                    <a:cubicBezTo>
                      <a:pt x="2179" y="1164"/>
                      <a:pt x="2147" y="1145"/>
                      <a:pt x="2118" y="1120"/>
                    </a:cubicBezTo>
                    <a:cubicBezTo>
                      <a:pt x="2089" y="1095"/>
                      <a:pt x="2064" y="1064"/>
                      <a:pt x="2042" y="1029"/>
                    </a:cubicBezTo>
                    <a:cubicBezTo>
                      <a:pt x="2030" y="1011"/>
                      <a:pt x="2019" y="991"/>
                      <a:pt x="2009" y="970"/>
                    </a:cubicBezTo>
                    <a:cubicBezTo>
                      <a:pt x="1981" y="910"/>
                      <a:pt x="1963" y="838"/>
                      <a:pt x="1946" y="769"/>
                    </a:cubicBezTo>
                    <a:cubicBezTo>
                      <a:pt x="1912" y="625"/>
                      <a:pt x="1877" y="482"/>
                      <a:pt x="1843" y="339"/>
                    </a:cubicBezTo>
                    <a:cubicBezTo>
                      <a:pt x="1828" y="276"/>
                      <a:pt x="1812" y="212"/>
                      <a:pt x="1778" y="154"/>
                    </a:cubicBezTo>
                    <a:cubicBezTo>
                      <a:pt x="1731" y="75"/>
                      <a:pt x="1647" y="15"/>
                      <a:pt x="1569" y="5"/>
                    </a:cubicBezTo>
                    <a:cubicBezTo>
                      <a:pt x="1535" y="0"/>
                      <a:pt x="1502" y="3"/>
                      <a:pt x="1468" y="9"/>
                    </a:cubicBezTo>
                    <a:cubicBezTo>
                      <a:pt x="1370" y="28"/>
                      <a:pt x="1263" y="66"/>
                      <a:pt x="1158" y="104"/>
                    </a:cubicBezTo>
                    <a:cubicBezTo>
                      <a:pt x="1056" y="141"/>
                      <a:pt x="955" y="181"/>
                      <a:pt x="851" y="214"/>
                    </a:cubicBezTo>
                    <a:cubicBezTo>
                      <a:pt x="785" y="236"/>
                      <a:pt x="718" y="255"/>
                      <a:pt x="650" y="273"/>
                    </a:cubicBezTo>
                    <a:cubicBezTo>
                      <a:pt x="557" y="298"/>
                      <a:pt x="463" y="323"/>
                      <a:pt x="368" y="338"/>
                    </a:cubicBezTo>
                    <a:cubicBezTo>
                      <a:pt x="237" y="360"/>
                      <a:pt x="107" y="365"/>
                      <a:pt x="0" y="36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2"/>
              <p:cNvSpPr/>
              <p:nvPr/>
            </p:nvSpPr>
            <p:spPr>
              <a:xfrm>
                <a:off x="2854325" y="635000"/>
                <a:ext cx="6591299" cy="2528888"/>
              </a:xfrm>
              <a:custGeom>
                <a:rect b="b" l="l" r="r" t="t"/>
                <a:pathLst>
                  <a:path extrusionOk="0" h="1175" w="3062">
                    <a:moveTo>
                      <a:pt x="3062" y="948"/>
                    </a:moveTo>
                    <a:cubicBezTo>
                      <a:pt x="2952" y="964"/>
                      <a:pt x="2809" y="972"/>
                      <a:pt x="2650" y="965"/>
                    </a:cubicBezTo>
                    <a:cubicBezTo>
                      <a:pt x="2630" y="964"/>
                      <a:pt x="2604" y="960"/>
                      <a:pt x="2573" y="978"/>
                    </a:cubicBezTo>
                    <a:cubicBezTo>
                      <a:pt x="2549" y="992"/>
                      <a:pt x="2532" y="1018"/>
                      <a:pt x="2515" y="1041"/>
                    </a:cubicBezTo>
                    <a:cubicBezTo>
                      <a:pt x="2443" y="1133"/>
                      <a:pt x="2314" y="1175"/>
                      <a:pt x="2218" y="1154"/>
                    </a:cubicBezTo>
                    <a:cubicBezTo>
                      <a:pt x="2178" y="1144"/>
                      <a:pt x="2144" y="1128"/>
                      <a:pt x="2114" y="1106"/>
                    </a:cubicBezTo>
                    <a:cubicBezTo>
                      <a:pt x="2083" y="1084"/>
                      <a:pt x="2056" y="1056"/>
                      <a:pt x="2031" y="1023"/>
                    </a:cubicBezTo>
                    <a:cubicBezTo>
                      <a:pt x="2018" y="1005"/>
                      <a:pt x="2006" y="986"/>
                      <a:pt x="1995" y="966"/>
                    </a:cubicBezTo>
                    <a:cubicBezTo>
                      <a:pt x="1964" y="907"/>
                      <a:pt x="1944" y="837"/>
                      <a:pt x="1926" y="768"/>
                    </a:cubicBezTo>
                    <a:cubicBezTo>
                      <a:pt x="1888" y="627"/>
                      <a:pt x="1851" y="485"/>
                      <a:pt x="1813" y="344"/>
                    </a:cubicBezTo>
                    <a:cubicBezTo>
                      <a:pt x="1797" y="282"/>
                      <a:pt x="1780" y="219"/>
                      <a:pt x="1745" y="161"/>
                    </a:cubicBezTo>
                    <a:cubicBezTo>
                      <a:pt x="1699" y="83"/>
                      <a:pt x="1619" y="21"/>
                      <a:pt x="1541" y="6"/>
                    </a:cubicBezTo>
                    <a:cubicBezTo>
                      <a:pt x="1508" y="0"/>
                      <a:pt x="1476" y="0"/>
                      <a:pt x="1441" y="5"/>
                    </a:cubicBezTo>
                    <a:cubicBezTo>
                      <a:pt x="1344" y="19"/>
                      <a:pt x="1238" y="54"/>
                      <a:pt x="1135" y="91"/>
                    </a:cubicBezTo>
                    <a:cubicBezTo>
                      <a:pt x="1035" y="127"/>
                      <a:pt x="936" y="168"/>
                      <a:pt x="834" y="201"/>
                    </a:cubicBezTo>
                    <a:cubicBezTo>
                      <a:pt x="770" y="222"/>
                      <a:pt x="703" y="241"/>
                      <a:pt x="637" y="259"/>
                    </a:cubicBezTo>
                    <a:cubicBezTo>
                      <a:pt x="545" y="284"/>
                      <a:pt x="453" y="308"/>
                      <a:pt x="360" y="325"/>
                    </a:cubicBezTo>
                    <a:cubicBezTo>
                      <a:pt x="231" y="348"/>
                      <a:pt x="104" y="357"/>
                      <a:pt x="0" y="365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2"/>
              <p:cNvSpPr/>
              <p:nvPr/>
            </p:nvSpPr>
            <p:spPr>
              <a:xfrm>
                <a:off x="2913063" y="719137"/>
                <a:ext cx="6562729" cy="2473326"/>
              </a:xfrm>
              <a:custGeom>
                <a:rect b="b" l="l" r="r" t="t"/>
                <a:pathLst>
                  <a:path extrusionOk="0" h="1149" w="3049">
                    <a:moveTo>
                      <a:pt x="3049" y="831"/>
                    </a:moveTo>
                    <a:cubicBezTo>
                      <a:pt x="2943" y="875"/>
                      <a:pt x="2802" y="910"/>
                      <a:pt x="2642" y="928"/>
                    </a:cubicBezTo>
                    <a:cubicBezTo>
                      <a:pt x="2623" y="930"/>
                      <a:pt x="2597" y="929"/>
                      <a:pt x="2567" y="949"/>
                    </a:cubicBezTo>
                    <a:cubicBezTo>
                      <a:pt x="2544" y="963"/>
                      <a:pt x="2527" y="989"/>
                      <a:pt x="2509" y="1012"/>
                    </a:cubicBezTo>
                    <a:cubicBezTo>
                      <a:pt x="2437" y="1103"/>
                      <a:pt x="2313" y="1149"/>
                      <a:pt x="2216" y="1133"/>
                    </a:cubicBezTo>
                    <a:cubicBezTo>
                      <a:pt x="2176" y="1127"/>
                      <a:pt x="2141" y="1113"/>
                      <a:pt x="2109" y="1094"/>
                    </a:cubicBezTo>
                    <a:cubicBezTo>
                      <a:pt x="2076" y="1075"/>
                      <a:pt x="2047" y="1049"/>
                      <a:pt x="2020" y="1018"/>
                    </a:cubicBezTo>
                    <a:cubicBezTo>
                      <a:pt x="2006" y="1002"/>
                      <a:pt x="1993" y="984"/>
                      <a:pt x="1981" y="963"/>
                    </a:cubicBezTo>
                    <a:cubicBezTo>
                      <a:pt x="1947" y="907"/>
                      <a:pt x="1926" y="838"/>
                      <a:pt x="1906" y="770"/>
                    </a:cubicBezTo>
                    <a:cubicBezTo>
                      <a:pt x="1865" y="630"/>
                      <a:pt x="1824" y="490"/>
                      <a:pt x="1783" y="350"/>
                    </a:cubicBezTo>
                    <a:cubicBezTo>
                      <a:pt x="1765" y="290"/>
                      <a:pt x="1747" y="227"/>
                      <a:pt x="1713" y="170"/>
                    </a:cubicBezTo>
                    <a:cubicBezTo>
                      <a:pt x="1667" y="92"/>
                      <a:pt x="1590" y="29"/>
                      <a:pt x="1514" y="10"/>
                    </a:cubicBezTo>
                    <a:cubicBezTo>
                      <a:pt x="1481" y="2"/>
                      <a:pt x="1449" y="0"/>
                      <a:pt x="1415" y="3"/>
                    </a:cubicBezTo>
                    <a:cubicBezTo>
                      <a:pt x="1319" y="12"/>
                      <a:pt x="1213" y="45"/>
                      <a:pt x="1112" y="81"/>
                    </a:cubicBezTo>
                    <a:cubicBezTo>
                      <a:pt x="1013" y="116"/>
                      <a:pt x="917" y="156"/>
                      <a:pt x="817" y="190"/>
                    </a:cubicBezTo>
                    <a:cubicBezTo>
                      <a:pt x="754" y="211"/>
                      <a:pt x="689" y="230"/>
                      <a:pt x="623" y="248"/>
                    </a:cubicBezTo>
                    <a:cubicBezTo>
                      <a:pt x="533" y="273"/>
                      <a:pt x="442" y="296"/>
                      <a:pt x="352" y="314"/>
                    </a:cubicBezTo>
                    <a:cubicBezTo>
                      <a:pt x="225" y="338"/>
                      <a:pt x="101" y="351"/>
                      <a:pt x="0" y="36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2"/>
              <p:cNvSpPr/>
              <p:nvPr/>
            </p:nvSpPr>
            <p:spPr>
              <a:xfrm>
                <a:off x="2971800" y="803275"/>
                <a:ext cx="6534148" cy="2414589"/>
              </a:xfrm>
              <a:custGeom>
                <a:rect b="b" l="l" r="r" t="t"/>
                <a:pathLst>
                  <a:path extrusionOk="0" h="1122" w="3036">
                    <a:moveTo>
                      <a:pt x="3036" y="715"/>
                    </a:moveTo>
                    <a:cubicBezTo>
                      <a:pt x="2934" y="786"/>
                      <a:pt x="2794" y="847"/>
                      <a:pt x="2635" y="890"/>
                    </a:cubicBezTo>
                    <a:cubicBezTo>
                      <a:pt x="2615" y="896"/>
                      <a:pt x="2590" y="898"/>
                      <a:pt x="2560" y="919"/>
                    </a:cubicBezTo>
                    <a:cubicBezTo>
                      <a:pt x="2538" y="934"/>
                      <a:pt x="2521" y="960"/>
                      <a:pt x="2504" y="982"/>
                    </a:cubicBezTo>
                    <a:cubicBezTo>
                      <a:pt x="2432" y="1073"/>
                      <a:pt x="2312" y="1122"/>
                      <a:pt x="2214" y="1113"/>
                    </a:cubicBezTo>
                    <a:cubicBezTo>
                      <a:pt x="2174" y="1109"/>
                      <a:pt x="2138" y="1099"/>
                      <a:pt x="2104" y="1082"/>
                    </a:cubicBezTo>
                    <a:cubicBezTo>
                      <a:pt x="2070" y="1066"/>
                      <a:pt x="2038" y="1042"/>
                      <a:pt x="2009" y="1013"/>
                    </a:cubicBezTo>
                    <a:cubicBezTo>
                      <a:pt x="1994" y="998"/>
                      <a:pt x="1980" y="981"/>
                      <a:pt x="1967" y="961"/>
                    </a:cubicBezTo>
                    <a:cubicBezTo>
                      <a:pt x="1930" y="907"/>
                      <a:pt x="1907" y="838"/>
                      <a:pt x="1886" y="771"/>
                    </a:cubicBezTo>
                    <a:cubicBezTo>
                      <a:pt x="1842" y="633"/>
                      <a:pt x="1797" y="495"/>
                      <a:pt x="1753" y="357"/>
                    </a:cubicBezTo>
                    <a:cubicBezTo>
                      <a:pt x="1734" y="297"/>
                      <a:pt x="1714" y="236"/>
                      <a:pt x="1680" y="179"/>
                    </a:cubicBezTo>
                    <a:cubicBezTo>
                      <a:pt x="1635" y="101"/>
                      <a:pt x="1561" y="36"/>
                      <a:pt x="1487" y="13"/>
                    </a:cubicBezTo>
                    <a:cubicBezTo>
                      <a:pt x="1454" y="3"/>
                      <a:pt x="1422" y="0"/>
                      <a:pt x="1388" y="1"/>
                    </a:cubicBezTo>
                    <a:cubicBezTo>
                      <a:pt x="1293" y="4"/>
                      <a:pt x="1189" y="35"/>
                      <a:pt x="1089" y="70"/>
                    </a:cubicBezTo>
                    <a:cubicBezTo>
                      <a:pt x="992" y="104"/>
                      <a:pt x="898" y="145"/>
                      <a:pt x="800" y="178"/>
                    </a:cubicBezTo>
                    <a:cubicBezTo>
                      <a:pt x="738" y="200"/>
                      <a:pt x="674" y="218"/>
                      <a:pt x="610" y="236"/>
                    </a:cubicBezTo>
                    <a:cubicBezTo>
                      <a:pt x="521" y="261"/>
                      <a:pt x="432" y="284"/>
                      <a:pt x="343" y="302"/>
                    </a:cubicBezTo>
                    <a:cubicBezTo>
                      <a:pt x="219" y="328"/>
                      <a:pt x="98" y="346"/>
                      <a:pt x="0" y="368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2"/>
              <p:cNvSpPr/>
              <p:nvPr/>
            </p:nvSpPr>
            <p:spPr>
              <a:xfrm>
                <a:off x="3028950" y="881063"/>
                <a:ext cx="6507166" cy="2362199"/>
              </a:xfrm>
              <a:custGeom>
                <a:rect b="b" l="l" r="r" t="t"/>
                <a:pathLst>
                  <a:path extrusionOk="0" h="1098" w="3023">
                    <a:moveTo>
                      <a:pt x="3023" y="602"/>
                    </a:moveTo>
                    <a:cubicBezTo>
                      <a:pt x="2925" y="700"/>
                      <a:pt x="2787" y="787"/>
                      <a:pt x="2627" y="856"/>
                    </a:cubicBezTo>
                    <a:cubicBezTo>
                      <a:pt x="2607" y="864"/>
                      <a:pt x="2583" y="871"/>
                      <a:pt x="2554" y="892"/>
                    </a:cubicBezTo>
                    <a:cubicBezTo>
                      <a:pt x="2533" y="909"/>
                      <a:pt x="2516" y="933"/>
                      <a:pt x="2498" y="956"/>
                    </a:cubicBezTo>
                    <a:cubicBezTo>
                      <a:pt x="2426" y="1046"/>
                      <a:pt x="2311" y="1098"/>
                      <a:pt x="2213" y="1096"/>
                    </a:cubicBezTo>
                    <a:cubicBezTo>
                      <a:pt x="2172" y="1095"/>
                      <a:pt x="2135" y="1087"/>
                      <a:pt x="2100" y="1073"/>
                    </a:cubicBezTo>
                    <a:cubicBezTo>
                      <a:pt x="2064" y="1060"/>
                      <a:pt x="2030" y="1039"/>
                      <a:pt x="1998" y="1012"/>
                    </a:cubicBezTo>
                    <a:cubicBezTo>
                      <a:pt x="1982" y="997"/>
                      <a:pt x="1967" y="981"/>
                      <a:pt x="1953" y="962"/>
                    </a:cubicBezTo>
                    <a:cubicBezTo>
                      <a:pt x="1913" y="910"/>
                      <a:pt x="1889" y="842"/>
                      <a:pt x="1866" y="776"/>
                    </a:cubicBezTo>
                    <a:cubicBezTo>
                      <a:pt x="1818" y="640"/>
                      <a:pt x="1771" y="504"/>
                      <a:pt x="1723" y="367"/>
                    </a:cubicBezTo>
                    <a:cubicBezTo>
                      <a:pt x="1702" y="308"/>
                      <a:pt x="1681" y="248"/>
                      <a:pt x="1648" y="191"/>
                    </a:cubicBezTo>
                    <a:cubicBezTo>
                      <a:pt x="1603" y="114"/>
                      <a:pt x="1533" y="47"/>
                      <a:pt x="1459" y="20"/>
                    </a:cubicBezTo>
                    <a:cubicBezTo>
                      <a:pt x="1427" y="8"/>
                      <a:pt x="1396" y="2"/>
                      <a:pt x="1361" y="2"/>
                    </a:cubicBezTo>
                    <a:cubicBezTo>
                      <a:pt x="1268" y="0"/>
                      <a:pt x="1164" y="29"/>
                      <a:pt x="1066" y="62"/>
                    </a:cubicBezTo>
                    <a:cubicBezTo>
                      <a:pt x="971" y="96"/>
                      <a:pt x="879" y="137"/>
                      <a:pt x="783" y="170"/>
                    </a:cubicBezTo>
                    <a:cubicBezTo>
                      <a:pt x="722" y="191"/>
                      <a:pt x="659" y="210"/>
                      <a:pt x="596" y="227"/>
                    </a:cubicBezTo>
                    <a:cubicBezTo>
                      <a:pt x="510" y="252"/>
                      <a:pt x="422" y="275"/>
                      <a:pt x="335" y="294"/>
                    </a:cubicBezTo>
                    <a:cubicBezTo>
                      <a:pt x="213" y="322"/>
                      <a:pt x="95" y="343"/>
                      <a:pt x="0" y="372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2"/>
              <p:cNvSpPr/>
              <p:nvPr/>
            </p:nvSpPr>
            <p:spPr>
              <a:xfrm>
                <a:off x="3087688" y="949325"/>
                <a:ext cx="6477001" cy="2333624"/>
              </a:xfrm>
              <a:custGeom>
                <a:rect b="b" l="l" r="r" t="t"/>
                <a:pathLst>
                  <a:path extrusionOk="0" h="1084" w="3010">
                    <a:moveTo>
                      <a:pt x="3010" y="493"/>
                    </a:moveTo>
                    <a:cubicBezTo>
                      <a:pt x="2917" y="618"/>
                      <a:pt x="2780" y="730"/>
                      <a:pt x="2619" y="825"/>
                    </a:cubicBezTo>
                    <a:cubicBezTo>
                      <a:pt x="2600" y="837"/>
                      <a:pt x="2576" y="847"/>
                      <a:pt x="2548" y="870"/>
                    </a:cubicBezTo>
                    <a:cubicBezTo>
                      <a:pt x="2527" y="887"/>
                      <a:pt x="2510" y="911"/>
                      <a:pt x="2493" y="933"/>
                    </a:cubicBezTo>
                    <a:cubicBezTo>
                      <a:pt x="2420" y="1023"/>
                      <a:pt x="2310" y="1078"/>
                      <a:pt x="2211" y="1082"/>
                    </a:cubicBezTo>
                    <a:cubicBezTo>
                      <a:pt x="2170" y="1084"/>
                      <a:pt x="2132" y="1079"/>
                      <a:pt x="2095" y="1068"/>
                    </a:cubicBezTo>
                    <a:cubicBezTo>
                      <a:pt x="2057" y="1057"/>
                      <a:pt x="2021" y="1039"/>
                      <a:pt x="1988" y="1014"/>
                    </a:cubicBezTo>
                    <a:cubicBezTo>
                      <a:pt x="1970" y="1001"/>
                      <a:pt x="1954" y="985"/>
                      <a:pt x="1939" y="967"/>
                    </a:cubicBezTo>
                    <a:cubicBezTo>
                      <a:pt x="1896" y="917"/>
                      <a:pt x="1870" y="850"/>
                      <a:pt x="1845" y="784"/>
                    </a:cubicBezTo>
                    <a:cubicBezTo>
                      <a:pt x="1795" y="650"/>
                      <a:pt x="1744" y="516"/>
                      <a:pt x="1693" y="381"/>
                    </a:cubicBezTo>
                    <a:cubicBezTo>
                      <a:pt x="1671" y="323"/>
                      <a:pt x="1648" y="263"/>
                      <a:pt x="1615" y="207"/>
                    </a:cubicBezTo>
                    <a:cubicBezTo>
                      <a:pt x="1571" y="130"/>
                      <a:pt x="1504" y="62"/>
                      <a:pt x="1432" y="31"/>
                    </a:cubicBezTo>
                    <a:cubicBezTo>
                      <a:pt x="1401" y="17"/>
                      <a:pt x="1369" y="9"/>
                      <a:pt x="1335" y="7"/>
                    </a:cubicBezTo>
                    <a:cubicBezTo>
                      <a:pt x="1242" y="0"/>
                      <a:pt x="1140" y="26"/>
                      <a:pt x="1044" y="59"/>
                    </a:cubicBezTo>
                    <a:cubicBezTo>
                      <a:pt x="949" y="91"/>
                      <a:pt x="860" y="132"/>
                      <a:pt x="766" y="166"/>
                    </a:cubicBezTo>
                    <a:cubicBezTo>
                      <a:pt x="706" y="187"/>
                      <a:pt x="645" y="205"/>
                      <a:pt x="583" y="223"/>
                    </a:cubicBezTo>
                    <a:cubicBezTo>
                      <a:pt x="498" y="247"/>
                      <a:pt x="411" y="269"/>
                      <a:pt x="327" y="290"/>
                    </a:cubicBezTo>
                    <a:cubicBezTo>
                      <a:pt x="207" y="319"/>
                      <a:pt x="92" y="344"/>
                      <a:pt x="0" y="381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22"/>
              <p:cNvSpPr/>
              <p:nvPr/>
            </p:nvSpPr>
            <p:spPr>
              <a:xfrm>
                <a:off x="3144838" y="1017588"/>
                <a:ext cx="6450016" cy="2309812"/>
              </a:xfrm>
              <a:custGeom>
                <a:rect b="b" l="l" r="r" t="t"/>
                <a:pathLst>
                  <a:path extrusionOk="0" h="1073" w="2997">
                    <a:moveTo>
                      <a:pt x="2997" y="383"/>
                    </a:moveTo>
                    <a:cubicBezTo>
                      <a:pt x="2908" y="536"/>
                      <a:pt x="2772" y="674"/>
                      <a:pt x="2612" y="795"/>
                    </a:cubicBezTo>
                    <a:cubicBezTo>
                      <a:pt x="2592" y="810"/>
                      <a:pt x="2568" y="823"/>
                      <a:pt x="2542" y="847"/>
                    </a:cubicBezTo>
                    <a:cubicBezTo>
                      <a:pt x="2522" y="865"/>
                      <a:pt x="2505" y="889"/>
                      <a:pt x="2487" y="911"/>
                    </a:cubicBezTo>
                    <a:cubicBezTo>
                      <a:pt x="2415" y="1000"/>
                      <a:pt x="2308" y="1058"/>
                      <a:pt x="2209" y="1069"/>
                    </a:cubicBezTo>
                    <a:cubicBezTo>
                      <a:pt x="2168" y="1073"/>
                      <a:pt x="2129" y="1072"/>
                      <a:pt x="2090" y="1063"/>
                    </a:cubicBezTo>
                    <a:cubicBezTo>
                      <a:pt x="2051" y="1055"/>
                      <a:pt x="2012" y="1040"/>
                      <a:pt x="1977" y="1016"/>
                    </a:cubicBezTo>
                    <a:cubicBezTo>
                      <a:pt x="1958" y="1004"/>
                      <a:pt x="1941" y="989"/>
                      <a:pt x="1925" y="972"/>
                    </a:cubicBezTo>
                    <a:cubicBezTo>
                      <a:pt x="1879" y="923"/>
                      <a:pt x="1852" y="857"/>
                      <a:pt x="1825" y="793"/>
                    </a:cubicBezTo>
                    <a:cubicBezTo>
                      <a:pt x="1771" y="660"/>
                      <a:pt x="1717" y="528"/>
                      <a:pt x="1663" y="395"/>
                    </a:cubicBezTo>
                    <a:cubicBezTo>
                      <a:pt x="1639" y="337"/>
                      <a:pt x="1615" y="279"/>
                      <a:pt x="1583" y="223"/>
                    </a:cubicBezTo>
                    <a:cubicBezTo>
                      <a:pt x="1539" y="147"/>
                      <a:pt x="1475" y="77"/>
                      <a:pt x="1404" y="41"/>
                    </a:cubicBezTo>
                    <a:cubicBezTo>
                      <a:pt x="1374" y="26"/>
                      <a:pt x="1343" y="16"/>
                      <a:pt x="1308" y="12"/>
                    </a:cubicBezTo>
                    <a:cubicBezTo>
                      <a:pt x="1217" y="0"/>
                      <a:pt x="1115" y="23"/>
                      <a:pt x="1021" y="55"/>
                    </a:cubicBezTo>
                    <a:cubicBezTo>
                      <a:pt x="928" y="87"/>
                      <a:pt x="840" y="128"/>
                      <a:pt x="749" y="161"/>
                    </a:cubicBezTo>
                    <a:cubicBezTo>
                      <a:pt x="690" y="183"/>
                      <a:pt x="630" y="201"/>
                      <a:pt x="569" y="218"/>
                    </a:cubicBezTo>
                    <a:cubicBezTo>
                      <a:pt x="486" y="242"/>
                      <a:pt x="401" y="264"/>
                      <a:pt x="318" y="286"/>
                    </a:cubicBezTo>
                    <a:cubicBezTo>
                      <a:pt x="201" y="316"/>
                      <a:pt x="89" y="345"/>
                      <a:pt x="0" y="389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22"/>
              <p:cNvSpPr/>
              <p:nvPr/>
            </p:nvSpPr>
            <p:spPr>
              <a:xfrm>
                <a:off x="3203575" y="1089025"/>
                <a:ext cx="6421441" cy="2287587"/>
              </a:xfrm>
              <a:custGeom>
                <a:rect b="b" l="l" r="r" t="t"/>
                <a:pathLst>
                  <a:path extrusionOk="0" h="1063" w="2984">
                    <a:moveTo>
                      <a:pt x="2984" y="273"/>
                    </a:moveTo>
                    <a:cubicBezTo>
                      <a:pt x="2899" y="452"/>
                      <a:pt x="2765" y="617"/>
                      <a:pt x="2604" y="763"/>
                    </a:cubicBezTo>
                    <a:cubicBezTo>
                      <a:pt x="2584" y="781"/>
                      <a:pt x="2561" y="798"/>
                      <a:pt x="2535" y="823"/>
                    </a:cubicBezTo>
                    <a:cubicBezTo>
                      <a:pt x="2516" y="842"/>
                      <a:pt x="2499" y="866"/>
                      <a:pt x="2482" y="887"/>
                    </a:cubicBezTo>
                    <a:cubicBezTo>
                      <a:pt x="2409" y="975"/>
                      <a:pt x="2307" y="1038"/>
                      <a:pt x="2207" y="1055"/>
                    </a:cubicBezTo>
                    <a:cubicBezTo>
                      <a:pt x="2166" y="1062"/>
                      <a:pt x="2126" y="1063"/>
                      <a:pt x="2085" y="1057"/>
                    </a:cubicBezTo>
                    <a:cubicBezTo>
                      <a:pt x="2045" y="1052"/>
                      <a:pt x="2004" y="1039"/>
                      <a:pt x="1966" y="1018"/>
                    </a:cubicBezTo>
                    <a:cubicBezTo>
                      <a:pt x="1946" y="1006"/>
                      <a:pt x="1928" y="993"/>
                      <a:pt x="1911" y="976"/>
                    </a:cubicBezTo>
                    <a:cubicBezTo>
                      <a:pt x="1863" y="929"/>
                      <a:pt x="1833" y="864"/>
                      <a:pt x="1805" y="800"/>
                    </a:cubicBezTo>
                    <a:cubicBezTo>
                      <a:pt x="1748" y="670"/>
                      <a:pt x="1691" y="539"/>
                      <a:pt x="1633" y="408"/>
                    </a:cubicBezTo>
                    <a:cubicBezTo>
                      <a:pt x="1608" y="351"/>
                      <a:pt x="1583" y="293"/>
                      <a:pt x="1550" y="238"/>
                    </a:cubicBezTo>
                    <a:cubicBezTo>
                      <a:pt x="1506" y="162"/>
                      <a:pt x="1446" y="90"/>
                      <a:pt x="1377" y="51"/>
                    </a:cubicBezTo>
                    <a:cubicBezTo>
                      <a:pt x="1347" y="34"/>
                      <a:pt x="1316" y="22"/>
                      <a:pt x="1281" y="16"/>
                    </a:cubicBezTo>
                    <a:cubicBezTo>
                      <a:pt x="1191" y="0"/>
                      <a:pt x="1090" y="20"/>
                      <a:pt x="998" y="51"/>
                    </a:cubicBezTo>
                    <a:cubicBezTo>
                      <a:pt x="907" y="81"/>
                      <a:pt x="821" y="123"/>
                      <a:pt x="731" y="156"/>
                    </a:cubicBezTo>
                    <a:cubicBezTo>
                      <a:pt x="675" y="177"/>
                      <a:pt x="615" y="195"/>
                      <a:pt x="556" y="212"/>
                    </a:cubicBezTo>
                    <a:cubicBezTo>
                      <a:pt x="474" y="236"/>
                      <a:pt x="391" y="258"/>
                      <a:pt x="310" y="280"/>
                    </a:cubicBezTo>
                    <a:cubicBezTo>
                      <a:pt x="195" y="312"/>
                      <a:pt x="86" y="345"/>
                      <a:pt x="0" y="397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3263900" y="1158875"/>
                <a:ext cx="6391277" cy="2270125"/>
              </a:xfrm>
              <a:custGeom>
                <a:rect b="b" l="l" r="r" t="t"/>
                <a:pathLst>
                  <a:path extrusionOk="0" h="1055" w="2970">
                    <a:moveTo>
                      <a:pt x="2970" y="164"/>
                    </a:moveTo>
                    <a:cubicBezTo>
                      <a:pt x="2890" y="370"/>
                      <a:pt x="2756" y="561"/>
                      <a:pt x="2595" y="733"/>
                    </a:cubicBezTo>
                    <a:cubicBezTo>
                      <a:pt x="2576" y="754"/>
                      <a:pt x="2553" y="774"/>
                      <a:pt x="2528" y="801"/>
                    </a:cubicBezTo>
                    <a:cubicBezTo>
                      <a:pt x="2510" y="820"/>
                      <a:pt x="2493" y="843"/>
                      <a:pt x="2475" y="865"/>
                    </a:cubicBezTo>
                    <a:cubicBezTo>
                      <a:pt x="2403" y="952"/>
                      <a:pt x="2305" y="1018"/>
                      <a:pt x="2205" y="1041"/>
                    </a:cubicBezTo>
                    <a:cubicBezTo>
                      <a:pt x="2163" y="1051"/>
                      <a:pt x="2122" y="1055"/>
                      <a:pt x="2080" y="1052"/>
                    </a:cubicBezTo>
                    <a:cubicBezTo>
                      <a:pt x="2037" y="1050"/>
                      <a:pt x="1994" y="1039"/>
                      <a:pt x="1954" y="1020"/>
                    </a:cubicBezTo>
                    <a:cubicBezTo>
                      <a:pt x="1933" y="1010"/>
                      <a:pt x="1914" y="997"/>
                      <a:pt x="1896" y="981"/>
                    </a:cubicBezTo>
                    <a:cubicBezTo>
                      <a:pt x="1845" y="936"/>
                      <a:pt x="1813" y="871"/>
                      <a:pt x="1784" y="809"/>
                    </a:cubicBezTo>
                    <a:cubicBezTo>
                      <a:pt x="1723" y="680"/>
                      <a:pt x="1663" y="551"/>
                      <a:pt x="1602" y="422"/>
                    </a:cubicBezTo>
                    <a:cubicBezTo>
                      <a:pt x="1576" y="366"/>
                      <a:pt x="1549" y="309"/>
                      <a:pt x="1517" y="254"/>
                    </a:cubicBezTo>
                    <a:cubicBezTo>
                      <a:pt x="1473" y="178"/>
                      <a:pt x="1417" y="105"/>
                      <a:pt x="1348" y="61"/>
                    </a:cubicBezTo>
                    <a:cubicBezTo>
                      <a:pt x="1319" y="43"/>
                      <a:pt x="1288" y="29"/>
                      <a:pt x="1254" y="21"/>
                    </a:cubicBezTo>
                    <a:cubicBezTo>
                      <a:pt x="1165" y="0"/>
                      <a:pt x="1065" y="17"/>
                      <a:pt x="974" y="47"/>
                    </a:cubicBezTo>
                    <a:cubicBezTo>
                      <a:pt x="885" y="76"/>
                      <a:pt x="801" y="119"/>
                      <a:pt x="713" y="152"/>
                    </a:cubicBezTo>
                    <a:cubicBezTo>
                      <a:pt x="658" y="173"/>
                      <a:pt x="600" y="191"/>
                      <a:pt x="541" y="208"/>
                    </a:cubicBezTo>
                    <a:cubicBezTo>
                      <a:pt x="461" y="231"/>
                      <a:pt x="379" y="253"/>
                      <a:pt x="301" y="276"/>
                    </a:cubicBezTo>
                    <a:cubicBezTo>
                      <a:pt x="188" y="310"/>
                      <a:pt x="82" y="346"/>
                      <a:pt x="0" y="405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3322638" y="1227138"/>
                <a:ext cx="6362703" cy="2254251"/>
              </a:xfrm>
              <a:custGeom>
                <a:rect b="b" l="l" r="r" t="t"/>
                <a:pathLst>
                  <a:path extrusionOk="0" h="1047" w="2957">
                    <a:moveTo>
                      <a:pt x="2957" y="55"/>
                    </a:moveTo>
                    <a:cubicBezTo>
                      <a:pt x="2881" y="288"/>
                      <a:pt x="2748" y="505"/>
                      <a:pt x="2588" y="702"/>
                    </a:cubicBezTo>
                    <a:cubicBezTo>
                      <a:pt x="2568" y="727"/>
                      <a:pt x="2546" y="750"/>
                      <a:pt x="2522" y="778"/>
                    </a:cubicBezTo>
                    <a:cubicBezTo>
                      <a:pt x="2504" y="798"/>
                      <a:pt x="2487" y="821"/>
                      <a:pt x="2470" y="842"/>
                    </a:cubicBezTo>
                    <a:cubicBezTo>
                      <a:pt x="2397" y="929"/>
                      <a:pt x="2304" y="998"/>
                      <a:pt x="2203" y="1028"/>
                    </a:cubicBezTo>
                    <a:cubicBezTo>
                      <a:pt x="2161" y="1041"/>
                      <a:pt x="2119" y="1047"/>
                      <a:pt x="2075" y="1047"/>
                    </a:cubicBezTo>
                    <a:cubicBezTo>
                      <a:pt x="2031" y="1047"/>
                      <a:pt x="1985" y="1040"/>
                      <a:pt x="1943" y="1022"/>
                    </a:cubicBezTo>
                    <a:cubicBezTo>
                      <a:pt x="1921" y="1013"/>
                      <a:pt x="1901" y="1001"/>
                      <a:pt x="1882" y="986"/>
                    </a:cubicBezTo>
                    <a:cubicBezTo>
                      <a:pt x="1828" y="943"/>
                      <a:pt x="1795" y="879"/>
                      <a:pt x="1764" y="817"/>
                    </a:cubicBezTo>
                    <a:cubicBezTo>
                      <a:pt x="1700" y="690"/>
                      <a:pt x="1636" y="563"/>
                      <a:pt x="1572" y="436"/>
                    </a:cubicBezTo>
                    <a:cubicBezTo>
                      <a:pt x="1544" y="381"/>
                      <a:pt x="1516" y="324"/>
                      <a:pt x="1484" y="270"/>
                    </a:cubicBezTo>
                    <a:cubicBezTo>
                      <a:pt x="1441" y="195"/>
                      <a:pt x="1388" y="120"/>
                      <a:pt x="1321" y="72"/>
                    </a:cubicBezTo>
                    <a:cubicBezTo>
                      <a:pt x="1292" y="52"/>
                      <a:pt x="1262" y="36"/>
                      <a:pt x="1227" y="25"/>
                    </a:cubicBezTo>
                    <a:cubicBezTo>
                      <a:pt x="1139" y="0"/>
                      <a:pt x="1040" y="15"/>
                      <a:pt x="951" y="43"/>
                    </a:cubicBezTo>
                    <a:cubicBezTo>
                      <a:pt x="863" y="72"/>
                      <a:pt x="782" y="114"/>
                      <a:pt x="696" y="147"/>
                    </a:cubicBezTo>
                    <a:cubicBezTo>
                      <a:pt x="642" y="168"/>
                      <a:pt x="585" y="186"/>
                      <a:pt x="528" y="203"/>
                    </a:cubicBezTo>
                    <a:cubicBezTo>
                      <a:pt x="449" y="226"/>
                      <a:pt x="369" y="248"/>
                      <a:pt x="292" y="272"/>
                    </a:cubicBezTo>
                    <a:cubicBezTo>
                      <a:pt x="182" y="307"/>
                      <a:pt x="79" y="347"/>
                      <a:pt x="0" y="413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3379788" y="1177925"/>
                <a:ext cx="6335716" cy="2366963"/>
              </a:xfrm>
              <a:custGeom>
                <a:rect b="b" l="l" r="r" t="t"/>
                <a:pathLst>
                  <a:path extrusionOk="0" h="1100" w="2944">
                    <a:moveTo>
                      <a:pt x="2944" y="0"/>
                    </a:moveTo>
                    <a:cubicBezTo>
                      <a:pt x="2872" y="261"/>
                      <a:pt x="2740" y="504"/>
                      <a:pt x="2580" y="727"/>
                    </a:cubicBezTo>
                    <a:cubicBezTo>
                      <a:pt x="2560" y="754"/>
                      <a:pt x="2539" y="781"/>
                      <a:pt x="2516" y="810"/>
                    </a:cubicBezTo>
                    <a:cubicBezTo>
                      <a:pt x="2499" y="831"/>
                      <a:pt x="2482" y="854"/>
                      <a:pt x="2464" y="875"/>
                    </a:cubicBezTo>
                    <a:cubicBezTo>
                      <a:pt x="2392" y="961"/>
                      <a:pt x="2302" y="1033"/>
                      <a:pt x="2201" y="1070"/>
                    </a:cubicBezTo>
                    <a:cubicBezTo>
                      <a:pt x="2160" y="1085"/>
                      <a:pt x="2116" y="1094"/>
                      <a:pt x="2070" y="1097"/>
                    </a:cubicBezTo>
                    <a:cubicBezTo>
                      <a:pt x="2025" y="1100"/>
                      <a:pt x="1976" y="1095"/>
                      <a:pt x="1932" y="1080"/>
                    </a:cubicBezTo>
                    <a:cubicBezTo>
                      <a:pt x="1909" y="1071"/>
                      <a:pt x="1887" y="1060"/>
                      <a:pt x="1867" y="1046"/>
                    </a:cubicBezTo>
                    <a:cubicBezTo>
                      <a:pt x="1811" y="1005"/>
                      <a:pt x="1776" y="942"/>
                      <a:pt x="1744" y="881"/>
                    </a:cubicBezTo>
                    <a:cubicBezTo>
                      <a:pt x="1677" y="756"/>
                      <a:pt x="1609" y="630"/>
                      <a:pt x="1542" y="505"/>
                    </a:cubicBezTo>
                    <a:cubicBezTo>
                      <a:pt x="1513" y="450"/>
                      <a:pt x="1483" y="395"/>
                      <a:pt x="1452" y="340"/>
                    </a:cubicBezTo>
                    <a:cubicBezTo>
                      <a:pt x="1409" y="266"/>
                      <a:pt x="1359" y="190"/>
                      <a:pt x="1294" y="138"/>
                    </a:cubicBezTo>
                    <a:cubicBezTo>
                      <a:pt x="1266" y="115"/>
                      <a:pt x="1235" y="97"/>
                      <a:pt x="1200" y="85"/>
                    </a:cubicBezTo>
                    <a:cubicBezTo>
                      <a:pt x="1113" y="55"/>
                      <a:pt x="1015" y="67"/>
                      <a:pt x="929" y="95"/>
                    </a:cubicBezTo>
                    <a:cubicBezTo>
                      <a:pt x="842" y="122"/>
                      <a:pt x="763" y="165"/>
                      <a:pt x="679" y="198"/>
                    </a:cubicBezTo>
                    <a:cubicBezTo>
                      <a:pt x="626" y="219"/>
                      <a:pt x="570" y="237"/>
                      <a:pt x="514" y="253"/>
                    </a:cubicBezTo>
                    <a:cubicBezTo>
                      <a:pt x="437" y="276"/>
                      <a:pt x="359" y="297"/>
                      <a:pt x="284" y="322"/>
                    </a:cubicBezTo>
                    <a:cubicBezTo>
                      <a:pt x="176" y="359"/>
                      <a:pt x="75" y="404"/>
                      <a:pt x="0" y="47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3438525" y="1011238"/>
                <a:ext cx="6307138" cy="2605088"/>
              </a:xfrm>
              <a:custGeom>
                <a:rect b="b" l="l" r="r" t="t"/>
                <a:pathLst>
                  <a:path extrusionOk="0" h="1210" w="2931">
                    <a:moveTo>
                      <a:pt x="2931" y="0"/>
                    </a:moveTo>
                    <a:cubicBezTo>
                      <a:pt x="2863" y="288"/>
                      <a:pt x="2733" y="557"/>
                      <a:pt x="2572" y="806"/>
                    </a:cubicBezTo>
                    <a:cubicBezTo>
                      <a:pt x="2454" y="988"/>
                      <a:pt x="2296" y="1174"/>
                      <a:pt x="2066" y="1201"/>
                    </a:cubicBezTo>
                    <a:cubicBezTo>
                      <a:pt x="1994" y="1210"/>
                      <a:pt x="1915" y="1200"/>
                      <a:pt x="1853" y="1160"/>
                    </a:cubicBezTo>
                    <a:cubicBezTo>
                      <a:pt x="1794" y="1120"/>
                      <a:pt x="1758" y="1058"/>
                      <a:pt x="1724" y="998"/>
                    </a:cubicBezTo>
                    <a:cubicBezTo>
                      <a:pt x="1622" y="821"/>
                      <a:pt x="1521" y="643"/>
                      <a:pt x="1420" y="465"/>
                    </a:cubicBezTo>
                    <a:cubicBezTo>
                      <a:pt x="1359" y="360"/>
                      <a:pt x="1290" y="246"/>
                      <a:pt x="1174" y="199"/>
                    </a:cubicBezTo>
                    <a:cubicBezTo>
                      <a:pt x="1088" y="164"/>
                      <a:pt x="991" y="174"/>
                      <a:pt x="906" y="200"/>
                    </a:cubicBezTo>
                    <a:cubicBezTo>
                      <a:pt x="821" y="227"/>
                      <a:pt x="744" y="270"/>
                      <a:pt x="662" y="303"/>
                    </a:cubicBezTo>
                    <a:cubicBezTo>
                      <a:pt x="435" y="394"/>
                      <a:pt x="158" y="419"/>
                      <a:pt x="0" y="59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3422650" y="1179513"/>
                <a:ext cx="6313488" cy="2478089"/>
              </a:xfrm>
              <a:custGeom>
                <a:rect b="b" l="l" r="r" t="t"/>
                <a:pathLst>
                  <a:path extrusionOk="0" h="1151" w="2933">
                    <a:moveTo>
                      <a:pt x="2933" y="0"/>
                    </a:moveTo>
                    <a:cubicBezTo>
                      <a:pt x="2882" y="193"/>
                      <a:pt x="2802" y="376"/>
                      <a:pt x="2704" y="551"/>
                    </a:cubicBezTo>
                    <a:cubicBezTo>
                      <a:pt x="2661" y="627"/>
                      <a:pt x="2615" y="701"/>
                      <a:pt x="2566" y="773"/>
                    </a:cubicBezTo>
                    <a:cubicBezTo>
                      <a:pt x="2539" y="812"/>
                      <a:pt x="2511" y="851"/>
                      <a:pt x="2480" y="889"/>
                    </a:cubicBezTo>
                    <a:cubicBezTo>
                      <a:pt x="2412" y="971"/>
                      <a:pt x="2332" y="1045"/>
                      <a:pt x="2238" y="1093"/>
                    </a:cubicBezTo>
                    <a:cubicBezTo>
                      <a:pt x="2186" y="1120"/>
                      <a:pt x="2128" y="1138"/>
                      <a:pt x="2065" y="1144"/>
                    </a:cubicBezTo>
                    <a:cubicBezTo>
                      <a:pt x="1995" y="1151"/>
                      <a:pt x="1918" y="1141"/>
                      <a:pt x="1857" y="1101"/>
                    </a:cubicBezTo>
                    <a:cubicBezTo>
                      <a:pt x="1799" y="1063"/>
                      <a:pt x="1763" y="1003"/>
                      <a:pt x="1728" y="944"/>
                    </a:cubicBezTo>
                    <a:cubicBezTo>
                      <a:pt x="1658" y="825"/>
                      <a:pt x="1587" y="705"/>
                      <a:pt x="1517" y="585"/>
                    </a:cubicBezTo>
                    <a:cubicBezTo>
                      <a:pt x="1484" y="528"/>
                      <a:pt x="1451" y="472"/>
                      <a:pt x="1418" y="416"/>
                    </a:cubicBezTo>
                    <a:cubicBezTo>
                      <a:pt x="1356" y="311"/>
                      <a:pt x="1285" y="199"/>
                      <a:pt x="1170" y="150"/>
                    </a:cubicBezTo>
                    <a:cubicBezTo>
                      <a:pt x="1085" y="114"/>
                      <a:pt x="989" y="119"/>
                      <a:pt x="905" y="142"/>
                    </a:cubicBezTo>
                    <a:cubicBezTo>
                      <a:pt x="821" y="165"/>
                      <a:pt x="744" y="203"/>
                      <a:pt x="663" y="232"/>
                    </a:cubicBezTo>
                    <a:cubicBezTo>
                      <a:pt x="581" y="261"/>
                      <a:pt x="493" y="281"/>
                      <a:pt x="406" y="304"/>
                    </a:cubicBezTo>
                    <a:cubicBezTo>
                      <a:pt x="253" y="344"/>
                      <a:pt x="103" y="390"/>
                      <a:pt x="0" y="498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3408363" y="1347788"/>
                <a:ext cx="6316663" cy="2352674"/>
              </a:xfrm>
              <a:custGeom>
                <a:rect b="b" l="l" r="r" t="t"/>
                <a:pathLst>
                  <a:path extrusionOk="0" h="1093" w="2935">
                    <a:moveTo>
                      <a:pt x="2935" y="0"/>
                    </a:moveTo>
                    <a:cubicBezTo>
                      <a:pt x="2880" y="185"/>
                      <a:pt x="2798" y="361"/>
                      <a:pt x="2699" y="528"/>
                    </a:cubicBezTo>
                    <a:cubicBezTo>
                      <a:pt x="2655" y="601"/>
                      <a:pt x="2609" y="672"/>
                      <a:pt x="2559" y="741"/>
                    </a:cubicBezTo>
                    <a:cubicBezTo>
                      <a:pt x="2532" y="778"/>
                      <a:pt x="2504" y="815"/>
                      <a:pt x="2473" y="851"/>
                    </a:cubicBezTo>
                    <a:cubicBezTo>
                      <a:pt x="2405" y="929"/>
                      <a:pt x="2327" y="998"/>
                      <a:pt x="2234" y="1041"/>
                    </a:cubicBezTo>
                    <a:cubicBezTo>
                      <a:pt x="2182" y="1066"/>
                      <a:pt x="2126" y="1082"/>
                      <a:pt x="2064" y="1087"/>
                    </a:cubicBezTo>
                    <a:cubicBezTo>
                      <a:pt x="1995" y="1093"/>
                      <a:pt x="1920" y="1082"/>
                      <a:pt x="1861" y="1043"/>
                    </a:cubicBezTo>
                    <a:cubicBezTo>
                      <a:pt x="1804" y="1006"/>
                      <a:pt x="1768" y="947"/>
                      <a:pt x="1733" y="891"/>
                    </a:cubicBezTo>
                    <a:cubicBezTo>
                      <a:pt x="1661" y="772"/>
                      <a:pt x="1589" y="653"/>
                      <a:pt x="1517" y="534"/>
                    </a:cubicBezTo>
                    <a:cubicBezTo>
                      <a:pt x="1484" y="478"/>
                      <a:pt x="1450" y="422"/>
                      <a:pt x="1416" y="366"/>
                    </a:cubicBezTo>
                    <a:cubicBezTo>
                      <a:pt x="1353" y="262"/>
                      <a:pt x="1281" y="151"/>
                      <a:pt x="1167" y="100"/>
                    </a:cubicBezTo>
                    <a:cubicBezTo>
                      <a:pt x="1082" y="63"/>
                      <a:pt x="988" y="65"/>
                      <a:pt x="905" y="84"/>
                    </a:cubicBezTo>
                    <a:cubicBezTo>
                      <a:pt x="821" y="102"/>
                      <a:pt x="745" y="136"/>
                      <a:pt x="664" y="161"/>
                    </a:cubicBezTo>
                    <a:cubicBezTo>
                      <a:pt x="582" y="185"/>
                      <a:pt x="495" y="203"/>
                      <a:pt x="408" y="222"/>
                    </a:cubicBezTo>
                    <a:cubicBezTo>
                      <a:pt x="256" y="256"/>
                      <a:pt x="105" y="297"/>
                      <a:pt x="0" y="40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9" name="Google Shape;1149;p22"/>
            <p:cNvGrpSpPr/>
            <p:nvPr/>
          </p:nvGrpSpPr>
          <p:grpSpPr>
            <a:xfrm flipH="1">
              <a:off x="-121562" y="3161940"/>
              <a:ext cx="10242936" cy="5143661"/>
              <a:chOff x="871538" y="3179763"/>
              <a:chExt cx="7327898" cy="3679826"/>
            </a:xfrm>
          </p:grpSpPr>
          <p:sp>
            <p:nvSpPr>
              <p:cNvPr id="1150" name="Google Shape;1150;p22"/>
              <p:cNvSpPr/>
              <p:nvPr/>
            </p:nvSpPr>
            <p:spPr>
              <a:xfrm>
                <a:off x="1165225" y="3278188"/>
                <a:ext cx="7034210" cy="2479676"/>
              </a:xfrm>
              <a:custGeom>
                <a:rect b="b" l="l" r="r" t="t"/>
                <a:pathLst>
                  <a:path extrusionOk="0" h="1035" w="2937">
                    <a:moveTo>
                      <a:pt x="2937" y="0"/>
                    </a:moveTo>
                    <a:cubicBezTo>
                      <a:pt x="2879" y="177"/>
                      <a:pt x="2795" y="345"/>
                      <a:pt x="2694" y="505"/>
                    </a:cubicBezTo>
                    <a:cubicBezTo>
                      <a:pt x="2650" y="575"/>
                      <a:pt x="2603" y="644"/>
                      <a:pt x="2553" y="709"/>
                    </a:cubicBezTo>
                    <a:cubicBezTo>
                      <a:pt x="2526" y="744"/>
                      <a:pt x="2497" y="780"/>
                      <a:pt x="2467" y="813"/>
                    </a:cubicBezTo>
                    <a:cubicBezTo>
                      <a:pt x="2399" y="886"/>
                      <a:pt x="2321" y="950"/>
                      <a:pt x="2230" y="989"/>
                    </a:cubicBezTo>
                    <a:cubicBezTo>
                      <a:pt x="2179" y="1012"/>
                      <a:pt x="2124" y="1027"/>
                      <a:pt x="2064" y="1031"/>
                    </a:cubicBezTo>
                    <a:cubicBezTo>
                      <a:pt x="1997" y="1035"/>
                      <a:pt x="1923" y="1024"/>
                      <a:pt x="1865" y="985"/>
                    </a:cubicBezTo>
                    <a:cubicBezTo>
                      <a:pt x="1809" y="948"/>
                      <a:pt x="1773" y="891"/>
                      <a:pt x="1739" y="837"/>
                    </a:cubicBezTo>
                    <a:cubicBezTo>
                      <a:pt x="1664" y="720"/>
                      <a:pt x="1591" y="601"/>
                      <a:pt x="1518" y="483"/>
                    </a:cubicBezTo>
                    <a:cubicBezTo>
                      <a:pt x="1484" y="427"/>
                      <a:pt x="1449" y="372"/>
                      <a:pt x="1415" y="316"/>
                    </a:cubicBezTo>
                    <a:cubicBezTo>
                      <a:pt x="1350" y="213"/>
                      <a:pt x="1277" y="104"/>
                      <a:pt x="1164" y="51"/>
                    </a:cubicBezTo>
                    <a:cubicBezTo>
                      <a:pt x="1080" y="12"/>
                      <a:pt x="987" y="11"/>
                      <a:pt x="904" y="25"/>
                    </a:cubicBezTo>
                    <a:cubicBezTo>
                      <a:pt x="822" y="40"/>
                      <a:pt x="746" y="69"/>
                      <a:pt x="665" y="90"/>
                    </a:cubicBezTo>
                    <a:cubicBezTo>
                      <a:pt x="584" y="110"/>
                      <a:pt x="497" y="124"/>
                      <a:pt x="411" y="140"/>
                    </a:cubicBezTo>
                    <a:cubicBezTo>
                      <a:pt x="259" y="169"/>
                      <a:pt x="107" y="205"/>
                      <a:pt x="0" y="30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22"/>
              <p:cNvSpPr/>
              <p:nvPr/>
            </p:nvSpPr>
            <p:spPr>
              <a:xfrm>
                <a:off x="1146175" y="3362325"/>
                <a:ext cx="7042153" cy="2441575"/>
              </a:xfrm>
              <a:custGeom>
                <a:rect b="b" l="l" r="r" t="t"/>
                <a:pathLst>
                  <a:path extrusionOk="0" h="1019" w="2940">
                    <a:moveTo>
                      <a:pt x="2940" y="43"/>
                    </a:moveTo>
                    <a:cubicBezTo>
                      <a:pt x="2878" y="211"/>
                      <a:pt x="2792" y="373"/>
                      <a:pt x="2690" y="526"/>
                    </a:cubicBezTo>
                    <a:cubicBezTo>
                      <a:pt x="2645" y="593"/>
                      <a:pt x="2598" y="658"/>
                      <a:pt x="2548" y="720"/>
                    </a:cubicBezTo>
                    <a:cubicBezTo>
                      <a:pt x="2520" y="754"/>
                      <a:pt x="2492" y="787"/>
                      <a:pt x="2461" y="818"/>
                    </a:cubicBezTo>
                    <a:cubicBezTo>
                      <a:pt x="2393" y="886"/>
                      <a:pt x="2316" y="945"/>
                      <a:pt x="2227" y="981"/>
                    </a:cubicBezTo>
                    <a:cubicBezTo>
                      <a:pt x="2177" y="1001"/>
                      <a:pt x="2123" y="1014"/>
                      <a:pt x="2064" y="1017"/>
                    </a:cubicBezTo>
                    <a:cubicBezTo>
                      <a:pt x="1998" y="1019"/>
                      <a:pt x="1927" y="1008"/>
                      <a:pt x="1870" y="970"/>
                    </a:cubicBezTo>
                    <a:cubicBezTo>
                      <a:pt x="1815" y="934"/>
                      <a:pt x="1779" y="879"/>
                      <a:pt x="1744" y="826"/>
                    </a:cubicBezTo>
                    <a:cubicBezTo>
                      <a:pt x="1668" y="710"/>
                      <a:pt x="1594" y="593"/>
                      <a:pt x="1519" y="475"/>
                    </a:cubicBezTo>
                    <a:cubicBezTo>
                      <a:pt x="1485" y="420"/>
                      <a:pt x="1449" y="365"/>
                      <a:pt x="1414" y="310"/>
                    </a:cubicBezTo>
                    <a:cubicBezTo>
                      <a:pt x="1348" y="207"/>
                      <a:pt x="1273" y="99"/>
                      <a:pt x="1161" y="45"/>
                    </a:cubicBezTo>
                    <a:cubicBezTo>
                      <a:pt x="1079" y="5"/>
                      <a:pt x="987" y="0"/>
                      <a:pt x="905" y="10"/>
                    </a:cubicBezTo>
                    <a:cubicBezTo>
                      <a:pt x="823" y="20"/>
                      <a:pt x="747" y="45"/>
                      <a:pt x="667" y="61"/>
                    </a:cubicBezTo>
                    <a:cubicBezTo>
                      <a:pt x="586" y="78"/>
                      <a:pt x="500" y="88"/>
                      <a:pt x="414" y="101"/>
                    </a:cubicBezTo>
                    <a:cubicBezTo>
                      <a:pt x="262" y="124"/>
                      <a:pt x="110" y="155"/>
                      <a:pt x="0" y="25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22"/>
              <p:cNvSpPr/>
              <p:nvPr/>
            </p:nvSpPr>
            <p:spPr>
              <a:xfrm>
                <a:off x="1128713" y="3419475"/>
                <a:ext cx="7045327" cy="2432049"/>
              </a:xfrm>
              <a:custGeom>
                <a:rect b="b" l="l" r="r" t="t"/>
                <a:pathLst>
                  <a:path extrusionOk="0" h="1015" w="2941">
                    <a:moveTo>
                      <a:pt x="2941" y="97"/>
                    </a:moveTo>
                    <a:cubicBezTo>
                      <a:pt x="2876" y="257"/>
                      <a:pt x="2787" y="411"/>
                      <a:pt x="2684" y="557"/>
                    </a:cubicBezTo>
                    <a:cubicBezTo>
                      <a:pt x="2639" y="621"/>
                      <a:pt x="2591" y="683"/>
                      <a:pt x="2541" y="742"/>
                    </a:cubicBezTo>
                    <a:cubicBezTo>
                      <a:pt x="2514" y="774"/>
                      <a:pt x="2485" y="805"/>
                      <a:pt x="2454" y="834"/>
                    </a:cubicBezTo>
                    <a:cubicBezTo>
                      <a:pt x="2386" y="898"/>
                      <a:pt x="2310" y="951"/>
                      <a:pt x="2223" y="983"/>
                    </a:cubicBezTo>
                    <a:cubicBezTo>
                      <a:pt x="2174" y="1001"/>
                      <a:pt x="2121" y="1012"/>
                      <a:pt x="2064" y="1014"/>
                    </a:cubicBezTo>
                    <a:cubicBezTo>
                      <a:pt x="1999" y="1015"/>
                      <a:pt x="1930" y="1003"/>
                      <a:pt x="1873" y="966"/>
                    </a:cubicBezTo>
                    <a:cubicBezTo>
                      <a:pt x="1820" y="931"/>
                      <a:pt x="1784" y="877"/>
                      <a:pt x="1749" y="826"/>
                    </a:cubicBezTo>
                    <a:cubicBezTo>
                      <a:pt x="1671" y="712"/>
                      <a:pt x="1595" y="595"/>
                      <a:pt x="1520" y="478"/>
                    </a:cubicBezTo>
                    <a:cubicBezTo>
                      <a:pt x="1484" y="423"/>
                      <a:pt x="1448" y="368"/>
                      <a:pt x="1412" y="314"/>
                    </a:cubicBezTo>
                    <a:cubicBezTo>
                      <a:pt x="1345" y="212"/>
                      <a:pt x="1269" y="105"/>
                      <a:pt x="1158" y="49"/>
                    </a:cubicBezTo>
                    <a:cubicBezTo>
                      <a:pt x="1076" y="8"/>
                      <a:pt x="986" y="0"/>
                      <a:pt x="904" y="6"/>
                    </a:cubicBezTo>
                    <a:cubicBezTo>
                      <a:pt x="823" y="12"/>
                      <a:pt x="748" y="32"/>
                      <a:pt x="668" y="44"/>
                    </a:cubicBezTo>
                    <a:cubicBezTo>
                      <a:pt x="588" y="57"/>
                      <a:pt x="502" y="63"/>
                      <a:pt x="416" y="73"/>
                    </a:cubicBezTo>
                    <a:cubicBezTo>
                      <a:pt x="265" y="90"/>
                      <a:pt x="112" y="117"/>
                      <a:pt x="0" y="21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22"/>
              <p:cNvSpPr/>
              <p:nvPr/>
            </p:nvSpPr>
            <p:spPr>
              <a:xfrm>
                <a:off x="1112838" y="3476625"/>
                <a:ext cx="7048500" cy="2422525"/>
              </a:xfrm>
              <a:custGeom>
                <a:rect b="b" l="l" r="r" t="t"/>
                <a:pathLst>
                  <a:path extrusionOk="0" h="1011" w="2943">
                    <a:moveTo>
                      <a:pt x="2943" y="151"/>
                    </a:moveTo>
                    <a:cubicBezTo>
                      <a:pt x="2874" y="303"/>
                      <a:pt x="2783" y="449"/>
                      <a:pt x="2679" y="588"/>
                    </a:cubicBezTo>
                    <a:cubicBezTo>
                      <a:pt x="2634" y="649"/>
                      <a:pt x="2585" y="708"/>
                      <a:pt x="2535" y="764"/>
                    </a:cubicBezTo>
                    <a:cubicBezTo>
                      <a:pt x="2507" y="794"/>
                      <a:pt x="2478" y="823"/>
                      <a:pt x="2447" y="850"/>
                    </a:cubicBezTo>
                    <a:cubicBezTo>
                      <a:pt x="2379" y="909"/>
                      <a:pt x="2304" y="957"/>
                      <a:pt x="2219" y="985"/>
                    </a:cubicBezTo>
                    <a:cubicBezTo>
                      <a:pt x="2171" y="1001"/>
                      <a:pt x="2119" y="1010"/>
                      <a:pt x="2063" y="1011"/>
                    </a:cubicBezTo>
                    <a:cubicBezTo>
                      <a:pt x="2000" y="1011"/>
                      <a:pt x="1932" y="998"/>
                      <a:pt x="1877" y="962"/>
                    </a:cubicBezTo>
                    <a:cubicBezTo>
                      <a:pt x="1824" y="927"/>
                      <a:pt x="1789" y="875"/>
                      <a:pt x="1754" y="826"/>
                    </a:cubicBezTo>
                    <a:cubicBezTo>
                      <a:pt x="1674" y="713"/>
                      <a:pt x="1597" y="597"/>
                      <a:pt x="1520" y="481"/>
                    </a:cubicBezTo>
                    <a:cubicBezTo>
                      <a:pt x="1484" y="426"/>
                      <a:pt x="1447" y="372"/>
                      <a:pt x="1410" y="318"/>
                    </a:cubicBezTo>
                    <a:cubicBezTo>
                      <a:pt x="1341" y="218"/>
                      <a:pt x="1265" y="112"/>
                      <a:pt x="1154" y="54"/>
                    </a:cubicBezTo>
                    <a:cubicBezTo>
                      <a:pt x="1073" y="11"/>
                      <a:pt x="984" y="0"/>
                      <a:pt x="904" y="2"/>
                    </a:cubicBezTo>
                    <a:cubicBezTo>
                      <a:pt x="823" y="4"/>
                      <a:pt x="748" y="19"/>
                      <a:pt x="669" y="27"/>
                    </a:cubicBezTo>
                    <a:cubicBezTo>
                      <a:pt x="589" y="36"/>
                      <a:pt x="503" y="39"/>
                      <a:pt x="418" y="45"/>
                    </a:cubicBezTo>
                    <a:cubicBezTo>
                      <a:pt x="268" y="57"/>
                      <a:pt x="114" y="78"/>
                      <a:pt x="0" y="17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22"/>
              <p:cNvSpPr/>
              <p:nvPr/>
            </p:nvSpPr>
            <p:spPr>
              <a:xfrm>
                <a:off x="1095375" y="3522663"/>
                <a:ext cx="7054851" cy="2428875"/>
              </a:xfrm>
              <a:custGeom>
                <a:rect b="b" l="l" r="r" t="t"/>
                <a:pathLst>
                  <a:path extrusionOk="0" h="1014" w="2945">
                    <a:moveTo>
                      <a:pt x="2945" y="210"/>
                    </a:moveTo>
                    <a:cubicBezTo>
                      <a:pt x="2872" y="354"/>
                      <a:pt x="2779" y="493"/>
                      <a:pt x="2674" y="625"/>
                    </a:cubicBezTo>
                    <a:cubicBezTo>
                      <a:pt x="2628" y="682"/>
                      <a:pt x="2579" y="739"/>
                      <a:pt x="2528" y="791"/>
                    </a:cubicBezTo>
                    <a:cubicBezTo>
                      <a:pt x="2500" y="819"/>
                      <a:pt x="2471" y="846"/>
                      <a:pt x="2441" y="870"/>
                    </a:cubicBezTo>
                    <a:cubicBezTo>
                      <a:pt x="2373" y="925"/>
                      <a:pt x="2299" y="968"/>
                      <a:pt x="2215" y="992"/>
                    </a:cubicBezTo>
                    <a:cubicBezTo>
                      <a:pt x="2167" y="1006"/>
                      <a:pt x="2117" y="1014"/>
                      <a:pt x="2062" y="1013"/>
                    </a:cubicBezTo>
                    <a:cubicBezTo>
                      <a:pt x="2001" y="1011"/>
                      <a:pt x="1935" y="998"/>
                      <a:pt x="1881" y="963"/>
                    </a:cubicBezTo>
                    <a:cubicBezTo>
                      <a:pt x="1829" y="929"/>
                      <a:pt x="1794" y="879"/>
                      <a:pt x="1759" y="831"/>
                    </a:cubicBezTo>
                    <a:cubicBezTo>
                      <a:pt x="1677" y="720"/>
                      <a:pt x="1599" y="604"/>
                      <a:pt x="1520" y="489"/>
                    </a:cubicBezTo>
                    <a:cubicBezTo>
                      <a:pt x="1484" y="435"/>
                      <a:pt x="1446" y="381"/>
                      <a:pt x="1409" y="327"/>
                    </a:cubicBezTo>
                    <a:cubicBezTo>
                      <a:pt x="1338" y="228"/>
                      <a:pt x="1260" y="123"/>
                      <a:pt x="1151" y="63"/>
                    </a:cubicBezTo>
                    <a:cubicBezTo>
                      <a:pt x="1071" y="19"/>
                      <a:pt x="983" y="4"/>
                      <a:pt x="903" y="2"/>
                    </a:cubicBezTo>
                    <a:cubicBezTo>
                      <a:pt x="824" y="0"/>
                      <a:pt x="749" y="11"/>
                      <a:pt x="670" y="15"/>
                    </a:cubicBezTo>
                    <a:cubicBezTo>
                      <a:pt x="590" y="20"/>
                      <a:pt x="505" y="19"/>
                      <a:pt x="420" y="22"/>
                    </a:cubicBezTo>
                    <a:cubicBezTo>
                      <a:pt x="270" y="28"/>
                      <a:pt x="116" y="45"/>
                      <a:pt x="0" y="13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22"/>
              <p:cNvSpPr/>
              <p:nvPr/>
            </p:nvSpPr>
            <p:spPr>
              <a:xfrm>
                <a:off x="1079500" y="3560763"/>
                <a:ext cx="7056436" cy="2444749"/>
              </a:xfrm>
              <a:custGeom>
                <a:rect b="b" l="l" r="r" t="t"/>
                <a:pathLst>
                  <a:path extrusionOk="0" h="1020" w="2946">
                    <a:moveTo>
                      <a:pt x="2946" y="271"/>
                    </a:moveTo>
                    <a:cubicBezTo>
                      <a:pt x="2870" y="408"/>
                      <a:pt x="2775" y="539"/>
                      <a:pt x="2669" y="664"/>
                    </a:cubicBezTo>
                    <a:cubicBezTo>
                      <a:pt x="2622" y="719"/>
                      <a:pt x="2573" y="772"/>
                      <a:pt x="2522" y="820"/>
                    </a:cubicBezTo>
                    <a:cubicBezTo>
                      <a:pt x="2494" y="847"/>
                      <a:pt x="2464" y="872"/>
                      <a:pt x="2434" y="894"/>
                    </a:cubicBezTo>
                    <a:cubicBezTo>
                      <a:pt x="2366" y="945"/>
                      <a:pt x="2293" y="982"/>
                      <a:pt x="2210" y="1002"/>
                    </a:cubicBezTo>
                    <a:cubicBezTo>
                      <a:pt x="2164" y="1014"/>
                      <a:pt x="2114" y="1020"/>
                      <a:pt x="2061" y="1018"/>
                    </a:cubicBezTo>
                    <a:cubicBezTo>
                      <a:pt x="2002" y="1015"/>
                      <a:pt x="1938" y="1001"/>
                      <a:pt x="1885" y="966"/>
                    </a:cubicBezTo>
                    <a:cubicBezTo>
                      <a:pt x="1834" y="934"/>
                      <a:pt x="1799" y="885"/>
                      <a:pt x="1764" y="839"/>
                    </a:cubicBezTo>
                    <a:cubicBezTo>
                      <a:pt x="1680" y="729"/>
                      <a:pt x="1600" y="614"/>
                      <a:pt x="1521" y="500"/>
                    </a:cubicBezTo>
                    <a:cubicBezTo>
                      <a:pt x="1483" y="446"/>
                      <a:pt x="1445" y="393"/>
                      <a:pt x="1407" y="340"/>
                    </a:cubicBezTo>
                    <a:cubicBezTo>
                      <a:pt x="1335" y="241"/>
                      <a:pt x="1256" y="138"/>
                      <a:pt x="1147" y="76"/>
                    </a:cubicBezTo>
                    <a:cubicBezTo>
                      <a:pt x="1068" y="31"/>
                      <a:pt x="982" y="12"/>
                      <a:pt x="902" y="6"/>
                    </a:cubicBezTo>
                    <a:cubicBezTo>
                      <a:pt x="824" y="0"/>
                      <a:pt x="749" y="6"/>
                      <a:pt x="671" y="6"/>
                    </a:cubicBezTo>
                    <a:cubicBezTo>
                      <a:pt x="591" y="6"/>
                      <a:pt x="507" y="2"/>
                      <a:pt x="422" y="2"/>
                    </a:cubicBezTo>
                    <a:cubicBezTo>
                      <a:pt x="273" y="3"/>
                      <a:pt x="118" y="14"/>
                      <a:pt x="0" y="10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22"/>
              <p:cNvSpPr/>
              <p:nvPr/>
            </p:nvSpPr>
            <p:spPr>
              <a:xfrm>
                <a:off x="1060450" y="3543300"/>
                <a:ext cx="7062789" cy="2514600"/>
              </a:xfrm>
              <a:custGeom>
                <a:rect b="b" l="l" r="r" t="t"/>
                <a:pathLst>
                  <a:path extrusionOk="0" h="1049" w="2949">
                    <a:moveTo>
                      <a:pt x="2949" y="356"/>
                    </a:moveTo>
                    <a:cubicBezTo>
                      <a:pt x="2869" y="485"/>
                      <a:pt x="2772" y="608"/>
                      <a:pt x="2664" y="726"/>
                    </a:cubicBezTo>
                    <a:cubicBezTo>
                      <a:pt x="2617" y="778"/>
                      <a:pt x="2568" y="828"/>
                      <a:pt x="2516" y="873"/>
                    </a:cubicBezTo>
                    <a:cubicBezTo>
                      <a:pt x="2488" y="898"/>
                      <a:pt x="2459" y="921"/>
                      <a:pt x="2428" y="941"/>
                    </a:cubicBezTo>
                    <a:cubicBezTo>
                      <a:pt x="2360" y="987"/>
                      <a:pt x="2288" y="1019"/>
                      <a:pt x="2207" y="1036"/>
                    </a:cubicBezTo>
                    <a:cubicBezTo>
                      <a:pt x="2162" y="1045"/>
                      <a:pt x="2113" y="1049"/>
                      <a:pt x="2062" y="1046"/>
                    </a:cubicBezTo>
                    <a:cubicBezTo>
                      <a:pt x="2003" y="1042"/>
                      <a:pt x="1941" y="1027"/>
                      <a:pt x="1890" y="993"/>
                    </a:cubicBezTo>
                    <a:cubicBezTo>
                      <a:pt x="1840" y="961"/>
                      <a:pt x="1805" y="915"/>
                      <a:pt x="1770" y="870"/>
                    </a:cubicBezTo>
                    <a:cubicBezTo>
                      <a:pt x="1684" y="762"/>
                      <a:pt x="1603" y="647"/>
                      <a:pt x="1522" y="534"/>
                    </a:cubicBezTo>
                    <a:cubicBezTo>
                      <a:pt x="1484" y="480"/>
                      <a:pt x="1445" y="428"/>
                      <a:pt x="1406" y="375"/>
                    </a:cubicBezTo>
                    <a:cubicBezTo>
                      <a:pt x="1333" y="277"/>
                      <a:pt x="1252" y="175"/>
                      <a:pt x="1145" y="111"/>
                    </a:cubicBezTo>
                    <a:cubicBezTo>
                      <a:pt x="1066" y="65"/>
                      <a:pt x="982" y="43"/>
                      <a:pt x="903" y="33"/>
                    </a:cubicBezTo>
                    <a:cubicBezTo>
                      <a:pt x="825" y="23"/>
                      <a:pt x="751" y="24"/>
                      <a:pt x="673" y="20"/>
                    </a:cubicBezTo>
                    <a:cubicBezTo>
                      <a:pt x="594" y="16"/>
                      <a:pt x="510" y="9"/>
                      <a:pt x="425" y="5"/>
                    </a:cubicBezTo>
                    <a:cubicBezTo>
                      <a:pt x="277" y="0"/>
                      <a:pt x="121" y="7"/>
                      <a:pt x="0" y="8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22"/>
              <p:cNvSpPr/>
              <p:nvPr/>
            </p:nvSpPr>
            <p:spPr>
              <a:xfrm>
                <a:off x="1042988" y="3519488"/>
                <a:ext cx="7069135" cy="2590800"/>
              </a:xfrm>
              <a:custGeom>
                <a:rect b="b" l="l" r="r" t="t"/>
                <a:pathLst>
                  <a:path extrusionOk="0" h="1081" w="2951">
                    <a:moveTo>
                      <a:pt x="2951" y="444"/>
                    </a:moveTo>
                    <a:cubicBezTo>
                      <a:pt x="2867" y="565"/>
                      <a:pt x="2768" y="681"/>
                      <a:pt x="2659" y="792"/>
                    </a:cubicBezTo>
                    <a:cubicBezTo>
                      <a:pt x="2612" y="840"/>
                      <a:pt x="2561" y="887"/>
                      <a:pt x="2510" y="929"/>
                    </a:cubicBezTo>
                    <a:cubicBezTo>
                      <a:pt x="2481" y="952"/>
                      <a:pt x="2452" y="973"/>
                      <a:pt x="2421" y="991"/>
                    </a:cubicBezTo>
                    <a:cubicBezTo>
                      <a:pt x="2354" y="1032"/>
                      <a:pt x="2282" y="1059"/>
                      <a:pt x="2203" y="1072"/>
                    </a:cubicBezTo>
                    <a:cubicBezTo>
                      <a:pt x="2158" y="1079"/>
                      <a:pt x="2111" y="1081"/>
                      <a:pt x="2061" y="1077"/>
                    </a:cubicBezTo>
                    <a:cubicBezTo>
                      <a:pt x="2004" y="1071"/>
                      <a:pt x="1944" y="1056"/>
                      <a:pt x="1893" y="1023"/>
                    </a:cubicBezTo>
                    <a:cubicBezTo>
                      <a:pt x="1845" y="992"/>
                      <a:pt x="1810" y="947"/>
                      <a:pt x="1774" y="904"/>
                    </a:cubicBezTo>
                    <a:cubicBezTo>
                      <a:pt x="1687" y="797"/>
                      <a:pt x="1605" y="684"/>
                      <a:pt x="1522" y="571"/>
                    </a:cubicBezTo>
                    <a:cubicBezTo>
                      <a:pt x="1484" y="518"/>
                      <a:pt x="1444" y="465"/>
                      <a:pt x="1404" y="413"/>
                    </a:cubicBezTo>
                    <a:cubicBezTo>
                      <a:pt x="1329" y="316"/>
                      <a:pt x="1248" y="215"/>
                      <a:pt x="1142" y="150"/>
                    </a:cubicBezTo>
                    <a:cubicBezTo>
                      <a:pt x="1064" y="102"/>
                      <a:pt x="980" y="77"/>
                      <a:pt x="902" y="62"/>
                    </a:cubicBezTo>
                    <a:cubicBezTo>
                      <a:pt x="825" y="48"/>
                      <a:pt x="751" y="45"/>
                      <a:pt x="674" y="37"/>
                    </a:cubicBezTo>
                    <a:cubicBezTo>
                      <a:pt x="595" y="29"/>
                      <a:pt x="511" y="18"/>
                      <a:pt x="427" y="11"/>
                    </a:cubicBezTo>
                    <a:cubicBezTo>
                      <a:pt x="279" y="0"/>
                      <a:pt x="123" y="3"/>
                      <a:pt x="0" y="81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22"/>
              <p:cNvSpPr/>
              <p:nvPr/>
            </p:nvSpPr>
            <p:spPr>
              <a:xfrm>
                <a:off x="1027113" y="3490913"/>
                <a:ext cx="7070726" cy="2674938"/>
              </a:xfrm>
              <a:custGeom>
                <a:rect b="b" l="l" r="r" t="t"/>
                <a:pathLst>
                  <a:path extrusionOk="0" h="1116" w="2952">
                    <a:moveTo>
                      <a:pt x="2952" y="534"/>
                    </a:moveTo>
                    <a:cubicBezTo>
                      <a:pt x="2865" y="647"/>
                      <a:pt x="2764" y="755"/>
                      <a:pt x="2654" y="859"/>
                    </a:cubicBezTo>
                    <a:cubicBezTo>
                      <a:pt x="2606" y="904"/>
                      <a:pt x="2555" y="949"/>
                      <a:pt x="2503" y="987"/>
                    </a:cubicBezTo>
                    <a:cubicBezTo>
                      <a:pt x="2475" y="1008"/>
                      <a:pt x="2445" y="1027"/>
                      <a:pt x="2414" y="1043"/>
                    </a:cubicBezTo>
                    <a:cubicBezTo>
                      <a:pt x="2347" y="1079"/>
                      <a:pt x="2276" y="1101"/>
                      <a:pt x="2199" y="1110"/>
                    </a:cubicBezTo>
                    <a:cubicBezTo>
                      <a:pt x="2155" y="1115"/>
                      <a:pt x="2109" y="1116"/>
                      <a:pt x="2060" y="1110"/>
                    </a:cubicBezTo>
                    <a:cubicBezTo>
                      <a:pt x="2005" y="1103"/>
                      <a:pt x="1947" y="1087"/>
                      <a:pt x="1897" y="1055"/>
                    </a:cubicBezTo>
                    <a:cubicBezTo>
                      <a:pt x="1849" y="1025"/>
                      <a:pt x="1814" y="982"/>
                      <a:pt x="1779" y="940"/>
                    </a:cubicBezTo>
                    <a:cubicBezTo>
                      <a:pt x="1690" y="835"/>
                      <a:pt x="1606" y="722"/>
                      <a:pt x="1523" y="610"/>
                    </a:cubicBezTo>
                    <a:cubicBezTo>
                      <a:pt x="1483" y="557"/>
                      <a:pt x="1443" y="505"/>
                      <a:pt x="1403" y="454"/>
                    </a:cubicBezTo>
                    <a:cubicBezTo>
                      <a:pt x="1326" y="357"/>
                      <a:pt x="1243" y="258"/>
                      <a:pt x="1138" y="190"/>
                    </a:cubicBezTo>
                    <a:cubicBezTo>
                      <a:pt x="1061" y="141"/>
                      <a:pt x="979" y="113"/>
                      <a:pt x="902" y="94"/>
                    </a:cubicBezTo>
                    <a:cubicBezTo>
                      <a:pt x="825" y="76"/>
                      <a:pt x="752" y="67"/>
                      <a:pt x="675" y="56"/>
                    </a:cubicBezTo>
                    <a:cubicBezTo>
                      <a:pt x="596" y="44"/>
                      <a:pt x="513" y="29"/>
                      <a:pt x="429" y="19"/>
                    </a:cubicBezTo>
                    <a:cubicBezTo>
                      <a:pt x="282" y="3"/>
                      <a:pt x="124" y="0"/>
                      <a:pt x="0" y="7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22"/>
              <p:cNvSpPr/>
              <p:nvPr/>
            </p:nvSpPr>
            <p:spPr>
              <a:xfrm>
                <a:off x="1009650" y="3457575"/>
                <a:ext cx="7075487" cy="2762251"/>
              </a:xfrm>
              <a:custGeom>
                <a:rect b="b" l="l" r="r" t="t"/>
                <a:pathLst>
                  <a:path extrusionOk="0" h="1153" w="2954">
                    <a:moveTo>
                      <a:pt x="2954" y="626"/>
                    </a:moveTo>
                    <a:cubicBezTo>
                      <a:pt x="2863" y="731"/>
                      <a:pt x="2760" y="832"/>
                      <a:pt x="2648" y="928"/>
                    </a:cubicBezTo>
                    <a:cubicBezTo>
                      <a:pt x="2600" y="970"/>
                      <a:pt x="2549" y="1012"/>
                      <a:pt x="2497" y="1047"/>
                    </a:cubicBezTo>
                    <a:cubicBezTo>
                      <a:pt x="2468" y="1066"/>
                      <a:pt x="2438" y="1083"/>
                      <a:pt x="2408" y="1097"/>
                    </a:cubicBezTo>
                    <a:cubicBezTo>
                      <a:pt x="2340" y="1129"/>
                      <a:pt x="2270" y="1145"/>
                      <a:pt x="2195" y="1150"/>
                    </a:cubicBezTo>
                    <a:cubicBezTo>
                      <a:pt x="2152" y="1153"/>
                      <a:pt x="2107" y="1152"/>
                      <a:pt x="2060" y="1145"/>
                    </a:cubicBezTo>
                    <a:cubicBezTo>
                      <a:pt x="2006" y="1137"/>
                      <a:pt x="1949" y="1120"/>
                      <a:pt x="1901" y="1089"/>
                    </a:cubicBezTo>
                    <a:cubicBezTo>
                      <a:pt x="1854" y="1059"/>
                      <a:pt x="1819" y="1018"/>
                      <a:pt x="1784" y="978"/>
                    </a:cubicBezTo>
                    <a:cubicBezTo>
                      <a:pt x="1692" y="874"/>
                      <a:pt x="1608" y="762"/>
                      <a:pt x="1523" y="651"/>
                    </a:cubicBezTo>
                    <a:cubicBezTo>
                      <a:pt x="1483" y="599"/>
                      <a:pt x="1442" y="547"/>
                      <a:pt x="1401" y="496"/>
                    </a:cubicBezTo>
                    <a:cubicBezTo>
                      <a:pt x="1323" y="400"/>
                      <a:pt x="1239" y="302"/>
                      <a:pt x="1135" y="233"/>
                    </a:cubicBezTo>
                    <a:cubicBezTo>
                      <a:pt x="1059" y="183"/>
                      <a:pt x="978" y="151"/>
                      <a:pt x="901" y="128"/>
                    </a:cubicBezTo>
                    <a:cubicBezTo>
                      <a:pt x="826" y="106"/>
                      <a:pt x="752" y="92"/>
                      <a:pt x="675" y="77"/>
                    </a:cubicBezTo>
                    <a:cubicBezTo>
                      <a:pt x="597" y="60"/>
                      <a:pt x="515" y="42"/>
                      <a:pt x="431" y="30"/>
                    </a:cubicBezTo>
                    <a:cubicBezTo>
                      <a:pt x="285" y="7"/>
                      <a:pt x="126" y="0"/>
                      <a:pt x="0" y="7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22"/>
              <p:cNvSpPr/>
              <p:nvPr/>
            </p:nvSpPr>
            <p:spPr>
              <a:xfrm>
                <a:off x="990600" y="3421063"/>
                <a:ext cx="7083427" cy="2857501"/>
              </a:xfrm>
              <a:custGeom>
                <a:rect b="b" l="l" r="r" t="t"/>
                <a:pathLst>
                  <a:path extrusionOk="0" h="1192" w="2957">
                    <a:moveTo>
                      <a:pt x="2957" y="719"/>
                    </a:moveTo>
                    <a:cubicBezTo>
                      <a:pt x="2863" y="816"/>
                      <a:pt x="2757" y="909"/>
                      <a:pt x="2644" y="999"/>
                    </a:cubicBezTo>
                    <a:cubicBezTo>
                      <a:pt x="2595" y="1038"/>
                      <a:pt x="2544" y="1076"/>
                      <a:pt x="2491" y="1108"/>
                    </a:cubicBezTo>
                    <a:cubicBezTo>
                      <a:pt x="2462" y="1125"/>
                      <a:pt x="2433" y="1140"/>
                      <a:pt x="2402" y="1152"/>
                    </a:cubicBezTo>
                    <a:cubicBezTo>
                      <a:pt x="2334" y="1179"/>
                      <a:pt x="2266" y="1190"/>
                      <a:pt x="2191" y="1191"/>
                    </a:cubicBezTo>
                    <a:cubicBezTo>
                      <a:pt x="2150" y="1192"/>
                      <a:pt x="2106" y="1189"/>
                      <a:pt x="2060" y="1181"/>
                    </a:cubicBezTo>
                    <a:cubicBezTo>
                      <a:pt x="2008" y="1171"/>
                      <a:pt x="1953" y="1154"/>
                      <a:pt x="1906" y="1124"/>
                    </a:cubicBezTo>
                    <a:cubicBezTo>
                      <a:pt x="1860" y="1095"/>
                      <a:pt x="1825" y="1056"/>
                      <a:pt x="1790" y="1017"/>
                    </a:cubicBezTo>
                    <a:cubicBezTo>
                      <a:pt x="1696" y="915"/>
                      <a:pt x="1611" y="803"/>
                      <a:pt x="1524" y="693"/>
                    </a:cubicBezTo>
                    <a:cubicBezTo>
                      <a:pt x="1484" y="641"/>
                      <a:pt x="1442" y="590"/>
                      <a:pt x="1400" y="539"/>
                    </a:cubicBezTo>
                    <a:cubicBezTo>
                      <a:pt x="1321" y="444"/>
                      <a:pt x="1235" y="347"/>
                      <a:pt x="1132" y="276"/>
                    </a:cubicBezTo>
                    <a:cubicBezTo>
                      <a:pt x="1057" y="225"/>
                      <a:pt x="978" y="189"/>
                      <a:pt x="901" y="163"/>
                    </a:cubicBezTo>
                    <a:cubicBezTo>
                      <a:pt x="827" y="136"/>
                      <a:pt x="754" y="118"/>
                      <a:pt x="677" y="98"/>
                    </a:cubicBezTo>
                    <a:cubicBezTo>
                      <a:pt x="600" y="78"/>
                      <a:pt x="518" y="57"/>
                      <a:pt x="434" y="41"/>
                    </a:cubicBezTo>
                    <a:cubicBezTo>
                      <a:pt x="288" y="13"/>
                      <a:pt x="129" y="0"/>
                      <a:pt x="0" y="6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1" name="Google Shape;1161;p22"/>
              <p:cNvSpPr/>
              <p:nvPr/>
            </p:nvSpPr>
            <p:spPr>
              <a:xfrm>
                <a:off x="973138" y="3387725"/>
                <a:ext cx="7085009" cy="2959100"/>
              </a:xfrm>
              <a:custGeom>
                <a:rect b="b" l="l" r="r" t="t"/>
                <a:pathLst>
                  <a:path extrusionOk="0" h="1235" w="2958">
                    <a:moveTo>
                      <a:pt x="2958" y="811"/>
                    </a:moveTo>
                    <a:cubicBezTo>
                      <a:pt x="2861" y="900"/>
                      <a:pt x="2753" y="985"/>
                      <a:pt x="2639" y="1068"/>
                    </a:cubicBezTo>
                    <a:cubicBezTo>
                      <a:pt x="2589" y="1104"/>
                      <a:pt x="2538" y="1139"/>
                      <a:pt x="2485" y="1168"/>
                    </a:cubicBezTo>
                    <a:cubicBezTo>
                      <a:pt x="2456" y="1183"/>
                      <a:pt x="2426" y="1196"/>
                      <a:pt x="2395" y="1206"/>
                    </a:cubicBezTo>
                    <a:cubicBezTo>
                      <a:pt x="2328" y="1228"/>
                      <a:pt x="2260" y="1235"/>
                      <a:pt x="2187" y="1232"/>
                    </a:cubicBezTo>
                    <a:cubicBezTo>
                      <a:pt x="2146" y="1230"/>
                      <a:pt x="2104" y="1225"/>
                      <a:pt x="2059" y="1216"/>
                    </a:cubicBezTo>
                    <a:cubicBezTo>
                      <a:pt x="2008" y="1205"/>
                      <a:pt x="1956" y="1187"/>
                      <a:pt x="1909" y="1157"/>
                    </a:cubicBezTo>
                    <a:cubicBezTo>
                      <a:pt x="1865" y="1130"/>
                      <a:pt x="1830" y="1092"/>
                      <a:pt x="1795" y="1055"/>
                    </a:cubicBezTo>
                    <a:cubicBezTo>
                      <a:pt x="1698" y="955"/>
                      <a:pt x="1612" y="843"/>
                      <a:pt x="1525" y="734"/>
                    </a:cubicBezTo>
                    <a:cubicBezTo>
                      <a:pt x="1483" y="682"/>
                      <a:pt x="1441" y="632"/>
                      <a:pt x="1398" y="581"/>
                    </a:cubicBezTo>
                    <a:cubicBezTo>
                      <a:pt x="1317" y="487"/>
                      <a:pt x="1231" y="392"/>
                      <a:pt x="1129" y="319"/>
                    </a:cubicBezTo>
                    <a:cubicBezTo>
                      <a:pt x="1054" y="266"/>
                      <a:pt x="976" y="227"/>
                      <a:pt x="901" y="196"/>
                    </a:cubicBezTo>
                    <a:cubicBezTo>
                      <a:pt x="827" y="166"/>
                      <a:pt x="754" y="143"/>
                      <a:pt x="678" y="119"/>
                    </a:cubicBezTo>
                    <a:cubicBezTo>
                      <a:pt x="601" y="95"/>
                      <a:pt x="520" y="70"/>
                      <a:pt x="436" y="51"/>
                    </a:cubicBezTo>
                    <a:cubicBezTo>
                      <a:pt x="291" y="17"/>
                      <a:pt x="131" y="0"/>
                      <a:pt x="0" y="65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22"/>
              <p:cNvSpPr/>
              <p:nvPr/>
            </p:nvSpPr>
            <p:spPr>
              <a:xfrm>
                <a:off x="957263" y="3352800"/>
                <a:ext cx="7089777" cy="3067050"/>
              </a:xfrm>
              <a:custGeom>
                <a:rect b="b" l="l" r="r" t="t"/>
                <a:pathLst>
                  <a:path extrusionOk="0" h="1280" w="2960">
                    <a:moveTo>
                      <a:pt x="2960" y="904"/>
                    </a:moveTo>
                    <a:cubicBezTo>
                      <a:pt x="2859" y="984"/>
                      <a:pt x="2749" y="1063"/>
                      <a:pt x="2634" y="1138"/>
                    </a:cubicBezTo>
                    <a:cubicBezTo>
                      <a:pt x="2584" y="1171"/>
                      <a:pt x="2532" y="1203"/>
                      <a:pt x="2478" y="1228"/>
                    </a:cubicBezTo>
                    <a:cubicBezTo>
                      <a:pt x="2449" y="1242"/>
                      <a:pt x="2419" y="1253"/>
                      <a:pt x="2388" y="1261"/>
                    </a:cubicBezTo>
                    <a:cubicBezTo>
                      <a:pt x="2321" y="1279"/>
                      <a:pt x="2254" y="1280"/>
                      <a:pt x="2183" y="1273"/>
                    </a:cubicBezTo>
                    <a:cubicBezTo>
                      <a:pt x="2143" y="1269"/>
                      <a:pt x="2102" y="1262"/>
                      <a:pt x="2059" y="1252"/>
                    </a:cubicBezTo>
                    <a:cubicBezTo>
                      <a:pt x="2009" y="1239"/>
                      <a:pt x="1958" y="1221"/>
                      <a:pt x="1913" y="1192"/>
                    </a:cubicBezTo>
                    <a:cubicBezTo>
                      <a:pt x="1870" y="1165"/>
                      <a:pt x="1835" y="1130"/>
                      <a:pt x="1800" y="1094"/>
                    </a:cubicBezTo>
                    <a:cubicBezTo>
                      <a:pt x="1701" y="995"/>
                      <a:pt x="1614" y="884"/>
                      <a:pt x="1525" y="776"/>
                    </a:cubicBezTo>
                    <a:cubicBezTo>
                      <a:pt x="1483" y="725"/>
                      <a:pt x="1440" y="674"/>
                      <a:pt x="1397" y="625"/>
                    </a:cubicBezTo>
                    <a:cubicBezTo>
                      <a:pt x="1314" y="531"/>
                      <a:pt x="1226" y="437"/>
                      <a:pt x="1125" y="362"/>
                    </a:cubicBezTo>
                    <a:cubicBezTo>
                      <a:pt x="1052" y="308"/>
                      <a:pt x="975" y="266"/>
                      <a:pt x="900" y="231"/>
                    </a:cubicBezTo>
                    <a:cubicBezTo>
                      <a:pt x="827" y="197"/>
                      <a:pt x="755" y="169"/>
                      <a:pt x="679" y="141"/>
                    </a:cubicBezTo>
                    <a:cubicBezTo>
                      <a:pt x="602" y="113"/>
                      <a:pt x="521" y="84"/>
                      <a:pt x="438" y="62"/>
                    </a:cubicBezTo>
                    <a:cubicBezTo>
                      <a:pt x="294" y="23"/>
                      <a:pt x="133" y="0"/>
                      <a:pt x="0" y="6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3" name="Google Shape;1163;p22"/>
              <p:cNvSpPr/>
              <p:nvPr/>
            </p:nvSpPr>
            <p:spPr>
              <a:xfrm>
                <a:off x="939800" y="3319463"/>
                <a:ext cx="7094538" cy="3181350"/>
              </a:xfrm>
              <a:custGeom>
                <a:rect b="b" l="l" r="r" t="t"/>
                <a:pathLst>
                  <a:path extrusionOk="0" h="1328" w="2962">
                    <a:moveTo>
                      <a:pt x="2962" y="995"/>
                    </a:moveTo>
                    <a:cubicBezTo>
                      <a:pt x="2857" y="1068"/>
                      <a:pt x="2745" y="1139"/>
                      <a:pt x="2628" y="1207"/>
                    </a:cubicBezTo>
                    <a:cubicBezTo>
                      <a:pt x="2578" y="1237"/>
                      <a:pt x="2525" y="1267"/>
                      <a:pt x="2472" y="1288"/>
                    </a:cubicBezTo>
                    <a:cubicBezTo>
                      <a:pt x="2442" y="1300"/>
                      <a:pt x="2412" y="1309"/>
                      <a:pt x="2382" y="1315"/>
                    </a:cubicBezTo>
                    <a:cubicBezTo>
                      <a:pt x="2314" y="1328"/>
                      <a:pt x="2248" y="1324"/>
                      <a:pt x="2179" y="1313"/>
                    </a:cubicBezTo>
                    <a:cubicBezTo>
                      <a:pt x="2140" y="1307"/>
                      <a:pt x="2099" y="1299"/>
                      <a:pt x="2058" y="1287"/>
                    </a:cubicBezTo>
                    <a:cubicBezTo>
                      <a:pt x="2010" y="1273"/>
                      <a:pt x="1961" y="1254"/>
                      <a:pt x="1917" y="1226"/>
                    </a:cubicBezTo>
                    <a:cubicBezTo>
                      <a:pt x="1875" y="1200"/>
                      <a:pt x="1839" y="1166"/>
                      <a:pt x="1805" y="1133"/>
                    </a:cubicBezTo>
                    <a:cubicBezTo>
                      <a:pt x="1704" y="1035"/>
                      <a:pt x="1616" y="925"/>
                      <a:pt x="1525" y="817"/>
                    </a:cubicBezTo>
                    <a:cubicBezTo>
                      <a:pt x="1483" y="766"/>
                      <a:pt x="1439" y="716"/>
                      <a:pt x="1395" y="667"/>
                    </a:cubicBezTo>
                    <a:cubicBezTo>
                      <a:pt x="1311" y="574"/>
                      <a:pt x="1222" y="482"/>
                      <a:pt x="1122" y="405"/>
                    </a:cubicBezTo>
                    <a:cubicBezTo>
                      <a:pt x="1049" y="350"/>
                      <a:pt x="974" y="304"/>
                      <a:pt x="900" y="265"/>
                    </a:cubicBezTo>
                    <a:cubicBezTo>
                      <a:pt x="827" y="227"/>
                      <a:pt x="755" y="194"/>
                      <a:pt x="680" y="162"/>
                    </a:cubicBezTo>
                    <a:cubicBezTo>
                      <a:pt x="604" y="129"/>
                      <a:pt x="523" y="98"/>
                      <a:pt x="440" y="72"/>
                    </a:cubicBezTo>
                    <a:cubicBezTo>
                      <a:pt x="296" y="27"/>
                      <a:pt x="135" y="0"/>
                      <a:pt x="0" y="59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4" name="Google Shape;1164;p22"/>
              <p:cNvSpPr/>
              <p:nvPr/>
            </p:nvSpPr>
            <p:spPr>
              <a:xfrm>
                <a:off x="923925" y="3282950"/>
                <a:ext cx="7096126" cy="3302001"/>
              </a:xfrm>
              <a:custGeom>
                <a:rect b="b" l="l" r="r" t="t"/>
                <a:pathLst>
                  <a:path extrusionOk="0" h="1378" w="2963">
                    <a:moveTo>
                      <a:pt x="2963" y="1088"/>
                    </a:moveTo>
                    <a:cubicBezTo>
                      <a:pt x="2855" y="1153"/>
                      <a:pt x="2741" y="1216"/>
                      <a:pt x="2623" y="1278"/>
                    </a:cubicBezTo>
                    <a:cubicBezTo>
                      <a:pt x="2572" y="1304"/>
                      <a:pt x="2519" y="1331"/>
                      <a:pt x="2465" y="1349"/>
                    </a:cubicBezTo>
                    <a:cubicBezTo>
                      <a:pt x="2436" y="1359"/>
                      <a:pt x="2405" y="1366"/>
                      <a:pt x="2375" y="1370"/>
                    </a:cubicBezTo>
                    <a:cubicBezTo>
                      <a:pt x="2308" y="1378"/>
                      <a:pt x="2242" y="1369"/>
                      <a:pt x="2175" y="1354"/>
                    </a:cubicBezTo>
                    <a:cubicBezTo>
                      <a:pt x="2136" y="1346"/>
                      <a:pt x="2097" y="1336"/>
                      <a:pt x="2057" y="1323"/>
                    </a:cubicBezTo>
                    <a:cubicBezTo>
                      <a:pt x="2011" y="1307"/>
                      <a:pt x="1964" y="1288"/>
                      <a:pt x="1921" y="1261"/>
                    </a:cubicBezTo>
                    <a:cubicBezTo>
                      <a:pt x="1879" y="1235"/>
                      <a:pt x="1844" y="1204"/>
                      <a:pt x="1809" y="1172"/>
                    </a:cubicBezTo>
                    <a:cubicBezTo>
                      <a:pt x="1706" y="1076"/>
                      <a:pt x="1617" y="966"/>
                      <a:pt x="1526" y="859"/>
                    </a:cubicBezTo>
                    <a:cubicBezTo>
                      <a:pt x="1483" y="808"/>
                      <a:pt x="1438" y="759"/>
                      <a:pt x="1393" y="710"/>
                    </a:cubicBezTo>
                    <a:cubicBezTo>
                      <a:pt x="1308" y="618"/>
                      <a:pt x="1217" y="527"/>
                      <a:pt x="1118" y="449"/>
                    </a:cubicBezTo>
                    <a:cubicBezTo>
                      <a:pt x="1047" y="392"/>
                      <a:pt x="973" y="343"/>
                      <a:pt x="899" y="300"/>
                    </a:cubicBezTo>
                    <a:cubicBezTo>
                      <a:pt x="827" y="257"/>
                      <a:pt x="756" y="220"/>
                      <a:pt x="681" y="184"/>
                    </a:cubicBezTo>
                    <a:cubicBezTo>
                      <a:pt x="605" y="147"/>
                      <a:pt x="525" y="112"/>
                      <a:pt x="442" y="83"/>
                    </a:cubicBezTo>
                    <a:cubicBezTo>
                      <a:pt x="299" y="33"/>
                      <a:pt x="137" y="0"/>
                      <a:pt x="0" y="56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5" name="Google Shape;1165;p22"/>
              <p:cNvSpPr/>
              <p:nvPr/>
            </p:nvSpPr>
            <p:spPr>
              <a:xfrm>
                <a:off x="904875" y="3249613"/>
                <a:ext cx="7104059" cy="3421063"/>
              </a:xfrm>
              <a:custGeom>
                <a:rect b="b" l="l" r="r" t="t"/>
                <a:pathLst>
                  <a:path extrusionOk="0" h="1428" w="2966">
                    <a:moveTo>
                      <a:pt x="2966" y="1180"/>
                    </a:moveTo>
                    <a:cubicBezTo>
                      <a:pt x="2854" y="1237"/>
                      <a:pt x="2738" y="1293"/>
                      <a:pt x="2619" y="1347"/>
                    </a:cubicBezTo>
                    <a:cubicBezTo>
                      <a:pt x="2567" y="1371"/>
                      <a:pt x="2514" y="1394"/>
                      <a:pt x="2460" y="1409"/>
                    </a:cubicBezTo>
                    <a:cubicBezTo>
                      <a:pt x="2430" y="1417"/>
                      <a:pt x="2400" y="1423"/>
                      <a:pt x="2369" y="1424"/>
                    </a:cubicBezTo>
                    <a:cubicBezTo>
                      <a:pt x="2302" y="1428"/>
                      <a:pt x="2237" y="1413"/>
                      <a:pt x="2171" y="1394"/>
                    </a:cubicBezTo>
                    <a:cubicBezTo>
                      <a:pt x="2134" y="1384"/>
                      <a:pt x="2096" y="1372"/>
                      <a:pt x="2058" y="1358"/>
                    </a:cubicBezTo>
                    <a:cubicBezTo>
                      <a:pt x="2013" y="1341"/>
                      <a:pt x="1967" y="1321"/>
                      <a:pt x="1925" y="1295"/>
                    </a:cubicBezTo>
                    <a:cubicBezTo>
                      <a:pt x="1885" y="1270"/>
                      <a:pt x="1850" y="1240"/>
                      <a:pt x="1815" y="1210"/>
                    </a:cubicBezTo>
                    <a:cubicBezTo>
                      <a:pt x="1709" y="1116"/>
                      <a:pt x="1620" y="1006"/>
                      <a:pt x="1527" y="900"/>
                    </a:cubicBezTo>
                    <a:cubicBezTo>
                      <a:pt x="1483" y="850"/>
                      <a:pt x="1438" y="801"/>
                      <a:pt x="1392" y="753"/>
                    </a:cubicBezTo>
                    <a:cubicBezTo>
                      <a:pt x="1305" y="661"/>
                      <a:pt x="1214" y="571"/>
                      <a:pt x="1116" y="491"/>
                    </a:cubicBezTo>
                    <a:cubicBezTo>
                      <a:pt x="1045" y="433"/>
                      <a:pt x="972" y="381"/>
                      <a:pt x="899" y="333"/>
                    </a:cubicBezTo>
                    <a:cubicBezTo>
                      <a:pt x="829" y="287"/>
                      <a:pt x="757" y="245"/>
                      <a:pt x="683" y="205"/>
                    </a:cubicBezTo>
                    <a:cubicBezTo>
                      <a:pt x="607" y="164"/>
                      <a:pt x="528" y="125"/>
                      <a:pt x="445" y="93"/>
                    </a:cubicBezTo>
                    <a:cubicBezTo>
                      <a:pt x="302" y="37"/>
                      <a:pt x="140" y="0"/>
                      <a:pt x="0" y="52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6" name="Google Shape;1166;p22"/>
              <p:cNvSpPr/>
              <p:nvPr/>
            </p:nvSpPr>
            <p:spPr>
              <a:xfrm>
                <a:off x="887413" y="3213100"/>
                <a:ext cx="7108827" cy="3546476"/>
              </a:xfrm>
              <a:custGeom>
                <a:rect b="b" l="l" r="r" t="t"/>
                <a:pathLst>
                  <a:path extrusionOk="0" h="1480" w="2968">
                    <a:moveTo>
                      <a:pt x="2968" y="1273"/>
                    </a:moveTo>
                    <a:cubicBezTo>
                      <a:pt x="2852" y="1322"/>
                      <a:pt x="2734" y="1370"/>
                      <a:pt x="2614" y="1417"/>
                    </a:cubicBezTo>
                    <a:cubicBezTo>
                      <a:pt x="2562" y="1438"/>
                      <a:pt x="2508" y="1458"/>
                      <a:pt x="2453" y="1470"/>
                    </a:cubicBezTo>
                    <a:cubicBezTo>
                      <a:pt x="2423" y="1476"/>
                      <a:pt x="2393" y="1480"/>
                      <a:pt x="2362" y="1479"/>
                    </a:cubicBezTo>
                    <a:cubicBezTo>
                      <a:pt x="2295" y="1478"/>
                      <a:pt x="2231" y="1458"/>
                      <a:pt x="2167" y="1435"/>
                    </a:cubicBezTo>
                    <a:cubicBezTo>
                      <a:pt x="2131" y="1423"/>
                      <a:pt x="2094" y="1409"/>
                      <a:pt x="2057" y="1394"/>
                    </a:cubicBezTo>
                    <a:cubicBezTo>
                      <a:pt x="2014" y="1376"/>
                      <a:pt x="1970" y="1355"/>
                      <a:pt x="1929" y="1330"/>
                    </a:cubicBezTo>
                    <a:cubicBezTo>
                      <a:pt x="1890" y="1306"/>
                      <a:pt x="1855" y="1278"/>
                      <a:pt x="1820" y="1249"/>
                    </a:cubicBezTo>
                    <a:cubicBezTo>
                      <a:pt x="1712" y="1157"/>
                      <a:pt x="1622" y="1047"/>
                      <a:pt x="1527" y="942"/>
                    </a:cubicBezTo>
                    <a:cubicBezTo>
                      <a:pt x="1483" y="892"/>
                      <a:pt x="1437" y="844"/>
                      <a:pt x="1391" y="796"/>
                    </a:cubicBezTo>
                    <a:cubicBezTo>
                      <a:pt x="1302" y="705"/>
                      <a:pt x="1210" y="617"/>
                      <a:pt x="1113" y="535"/>
                    </a:cubicBezTo>
                    <a:cubicBezTo>
                      <a:pt x="1042" y="475"/>
                      <a:pt x="971" y="420"/>
                      <a:pt x="899" y="368"/>
                    </a:cubicBezTo>
                    <a:cubicBezTo>
                      <a:pt x="829" y="318"/>
                      <a:pt x="758" y="271"/>
                      <a:pt x="684" y="227"/>
                    </a:cubicBezTo>
                    <a:cubicBezTo>
                      <a:pt x="608" y="182"/>
                      <a:pt x="529" y="140"/>
                      <a:pt x="447" y="104"/>
                    </a:cubicBezTo>
                    <a:cubicBezTo>
                      <a:pt x="305" y="43"/>
                      <a:pt x="142" y="0"/>
                      <a:pt x="0" y="49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7" name="Google Shape;1167;p22"/>
              <p:cNvSpPr/>
              <p:nvPr/>
            </p:nvSpPr>
            <p:spPr>
              <a:xfrm>
                <a:off x="871538" y="3179763"/>
                <a:ext cx="7110414" cy="3679826"/>
              </a:xfrm>
              <a:custGeom>
                <a:rect b="b" l="l" r="r" t="t"/>
                <a:pathLst>
                  <a:path extrusionOk="0" h="1536" w="2969">
                    <a:moveTo>
                      <a:pt x="2969" y="1365"/>
                    </a:moveTo>
                    <a:cubicBezTo>
                      <a:pt x="2850" y="1406"/>
                      <a:pt x="2730" y="1447"/>
                      <a:pt x="2608" y="1487"/>
                    </a:cubicBezTo>
                    <a:cubicBezTo>
                      <a:pt x="2556" y="1504"/>
                      <a:pt x="2502" y="1521"/>
                      <a:pt x="2447" y="1530"/>
                    </a:cubicBezTo>
                    <a:cubicBezTo>
                      <a:pt x="2417" y="1534"/>
                      <a:pt x="2386" y="1536"/>
                      <a:pt x="2356" y="1533"/>
                    </a:cubicBezTo>
                    <a:cubicBezTo>
                      <a:pt x="2289" y="1527"/>
                      <a:pt x="2226" y="1502"/>
                      <a:pt x="2163" y="1476"/>
                    </a:cubicBezTo>
                    <a:cubicBezTo>
                      <a:pt x="2128" y="1461"/>
                      <a:pt x="2092" y="1445"/>
                      <a:pt x="2056" y="1429"/>
                    </a:cubicBezTo>
                    <a:cubicBezTo>
                      <a:pt x="2014" y="1409"/>
                      <a:pt x="1973" y="1388"/>
                      <a:pt x="1933" y="1364"/>
                    </a:cubicBezTo>
                    <a:cubicBezTo>
                      <a:pt x="1895" y="1340"/>
                      <a:pt x="1859" y="1314"/>
                      <a:pt x="1825" y="1287"/>
                    </a:cubicBezTo>
                    <a:cubicBezTo>
                      <a:pt x="1714" y="1197"/>
                      <a:pt x="1623" y="1087"/>
                      <a:pt x="1528" y="983"/>
                    </a:cubicBezTo>
                    <a:cubicBezTo>
                      <a:pt x="1483" y="933"/>
                      <a:pt x="1436" y="885"/>
                      <a:pt x="1389" y="838"/>
                    </a:cubicBezTo>
                    <a:cubicBezTo>
                      <a:pt x="1299" y="748"/>
                      <a:pt x="1205" y="661"/>
                      <a:pt x="1109" y="577"/>
                    </a:cubicBezTo>
                    <a:cubicBezTo>
                      <a:pt x="1040" y="517"/>
                      <a:pt x="970" y="458"/>
                      <a:pt x="898" y="402"/>
                    </a:cubicBezTo>
                    <a:cubicBezTo>
                      <a:pt x="829" y="347"/>
                      <a:pt x="758" y="296"/>
                      <a:pt x="685" y="248"/>
                    </a:cubicBezTo>
                    <a:cubicBezTo>
                      <a:pt x="610" y="198"/>
                      <a:pt x="531" y="153"/>
                      <a:pt x="449" y="114"/>
                    </a:cubicBezTo>
                    <a:cubicBezTo>
                      <a:pt x="308" y="47"/>
                      <a:pt x="144" y="0"/>
                      <a:pt x="0" y="46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68" name="Google Shape;1168;p22"/>
          <p:cNvGrpSpPr/>
          <p:nvPr/>
        </p:nvGrpSpPr>
        <p:grpSpPr>
          <a:xfrm flipH="1">
            <a:off x="-121538" y="539505"/>
            <a:ext cx="9678319" cy="2270146"/>
            <a:chOff x="-398938" y="539505"/>
            <a:chExt cx="9678319" cy="2270146"/>
          </a:xfrm>
        </p:grpSpPr>
        <p:sp>
          <p:nvSpPr>
            <p:cNvPr id="1169" name="Google Shape;1169;p22"/>
            <p:cNvSpPr/>
            <p:nvPr/>
          </p:nvSpPr>
          <p:spPr>
            <a:xfrm>
              <a:off x="-398938" y="539505"/>
              <a:ext cx="1076850" cy="1407550"/>
            </a:xfrm>
            <a:custGeom>
              <a:rect b="b" l="l" r="r" t="t"/>
              <a:pathLst>
                <a:path extrusionOk="0" h="166" w="127">
                  <a:moveTo>
                    <a:pt x="1" y="166"/>
                  </a:moveTo>
                  <a:lnTo>
                    <a:pt x="47" y="166"/>
                  </a:lnTo>
                  <a:lnTo>
                    <a:pt x="127" y="84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1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2"/>
            <p:cNvSpPr/>
            <p:nvPr/>
          </p:nvSpPr>
          <p:spPr>
            <a:xfrm flipH="1">
              <a:off x="8915368" y="2333851"/>
              <a:ext cx="364013" cy="475800"/>
            </a:xfrm>
            <a:custGeom>
              <a:rect b="b" l="l" r="r" t="t"/>
              <a:pathLst>
                <a:path extrusionOk="0" h="166" w="127">
                  <a:moveTo>
                    <a:pt x="1" y="166"/>
                  </a:moveTo>
                  <a:lnTo>
                    <a:pt x="47" y="166"/>
                  </a:lnTo>
                  <a:lnTo>
                    <a:pt x="127" y="84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1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1" name="Google Shape;1171;p22"/>
          <p:cNvGrpSpPr/>
          <p:nvPr/>
        </p:nvGrpSpPr>
        <p:grpSpPr>
          <a:xfrm>
            <a:off x="6869187" y="407738"/>
            <a:ext cx="1561577" cy="4302448"/>
            <a:chOff x="6869187" y="407738"/>
            <a:chExt cx="1561577" cy="4302448"/>
          </a:xfrm>
        </p:grpSpPr>
        <p:grpSp>
          <p:nvGrpSpPr>
            <p:cNvPr id="1172" name="Google Shape;1172;p22"/>
            <p:cNvGrpSpPr/>
            <p:nvPr/>
          </p:nvGrpSpPr>
          <p:grpSpPr>
            <a:xfrm flipH="1">
              <a:off x="6869187" y="407738"/>
              <a:ext cx="746125" cy="263525"/>
              <a:chOff x="4449763" y="4024313"/>
              <a:chExt cx="746125" cy="263525"/>
            </a:xfrm>
          </p:grpSpPr>
          <p:sp>
            <p:nvSpPr>
              <p:cNvPr id="1173" name="Google Shape;1173;p22"/>
              <p:cNvSpPr/>
              <p:nvPr/>
            </p:nvSpPr>
            <p:spPr>
              <a:xfrm>
                <a:off x="4449763" y="4024313"/>
                <a:ext cx="161925" cy="263525"/>
              </a:xfrm>
              <a:custGeom>
                <a:rect b="b" l="l" r="r" t="t"/>
                <a:pathLst>
                  <a:path extrusionOk="0" h="166" w="102">
                    <a:moveTo>
                      <a:pt x="1" y="166"/>
                    </a:moveTo>
                    <a:lnTo>
                      <a:pt x="23" y="166"/>
                    </a:lnTo>
                    <a:lnTo>
                      <a:pt x="102" y="84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81" y="84"/>
                    </a:lnTo>
                    <a:lnTo>
                      <a:pt x="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4" name="Google Shape;1174;p22"/>
              <p:cNvSpPr/>
              <p:nvPr/>
            </p:nvSpPr>
            <p:spPr>
              <a:xfrm>
                <a:off x="4619625" y="4024313"/>
                <a:ext cx="169863" cy="263525"/>
              </a:xfrm>
              <a:custGeom>
                <a:rect b="b" l="l" r="r" t="t"/>
                <a:pathLst>
                  <a:path extrusionOk="0" h="166" w="107">
                    <a:moveTo>
                      <a:pt x="1" y="166"/>
                    </a:moveTo>
                    <a:lnTo>
                      <a:pt x="28" y="166"/>
                    </a:lnTo>
                    <a:lnTo>
                      <a:pt x="107" y="84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80" y="84"/>
                    </a:lnTo>
                    <a:lnTo>
                      <a:pt x="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5" name="Google Shape;1175;p22"/>
              <p:cNvSpPr/>
              <p:nvPr/>
            </p:nvSpPr>
            <p:spPr>
              <a:xfrm>
                <a:off x="4795838" y="4024313"/>
                <a:ext cx="192088" cy="263525"/>
              </a:xfrm>
              <a:custGeom>
                <a:rect b="b" l="l" r="r" t="t"/>
                <a:pathLst>
                  <a:path extrusionOk="0" h="166" w="121">
                    <a:moveTo>
                      <a:pt x="1" y="166"/>
                    </a:moveTo>
                    <a:lnTo>
                      <a:pt x="42" y="166"/>
                    </a:lnTo>
                    <a:lnTo>
                      <a:pt x="121" y="84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81" y="84"/>
                    </a:lnTo>
                    <a:lnTo>
                      <a:pt x="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6" name="Google Shape;1176;p22"/>
              <p:cNvSpPr/>
              <p:nvPr/>
            </p:nvSpPr>
            <p:spPr>
              <a:xfrm>
                <a:off x="4994275" y="4024313"/>
                <a:ext cx="201613" cy="263525"/>
              </a:xfrm>
              <a:custGeom>
                <a:rect b="b" l="l" r="r" t="t"/>
                <a:pathLst>
                  <a:path extrusionOk="0" h="166" w="127">
                    <a:moveTo>
                      <a:pt x="1" y="166"/>
                    </a:moveTo>
                    <a:lnTo>
                      <a:pt x="47" y="166"/>
                    </a:lnTo>
                    <a:lnTo>
                      <a:pt x="127" y="84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1" y="84"/>
                    </a:lnTo>
                    <a:lnTo>
                      <a:pt x="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7" name="Google Shape;1177;p22"/>
            <p:cNvGrpSpPr/>
            <p:nvPr/>
          </p:nvGrpSpPr>
          <p:grpSpPr>
            <a:xfrm>
              <a:off x="7829536" y="4497837"/>
              <a:ext cx="601228" cy="212348"/>
              <a:chOff x="4449763" y="4024313"/>
              <a:chExt cx="746125" cy="263525"/>
            </a:xfrm>
          </p:grpSpPr>
          <p:sp>
            <p:nvSpPr>
              <p:cNvPr id="1178" name="Google Shape;1178;p22"/>
              <p:cNvSpPr/>
              <p:nvPr/>
            </p:nvSpPr>
            <p:spPr>
              <a:xfrm>
                <a:off x="4449763" y="4024313"/>
                <a:ext cx="161925" cy="263525"/>
              </a:xfrm>
              <a:custGeom>
                <a:rect b="b" l="l" r="r" t="t"/>
                <a:pathLst>
                  <a:path extrusionOk="0" h="166" w="102">
                    <a:moveTo>
                      <a:pt x="1" y="166"/>
                    </a:moveTo>
                    <a:lnTo>
                      <a:pt x="23" y="166"/>
                    </a:lnTo>
                    <a:lnTo>
                      <a:pt x="102" y="84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81" y="84"/>
                    </a:lnTo>
                    <a:lnTo>
                      <a:pt x="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9" name="Google Shape;1179;p22"/>
              <p:cNvSpPr/>
              <p:nvPr/>
            </p:nvSpPr>
            <p:spPr>
              <a:xfrm>
                <a:off x="4619625" y="4024313"/>
                <a:ext cx="169863" cy="263525"/>
              </a:xfrm>
              <a:custGeom>
                <a:rect b="b" l="l" r="r" t="t"/>
                <a:pathLst>
                  <a:path extrusionOk="0" h="166" w="107">
                    <a:moveTo>
                      <a:pt x="1" y="166"/>
                    </a:moveTo>
                    <a:lnTo>
                      <a:pt x="28" y="166"/>
                    </a:lnTo>
                    <a:lnTo>
                      <a:pt x="107" y="84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80" y="84"/>
                    </a:lnTo>
                    <a:lnTo>
                      <a:pt x="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0" name="Google Shape;1180;p22"/>
              <p:cNvSpPr/>
              <p:nvPr/>
            </p:nvSpPr>
            <p:spPr>
              <a:xfrm>
                <a:off x="4795838" y="4024313"/>
                <a:ext cx="192088" cy="263525"/>
              </a:xfrm>
              <a:custGeom>
                <a:rect b="b" l="l" r="r" t="t"/>
                <a:pathLst>
                  <a:path extrusionOk="0" h="166" w="121">
                    <a:moveTo>
                      <a:pt x="1" y="166"/>
                    </a:moveTo>
                    <a:lnTo>
                      <a:pt x="42" y="166"/>
                    </a:lnTo>
                    <a:lnTo>
                      <a:pt x="121" y="84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81" y="84"/>
                    </a:lnTo>
                    <a:lnTo>
                      <a:pt x="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1" name="Google Shape;1181;p22"/>
              <p:cNvSpPr/>
              <p:nvPr/>
            </p:nvSpPr>
            <p:spPr>
              <a:xfrm>
                <a:off x="4994275" y="4024313"/>
                <a:ext cx="201613" cy="263525"/>
              </a:xfrm>
              <a:custGeom>
                <a:rect b="b" l="l" r="r" t="t"/>
                <a:pathLst>
                  <a:path extrusionOk="0" h="166" w="127">
                    <a:moveTo>
                      <a:pt x="1" y="166"/>
                    </a:moveTo>
                    <a:lnTo>
                      <a:pt x="47" y="166"/>
                    </a:lnTo>
                    <a:lnTo>
                      <a:pt x="127" y="84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1" y="84"/>
                    </a:lnTo>
                    <a:lnTo>
                      <a:pt x="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3" name="Google Shape;1183;p23"/>
          <p:cNvGrpSpPr/>
          <p:nvPr/>
        </p:nvGrpSpPr>
        <p:grpSpPr>
          <a:xfrm>
            <a:off x="-1237699" y="-2465626"/>
            <a:ext cx="13542273" cy="9977218"/>
            <a:chOff x="-1237699" y="-2465626"/>
            <a:chExt cx="13542273" cy="9977218"/>
          </a:xfrm>
        </p:grpSpPr>
        <p:grpSp>
          <p:nvGrpSpPr>
            <p:cNvPr id="1184" name="Google Shape;1184;p23"/>
            <p:cNvGrpSpPr/>
            <p:nvPr/>
          </p:nvGrpSpPr>
          <p:grpSpPr>
            <a:xfrm rot="-2966106">
              <a:off x="7219621" y="3536309"/>
              <a:ext cx="5005393" cy="2513542"/>
              <a:chOff x="871538" y="3179763"/>
              <a:chExt cx="7327898" cy="3679826"/>
            </a:xfrm>
          </p:grpSpPr>
          <p:sp>
            <p:nvSpPr>
              <p:cNvPr id="1185" name="Google Shape;1185;p23"/>
              <p:cNvSpPr/>
              <p:nvPr/>
            </p:nvSpPr>
            <p:spPr>
              <a:xfrm>
                <a:off x="1165225" y="3278188"/>
                <a:ext cx="7034210" cy="2479676"/>
              </a:xfrm>
              <a:custGeom>
                <a:rect b="b" l="l" r="r" t="t"/>
                <a:pathLst>
                  <a:path extrusionOk="0" h="1035" w="2937">
                    <a:moveTo>
                      <a:pt x="2937" y="0"/>
                    </a:moveTo>
                    <a:cubicBezTo>
                      <a:pt x="2879" y="177"/>
                      <a:pt x="2795" y="345"/>
                      <a:pt x="2694" y="505"/>
                    </a:cubicBezTo>
                    <a:cubicBezTo>
                      <a:pt x="2650" y="575"/>
                      <a:pt x="2603" y="644"/>
                      <a:pt x="2553" y="709"/>
                    </a:cubicBezTo>
                    <a:cubicBezTo>
                      <a:pt x="2526" y="744"/>
                      <a:pt x="2497" y="780"/>
                      <a:pt x="2467" y="813"/>
                    </a:cubicBezTo>
                    <a:cubicBezTo>
                      <a:pt x="2399" y="886"/>
                      <a:pt x="2321" y="950"/>
                      <a:pt x="2230" y="989"/>
                    </a:cubicBezTo>
                    <a:cubicBezTo>
                      <a:pt x="2179" y="1012"/>
                      <a:pt x="2124" y="1027"/>
                      <a:pt x="2064" y="1031"/>
                    </a:cubicBezTo>
                    <a:cubicBezTo>
                      <a:pt x="1997" y="1035"/>
                      <a:pt x="1923" y="1024"/>
                      <a:pt x="1865" y="985"/>
                    </a:cubicBezTo>
                    <a:cubicBezTo>
                      <a:pt x="1809" y="948"/>
                      <a:pt x="1773" y="891"/>
                      <a:pt x="1739" y="837"/>
                    </a:cubicBezTo>
                    <a:cubicBezTo>
                      <a:pt x="1664" y="720"/>
                      <a:pt x="1591" y="601"/>
                      <a:pt x="1518" y="483"/>
                    </a:cubicBezTo>
                    <a:cubicBezTo>
                      <a:pt x="1484" y="427"/>
                      <a:pt x="1449" y="372"/>
                      <a:pt x="1415" y="316"/>
                    </a:cubicBezTo>
                    <a:cubicBezTo>
                      <a:pt x="1350" y="213"/>
                      <a:pt x="1277" y="104"/>
                      <a:pt x="1164" y="51"/>
                    </a:cubicBezTo>
                    <a:cubicBezTo>
                      <a:pt x="1080" y="12"/>
                      <a:pt x="987" y="11"/>
                      <a:pt x="904" y="25"/>
                    </a:cubicBezTo>
                    <a:cubicBezTo>
                      <a:pt x="822" y="40"/>
                      <a:pt x="746" y="69"/>
                      <a:pt x="665" y="90"/>
                    </a:cubicBezTo>
                    <a:cubicBezTo>
                      <a:pt x="584" y="110"/>
                      <a:pt x="497" y="124"/>
                      <a:pt x="411" y="140"/>
                    </a:cubicBezTo>
                    <a:cubicBezTo>
                      <a:pt x="259" y="169"/>
                      <a:pt x="107" y="205"/>
                      <a:pt x="0" y="30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6" name="Google Shape;1186;p23"/>
              <p:cNvSpPr/>
              <p:nvPr/>
            </p:nvSpPr>
            <p:spPr>
              <a:xfrm>
                <a:off x="1146175" y="3362325"/>
                <a:ext cx="7042153" cy="2441575"/>
              </a:xfrm>
              <a:custGeom>
                <a:rect b="b" l="l" r="r" t="t"/>
                <a:pathLst>
                  <a:path extrusionOk="0" h="1019" w="2940">
                    <a:moveTo>
                      <a:pt x="2940" y="43"/>
                    </a:moveTo>
                    <a:cubicBezTo>
                      <a:pt x="2878" y="211"/>
                      <a:pt x="2792" y="373"/>
                      <a:pt x="2690" y="526"/>
                    </a:cubicBezTo>
                    <a:cubicBezTo>
                      <a:pt x="2645" y="593"/>
                      <a:pt x="2598" y="658"/>
                      <a:pt x="2548" y="720"/>
                    </a:cubicBezTo>
                    <a:cubicBezTo>
                      <a:pt x="2520" y="754"/>
                      <a:pt x="2492" y="787"/>
                      <a:pt x="2461" y="818"/>
                    </a:cubicBezTo>
                    <a:cubicBezTo>
                      <a:pt x="2393" y="886"/>
                      <a:pt x="2316" y="945"/>
                      <a:pt x="2227" y="981"/>
                    </a:cubicBezTo>
                    <a:cubicBezTo>
                      <a:pt x="2177" y="1001"/>
                      <a:pt x="2123" y="1014"/>
                      <a:pt x="2064" y="1017"/>
                    </a:cubicBezTo>
                    <a:cubicBezTo>
                      <a:pt x="1998" y="1019"/>
                      <a:pt x="1927" y="1008"/>
                      <a:pt x="1870" y="970"/>
                    </a:cubicBezTo>
                    <a:cubicBezTo>
                      <a:pt x="1815" y="934"/>
                      <a:pt x="1779" y="879"/>
                      <a:pt x="1744" y="826"/>
                    </a:cubicBezTo>
                    <a:cubicBezTo>
                      <a:pt x="1668" y="710"/>
                      <a:pt x="1594" y="593"/>
                      <a:pt x="1519" y="475"/>
                    </a:cubicBezTo>
                    <a:cubicBezTo>
                      <a:pt x="1485" y="420"/>
                      <a:pt x="1449" y="365"/>
                      <a:pt x="1414" y="310"/>
                    </a:cubicBezTo>
                    <a:cubicBezTo>
                      <a:pt x="1348" y="207"/>
                      <a:pt x="1273" y="99"/>
                      <a:pt x="1161" y="45"/>
                    </a:cubicBezTo>
                    <a:cubicBezTo>
                      <a:pt x="1079" y="5"/>
                      <a:pt x="987" y="0"/>
                      <a:pt x="905" y="10"/>
                    </a:cubicBezTo>
                    <a:cubicBezTo>
                      <a:pt x="823" y="20"/>
                      <a:pt x="747" y="45"/>
                      <a:pt x="667" y="61"/>
                    </a:cubicBezTo>
                    <a:cubicBezTo>
                      <a:pt x="586" y="78"/>
                      <a:pt x="500" y="88"/>
                      <a:pt x="414" y="101"/>
                    </a:cubicBezTo>
                    <a:cubicBezTo>
                      <a:pt x="262" y="124"/>
                      <a:pt x="110" y="155"/>
                      <a:pt x="0" y="25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7" name="Google Shape;1187;p23"/>
              <p:cNvSpPr/>
              <p:nvPr/>
            </p:nvSpPr>
            <p:spPr>
              <a:xfrm>
                <a:off x="1128713" y="3419475"/>
                <a:ext cx="7045327" cy="2432049"/>
              </a:xfrm>
              <a:custGeom>
                <a:rect b="b" l="l" r="r" t="t"/>
                <a:pathLst>
                  <a:path extrusionOk="0" h="1015" w="2941">
                    <a:moveTo>
                      <a:pt x="2941" y="97"/>
                    </a:moveTo>
                    <a:cubicBezTo>
                      <a:pt x="2876" y="257"/>
                      <a:pt x="2787" y="411"/>
                      <a:pt x="2684" y="557"/>
                    </a:cubicBezTo>
                    <a:cubicBezTo>
                      <a:pt x="2639" y="621"/>
                      <a:pt x="2591" y="683"/>
                      <a:pt x="2541" y="742"/>
                    </a:cubicBezTo>
                    <a:cubicBezTo>
                      <a:pt x="2514" y="774"/>
                      <a:pt x="2485" y="805"/>
                      <a:pt x="2454" y="834"/>
                    </a:cubicBezTo>
                    <a:cubicBezTo>
                      <a:pt x="2386" y="898"/>
                      <a:pt x="2310" y="951"/>
                      <a:pt x="2223" y="983"/>
                    </a:cubicBezTo>
                    <a:cubicBezTo>
                      <a:pt x="2174" y="1001"/>
                      <a:pt x="2121" y="1012"/>
                      <a:pt x="2064" y="1014"/>
                    </a:cubicBezTo>
                    <a:cubicBezTo>
                      <a:pt x="1999" y="1015"/>
                      <a:pt x="1930" y="1003"/>
                      <a:pt x="1873" y="966"/>
                    </a:cubicBezTo>
                    <a:cubicBezTo>
                      <a:pt x="1820" y="931"/>
                      <a:pt x="1784" y="877"/>
                      <a:pt x="1749" y="826"/>
                    </a:cubicBezTo>
                    <a:cubicBezTo>
                      <a:pt x="1671" y="712"/>
                      <a:pt x="1595" y="595"/>
                      <a:pt x="1520" y="478"/>
                    </a:cubicBezTo>
                    <a:cubicBezTo>
                      <a:pt x="1484" y="423"/>
                      <a:pt x="1448" y="368"/>
                      <a:pt x="1412" y="314"/>
                    </a:cubicBezTo>
                    <a:cubicBezTo>
                      <a:pt x="1345" y="212"/>
                      <a:pt x="1269" y="105"/>
                      <a:pt x="1158" y="49"/>
                    </a:cubicBezTo>
                    <a:cubicBezTo>
                      <a:pt x="1076" y="8"/>
                      <a:pt x="986" y="0"/>
                      <a:pt x="904" y="6"/>
                    </a:cubicBezTo>
                    <a:cubicBezTo>
                      <a:pt x="823" y="12"/>
                      <a:pt x="748" y="32"/>
                      <a:pt x="668" y="44"/>
                    </a:cubicBezTo>
                    <a:cubicBezTo>
                      <a:pt x="588" y="57"/>
                      <a:pt x="502" y="63"/>
                      <a:pt x="416" y="73"/>
                    </a:cubicBezTo>
                    <a:cubicBezTo>
                      <a:pt x="265" y="90"/>
                      <a:pt x="112" y="117"/>
                      <a:pt x="0" y="21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8" name="Google Shape;1188;p23"/>
              <p:cNvSpPr/>
              <p:nvPr/>
            </p:nvSpPr>
            <p:spPr>
              <a:xfrm>
                <a:off x="1112838" y="3476625"/>
                <a:ext cx="7048500" cy="2422525"/>
              </a:xfrm>
              <a:custGeom>
                <a:rect b="b" l="l" r="r" t="t"/>
                <a:pathLst>
                  <a:path extrusionOk="0" h="1011" w="2943">
                    <a:moveTo>
                      <a:pt x="2943" y="151"/>
                    </a:moveTo>
                    <a:cubicBezTo>
                      <a:pt x="2874" y="303"/>
                      <a:pt x="2783" y="449"/>
                      <a:pt x="2679" y="588"/>
                    </a:cubicBezTo>
                    <a:cubicBezTo>
                      <a:pt x="2634" y="649"/>
                      <a:pt x="2585" y="708"/>
                      <a:pt x="2535" y="764"/>
                    </a:cubicBezTo>
                    <a:cubicBezTo>
                      <a:pt x="2507" y="794"/>
                      <a:pt x="2478" y="823"/>
                      <a:pt x="2447" y="850"/>
                    </a:cubicBezTo>
                    <a:cubicBezTo>
                      <a:pt x="2379" y="909"/>
                      <a:pt x="2304" y="957"/>
                      <a:pt x="2219" y="985"/>
                    </a:cubicBezTo>
                    <a:cubicBezTo>
                      <a:pt x="2171" y="1001"/>
                      <a:pt x="2119" y="1010"/>
                      <a:pt x="2063" y="1011"/>
                    </a:cubicBezTo>
                    <a:cubicBezTo>
                      <a:pt x="2000" y="1011"/>
                      <a:pt x="1932" y="998"/>
                      <a:pt x="1877" y="962"/>
                    </a:cubicBezTo>
                    <a:cubicBezTo>
                      <a:pt x="1824" y="927"/>
                      <a:pt x="1789" y="875"/>
                      <a:pt x="1754" y="826"/>
                    </a:cubicBezTo>
                    <a:cubicBezTo>
                      <a:pt x="1674" y="713"/>
                      <a:pt x="1597" y="597"/>
                      <a:pt x="1520" y="481"/>
                    </a:cubicBezTo>
                    <a:cubicBezTo>
                      <a:pt x="1484" y="426"/>
                      <a:pt x="1447" y="372"/>
                      <a:pt x="1410" y="318"/>
                    </a:cubicBezTo>
                    <a:cubicBezTo>
                      <a:pt x="1341" y="218"/>
                      <a:pt x="1265" y="112"/>
                      <a:pt x="1154" y="54"/>
                    </a:cubicBezTo>
                    <a:cubicBezTo>
                      <a:pt x="1073" y="11"/>
                      <a:pt x="984" y="0"/>
                      <a:pt x="904" y="2"/>
                    </a:cubicBezTo>
                    <a:cubicBezTo>
                      <a:pt x="823" y="4"/>
                      <a:pt x="748" y="19"/>
                      <a:pt x="669" y="27"/>
                    </a:cubicBezTo>
                    <a:cubicBezTo>
                      <a:pt x="589" y="36"/>
                      <a:pt x="503" y="39"/>
                      <a:pt x="418" y="45"/>
                    </a:cubicBezTo>
                    <a:cubicBezTo>
                      <a:pt x="268" y="57"/>
                      <a:pt x="114" y="78"/>
                      <a:pt x="0" y="17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23"/>
              <p:cNvSpPr/>
              <p:nvPr/>
            </p:nvSpPr>
            <p:spPr>
              <a:xfrm>
                <a:off x="1095375" y="3522663"/>
                <a:ext cx="7054851" cy="2428875"/>
              </a:xfrm>
              <a:custGeom>
                <a:rect b="b" l="l" r="r" t="t"/>
                <a:pathLst>
                  <a:path extrusionOk="0" h="1014" w="2945">
                    <a:moveTo>
                      <a:pt x="2945" y="210"/>
                    </a:moveTo>
                    <a:cubicBezTo>
                      <a:pt x="2872" y="354"/>
                      <a:pt x="2779" y="493"/>
                      <a:pt x="2674" y="625"/>
                    </a:cubicBezTo>
                    <a:cubicBezTo>
                      <a:pt x="2628" y="682"/>
                      <a:pt x="2579" y="739"/>
                      <a:pt x="2528" y="791"/>
                    </a:cubicBezTo>
                    <a:cubicBezTo>
                      <a:pt x="2500" y="819"/>
                      <a:pt x="2471" y="846"/>
                      <a:pt x="2441" y="870"/>
                    </a:cubicBezTo>
                    <a:cubicBezTo>
                      <a:pt x="2373" y="925"/>
                      <a:pt x="2299" y="968"/>
                      <a:pt x="2215" y="992"/>
                    </a:cubicBezTo>
                    <a:cubicBezTo>
                      <a:pt x="2167" y="1006"/>
                      <a:pt x="2117" y="1014"/>
                      <a:pt x="2062" y="1013"/>
                    </a:cubicBezTo>
                    <a:cubicBezTo>
                      <a:pt x="2001" y="1011"/>
                      <a:pt x="1935" y="998"/>
                      <a:pt x="1881" y="963"/>
                    </a:cubicBezTo>
                    <a:cubicBezTo>
                      <a:pt x="1829" y="929"/>
                      <a:pt x="1794" y="879"/>
                      <a:pt x="1759" y="831"/>
                    </a:cubicBezTo>
                    <a:cubicBezTo>
                      <a:pt x="1677" y="720"/>
                      <a:pt x="1599" y="604"/>
                      <a:pt x="1520" y="489"/>
                    </a:cubicBezTo>
                    <a:cubicBezTo>
                      <a:pt x="1484" y="435"/>
                      <a:pt x="1446" y="381"/>
                      <a:pt x="1409" y="327"/>
                    </a:cubicBezTo>
                    <a:cubicBezTo>
                      <a:pt x="1338" y="228"/>
                      <a:pt x="1260" y="123"/>
                      <a:pt x="1151" y="63"/>
                    </a:cubicBezTo>
                    <a:cubicBezTo>
                      <a:pt x="1071" y="19"/>
                      <a:pt x="983" y="4"/>
                      <a:pt x="903" y="2"/>
                    </a:cubicBezTo>
                    <a:cubicBezTo>
                      <a:pt x="824" y="0"/>
                      <a:pt x="749" y="11"/>
                      <a:pt x="670" y="15"/>
                    </a:cubicBezTo>
                    <a:cubicBezTo>
                      <a:pt x="590" y="20"/>
                      <a:pt x="505" y="19"/>
                      <a:pt x="420" y="22"/>
                    </a:cubicBezTo>
                    <a:cubicBezTo>
                      <a:pt x="270" y="28"/>
                      <a:pt x="116" y="45"/>
                      <a:pt x="0" y="13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23"/>
              <p:cNvSpPr/>
              <p:nvPr/>
            </p:nvSpPr>
            <p:spPr>
              <a:xfrm>
                <a:off x="1079500" y="3560763"/>
                <a:ext cx="7056436" cy="2444749"/>
              </a:xfrm>
              <a:custGeom>
                <a:rect b="b" l="l" r="r" t="t"/>
                <a:pathLst>
                  <a:path extrusionOk="0" h="1020" w="2946">
                    <a:moveTo>
                      <a:pt x="2946" y="271"/>
                    </a:moveTo>
                    <a:cubicBezTo>
                      <a:pt x="2870" y="408"/>
                      <a:pt x="2775" y="539"/>
                      <a:pt x="2669" y="664"/>
                    </a:cubicBezTo>
                    <a:cubicBezTo>
                      <a:pt x="2622" y="719"/>
                      <a:pt x="2573" y="772"/>
                      <a:pt x="2522" y="820"/>
                    </a:cubicBezTo>
                    <a:cubicBezTo>
                      <a:pt x="2494" y="847"/>
                      <a:pt x="2464" y="872"/>
                      <a:pt x="2434" y="894"/>
                    </a:cubicBezTo>
                    <a:cubicBezTo>
                      <a:pt x="2366" y="945"/>
                      <a:pt x="2293" y="982"/>
                      <a:pt x="2210" y="1002"/>
                    </a:cubicBezTo>
                    <a:cubicBezTo>
                      <a:pt x="2164" y="1014"/>
                      <a:pt x="2114" y="1020"/>
                      <a:pt x="2061" y="1018"/>
                    </a:cubicBezTo>
                    <a:cubicBezTo>
                      <a:pt x="2002" y="1015"/>
                      <a:pt x="1938" y="1001"/>
                      <a:pt x="1885" y="966"/>
                    </a:cubicBezTo>
                    <a:cubicBezTo>
                      <a:pt x="1834" y="934"/>
                      <a:pt x="1799" y="885"/>
                      <a:pt x="1764" y="839"/>
                    </a:cubicBezTo>
                    <a:cubicBezTo>
                      <a:pt x="1680" y="729"/>
                      <a:pt x="1600" y="614"/>
                      <a:pt x="1521" y="500"/>
                    </a:cubicBezTo>
                    <a:cubicBezTo>
                      <a:pt x="1483" y="446"/>
                      <a:pt x="1445" y="393"/>
                      <a:pt x="1407" y="340"/>
                    </a:cubicBezTo>
                    <a:cubicBezTo>
                      <a:pt x="1335" y="241"/>
                      <a:pt x="1256" y="138"/>
                      <a:pt x="1147" y="76"/>
                    </a:cubicBezTo>
                    <a:cubicBezTo>
                      <a:pt x="1068" y="31"/>
                      <a:pt x="982" y="12"/>
                      <a:pt x="902" y="6"/>
                    </a:cubicBezTo>
                    <a:cubicBezTo>
                      <a:pt x="824" y="0"/>
                      <a:pt x="749" y="6"/>
                      <a:pt x="671" y="6"/>
                    </a:cubicBezTo>
                    <a:cubicBezTo>
                      <a:pt x="591" y="6"/>
                      <a:pt x="507" y="2"/>
                      <a:pt x="422" y="2"/>
                    </a:cubicBezTo>
                    <a:cubicBezTo>
                      <a:pt x="273" y="3"/>
                      <a:pt x="118" y="14"/>
                      <a:pt x="0" y="10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1" name="Google Shape;1191;p23"/>
              <p:cNvSpPr/>
              <p:nvPr/>
            </p:nvSpPr>
            <p:spPr>
              <a:xfrm>
                <a:off x="1060450" y="3543300"/>
                <a:ext cx="7062789" cy="2514600"/>
              </a:xfrm>
              <a:custGeom>
                <a:rect b="b" l="l" r="r" t="t"/>
                <a:pathLst>
                  <a:path extrusionOk="0" h="1049" w="2949">
                    <a:moveTo>
                      <a:pt x="2949" y="356"/>
                    </a:moveTo>
                    <a:cubicBezTo>
                      <a:pt x="2869" y="485"/>
                      <a:pt x="2772" y="608"/>
                      <a:pt x="2664" y="726"/>
                    </a:cubicBezTo>
                    <a:cubicBezTo>
                      <a:pt x="2617" y="778"/>
                      <a:pt x="2568" y="828"/>
                      <a:pt x="2516" y="873"/>
                    </a:cubicBezTo>
                    <a:cubicBezTo>
                      <a:pt x="2488" y="898"/>
                      <a:pt x="2459" y="921"/>
                      <a:pt x="2428" y="941"/>
                    </a:cubicBezTo>
                    <a:cubicBezTo>
                      <a:pt x="2360" y="987"/>
                      <a:pt x="2288" y="1019"/>
                      <a:pt x="2207" y="1036"/>
                    </a:cubicBezTo>
                    <a:cubicBezTo>
                      <a:pt x="2162" y="1045"/>
                      <a:pt x="2113" y="1049"/>
                      <a:pt x="2062" y="1046"/>
                    </a:cubicBezTo>
                    <a:cubicBezTo>
                      <a:pt x="2003" y="1042"/>
                      <a:pt x="1941" y="1027"/>
                      <a:pt x="1890" y="993"/>
                    </a:cubicBezTo>
                    <a:cubicBezTo>
                      <a:pt x="1840" y="961"/>
                      <a:pt x="1805" y="915"/>
                      <a:pt x="1770" y="870"/>
                    </a:cubicBezTo>
                    <a:cubicBezTo>
                      <a:pt x="1684" y="762"/>
                      <a:pt x="1603" y="647"/>
                      <a:pt x="1522" y="534"/>
                    </a:cubicBezTo>
                    <a:cubicBezTo>
                      <a:pt x="1484" y="480"/>
                      <a:pt x="1445" y="428"/>
                      <a:pt x="1406" y="375"/>
                    </a:cubicBezTo>
                    <a:cubicBezTo>
                      <a:pt x="1333" y="277"/>
                      <a:pt x="1252" y="175"/>
                      <a:pt x="1145" y="111"/>
                    </a:cubicBezTo>
                    <a:cubicBezTo>
                      <a:pt x="1066" y="65"/>
                      <a:pt x="982" y="43"/>
                      <a:pt x="903" y="33"/>
                    </a:cubicBezTo>
                    <a:cubicBezTo>
                      <a:pt x="825" y="23"/>
                      <a:pt x="751" y="24"/>
                      <a:pt x="673" y="20"/>
                    </a:cubicBezTo>
                    <a:cubicBezTo>
                      <a:pt x="594" y="16"/>
                      <a:pt x="510" y="9"/>
                      <a:pt x="425" y="5"/>
                    </a:cubicBezTo>
                    <a:cubicBezTo>
                      <a:pt x="277" y="0"/>
                      <a:pt x="121" y="7"/>
                      <a:pt x="0" y="8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p23"/>
              <p:cNvSpPr/>
              <p:nvPr/>
            </p:nvSpPr>
            <p:spPr>
              <a:xfrm>
                <a:off x="1042988" y="3519488"/>
                <a:ext cx="7069135" cy="2590800"/>
              </a:xfrm>
              <a:custGeom>
                <a:rect b="b" l="l" r="r" t="t"/>
                <a:pathLst>
                  <a:path extrusionOk="0" h="1081" w="2951">
                    <a:moveTo>
                      <a:pt x="2951" y="444"/>
                    </a:moveTo>
                    <a:cubicBezTo>
                      <a:pt x="2867" y="565"/>
                      <a:pt x="2768" y="681"/>
                      <a:pt x="2659" y="792"/>
                    </a:cubicBezTo>
                    <a:cubicBezTo>
                      <a:pt x="2612" y="840"/>
                      <a:pt x="2561" y="887"/>
                      <a:pt x="2510" y="929"/>
                    </a:cubicBezTo>
                    <a:cubicBezTo>
                      <a:pt x="2481" y="952"/>
                      <a:pt x="2452" y="973"/>
                      <a:pt x="2421" y="991"/>
                    </a:cubicBezTo>
                    <a:cubicBezTo>
                      <a:pt x="2354" y="1032"/>
                      <a:pt x="2282" y="1059"/>
                      <a:pt x="2203" y="1072"/>
                    </a:cubicBezTo>
                    <a:cubicBezTo>
                      <a:pt x="2158" y="1079"/>
                      <a:pt x="2111" y="1081"/>
                      <a:pt x="2061" y="1077"/>
                    </a:cubicBezTo>
                    <a:cubicBezTo>
                      <a:pt x="2004" y="1071"/>
                      <a:pt x="1944" y="1056"/>
                      <a:pt x="1893" y="1023"/>
                    </a:cubicBezTo>
                    <a:cubicBezTo>
                      <a:pt x="1845" y="992"/>
                      <a:pt x="1810" y="947"/>
                      <a:pt x="1774" y="904"/>
                    </a:cubicBezTo>
                    <a:cubicBezTo>
                      <a:pt x="1687" y="797"/>
                      <a:pt x="1605" y="684"/>
                      <a:pt x="1522" y="571"/>
                    </a:cubicBezTo>
                    <a:cubicBezTo>
                      <a:pt x="1484" y="518"/>
                      <a:pt x="1444" y="465"/>
                      <a:pt x="1404" y="413"/>
                    </a:cubicBezTo>
                    <a:cubicBezTo>
                      <a:pt x="1329" y="316"/>
                      <a:pt x="1248" y="215"/>
                      <a:pt x="1142" y="150"/>
                    </a:cubicBezTo>
                    <a:cubicBezTo>
                      <a:pt x="1064" y="102"/>
                      <a:pt x="980" y="77"/>
                      <a:pt x="902" y="62"/>
                    </a:cubicBezTo>
                    <a:cubicBezTo>
                      <a:pt x="825" y="48"/>
                      <a:pt x="751" y="45"/>
                      <a:pt x="674" y="37"/>
                    </a:cubicBezTo>
                    <a:cubicBezTo>
                      <a:pt x="595" y="29"/>
                      <a:pt x="511" y="18"/>
                      <a:pt x="427" y="11"/>
                    </a:cubicBezTo>
                    <a:cubicBezTo>
                      <a:pt x="279" y="0"/>
                      <a:pt x="123" y="3"/>
                      <a:pt x="0" y="81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23"/>
              <p:cNvSpPr/>
              <p:nvPr/>
            </p:nvSpPr>
            <p:spPr>
              <a:xfrm>
                <a:off x="1027113" y="3490913"/>
                <a:ext cx="7070726" cy="2674938"/>
              </a:xfrm>
              <a:custGeom>
                <a:rect b="b" l="l" r="r" t="t"/>
                <a:pathLst>
                  <a:path extrusionOk="0" h="1116" w="2952">
                    <a:moveTo>
                      <a:pt x="2952" y="534"/>
                    </a:moveTo>
                    <a:cubicBezTo>
                      <a:pt x="2865" y="647"/>
                      <a:pt x="2764" y="755"/>
                      <a:pt x="2654" y="859"/>
                    </a:cubicBezTo>
                    <a:cubicBezTo>
                      <a:pt x="2606" y="904"/>
                      <a:pt x="2555" y="949"/>
                      <a:pt x="2503" y="987"/>
                    </a:cubicBezTo>
                    <a:cubicBezTo>
                      <a:pt x="2475" y="1008"/>
                      <a:pt x="2445" y="1027"/>
                      <a:pt x="2414" y="1043"/>
                    </a:cubicBezTo>
                    <a:cubicBezTo>
                      <a:pt x="2347" y="1079"/>
                      <a:pt x="2276" y="1101"/>
                      <a:pt x="2199" y="1110"/>
                    </a:cubicBezTo>
                    <a:cubicBezTo>
                      <a:pt x="2155" y="1115"/>
                      <a:pt x="2109" y="1116"/>
                      <a:pt x="2060" y="1110"/>
                    </a:cubicBezTo>
                    <a:cubicBezTo>
                      <a:pt x="2005" y="1103"/>
                      <a:pt x="1947" y="1087"/>
                      <a:pt x="1897" y="1055"/>
                    </a:cubicBezTo>
                    <a:cubicBezTo>
                      <a:pt x="1849" y="1025"/>
                      <a:pt x="1814" y="982"/>
                      <a:pt x="1779" y="940"/>
                    </a:cubicBezTo>
                    <a:cubicBezTo>
                      <a:pt x="1690" y="835"/>
                      <a:pt x="1606" y="722"/>
                      <a:pt x="1523" y="610"/>
                    </a:cubicBezTo>
                    <a:cubicBezTo>
                      <a:pt x="1483" y="557"/>
                      <a:pt x="1443" y="505"/>
                      <a:pt x="1403" y="454"/>
                    </a:cubicBezTo>
                    <a:cubicBezTo>
                      <a:pt x="1326" y="357"/>
                      <a:pt x="1243" y="258"/>
                      <a:pt x="1138" y="190"/>
                    </a:cubicBezTo>
                    <a:cubicBezTo>
                      <a:pt x="1061" y="141"/>
                      <a:pt x="979" y="113"/>
                      <a:pt x="902" y="94"/>
                    </a:cubicBezTo>
                    <a:cubicBezTo>
                      <a:pt x="825" y="76"/>
                      <a:pt x="752" y="67"/>
                      <a:pt x="675" y="56"/>
                    </a:cubicBezTo>
                    <a:cubicBezTo>
                      <a:pt x="596" y="44"/>
                      <a:pt x="513" y="29"/>
                      <a:pt x="429" y="19"/>
                    </a:cubicBezTo>
                    <a:cubicBezTo>
                      <a:pt x="282" y="3"/>
                      <a:pt x="124" y="0"/>
                      <a:pt x="0" y="7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23"/>
              <p:cNvSpPr/>
              <p:nvPr/>
            </p:nvSpPr>
            <p:spPr>
              <a:xfrm>
                <a:off x="1009650" y="3457575"/>
                <a:ext cx="7075487" cy="2762251"/>
              </a:xfrm>
              <a:custGeom>
                <a:rect b="b" l="l" r="r" t="t"/>
                <a:pathLst>
                  <a:path extrusionOk="0" h="1153" w="2954">
                    <a:moveTo>
                      <a:pt x="2954" y="626"/>
                    </a:moveTo>
                    <a:cubicBezTo>
                      <a:pt x="2863" y="731"/>
                      <a:pt x="2760" y="832"/>
                      <a:pt x="2648" y="928"/>
                    </a:cubicBezTo>
                    <a:cubicBezTo>
                      <a:pt x="2600" y="970"/>
                      <a:pt x="2549" y="1012"/>
                      <a:pt x="2497" y="1047"/>
                    </a:cubicBezTo>
                    <a:cubicBezTo>
                      <a:pt x="2468" y="1066"/>
                      <a:pt x="2438" y="1083"/>
                      <a:pt x="2408" y="1097"/>
                    </a:cubicBezTo>
                    <a:cubicBezTo>
                      <a:pt x="2340" y="1129"/>
                      <a:pt x="2270" y="1145"/>
                      <a:pt x="2195" y="1150"/>
                    </a:cubicBezTo>
                    <a:cubicBezTo>
                      <a:pt x="2152" y="1153"/>
                      <a:pt x="2107" y="1152"/>
                      <a:pt x="2060" y="1145"/>
                    </a:cubicBezTo>
                    <a:cubicBezTo>
                      <a:pt x="2006" y="1137"/>
                      <a:pt x="1949" y="1120"/>
                      <a:pt x="1901" y="1089"/>
                    </a:cubicBezTo>
                    <a:cubicBezTo>
                      <a:pt x="1854" y="1059"/>
                      <a:pt x="1819" y="1018"/>
                      <a:pt x="1784" y="978"/>
                    </a:cubicBezTo>
                    <a:cubicBezTo>
                      <a:pt x="1692" y="874"/>
                      <a:pt x="1608" y="762"/>
                      <a:pt x="1523" y="651"/>
                    </a:cubicBezTo>
                    <a:cubicBezTo>
                      <a:pt x="1483" y="599"/>
                      <a:pt x="1442" y="547"/>
                      <a:pt x="1401" y="496"/>
                    </a:cubicBezTo>
                    <a:cubicBezTo>
                      <a:pt x="1323" y="400"/>
                      <a:pt x="1239" y="302"/>
                      <a:pt x="1135" y="233"/>
                    </a:cubicBezTo>
                    <a:cubicBezTo>
                      <a:pt x="1059" y="183"/>
                      <a:pt x="978" y="151"/>
                      <a:pt x="901" y="128"/>
                    </a:cubicBezTo>
                    <a:cubicBezTo>
                      <a:pt x="826" y="106"/>
                      <a:pt x="752" y="92"/>
                      <a:pt x="675" y="77"/>
                    </a:cubicBezTo>
                    <a:cubicBezTo>
                      <a:pt x="597" y="60"/>
                      <a:pt x="515" y="42"/>
                      <a:pt x="431" y="30"/>
                    </a:cubicBezTo>
                    <a:cubicBezTo>
                      <a:pt x="285" y="7"/>
                      <a:pt x="126" y="0"/>
                      <a:pt x="0" y="7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5" name="Google Shape;1195;p23"/>
              <p:cNvSpPr/>
              <p:nvPr/>
            </p:nvSpPr>
            <p:spPr>
              <a:xfrm>
                <a:off x="990600" y="3421063"/>
                <a:ext cx="7083427" cy="2857501"/>
              </a:xfrm>
              <a:custGeom>
                <a:rect b="b" l="l" r="r" t="t"/>
                <a:pathLst>
                  <a:path extrusionOk="0" h="1192" w="2957">
                    <a:moveTo>
                      <a:pt x="2957" y="719"/>
                    </a:moveTo>
                    <a:cubicBezTo>
                      <a:pt x="2863" y="816"/>
                      <a:pt x="2757" y="909"/>
                      <a:pt x="2644" y="999"/>
                    </a:cubicBezTo>
                    <a:cubicBezTo>
                      <a:pt x="2595" y="1038"/>
                      <a:pt x="2544" y="1076"/>
                      <a:pt x="2491" y="1108"/>
                    </a:cubicBezTo>
                    <a:cubicBezTo>
                      <a:pt x="2462" y="1125"/>
                      <a:pt x="2433" y="1140"/>
                      <a:pt x="2402" y="1152"/>
                    </a:cubicBezTo>
                    <a:cubicBezTo>
                      <a:pt x="2334" y="1179"/>
                      <a:pt x="2266" y="1190"/>
                      <a:pt x="2191" y="1191"/>
                    </a:cubicBezTo>
                    <a:cubicBezTo>
                      <a:pt x="2150" y="1192"/>
                      <a:pt x="2106" y="1189"/>
                      <a:pt x="2060" y="1181"/>
                    </a:cubicBezTo>
                    <a:cubicBezTo>
                      <a:pt x="2008" y="1171"/>
                      <a:pt x="1953" y="1154"/>
                      <a:pt x="1906" y="1124"/>
                    </a:cubicBezTo>
                    <a:cubicBezTo>
                      <a:pt x="1860" y="1095"/>
                      <a:pt x="1825" y="1056"/>
                      <a:pt x="1790" y="1017"/>
                    </a:cubicBezTo>
                    <a:cubicBezTo>
                      <a:pt x="1696" y="915"/>
                      <a:pt x="1611" y="803"/>
                      <a:pt x="1524" y="693"/>
                    </a:cubicBezTo>
                    <a:cubicBezTo>
                      <a:pt x="1484" y="641"/>
                      <a:pt x="1442" y="590"/>
                      <a:pt x="1400" y="539"/>
                    </a:cubicBezTo>
                    <a:cubicBezTo>
                      <a:pt x="1321" y="444"/>
                      <a:pt x="1235" y="347"/>
                      <a:pt x="1132" y="276"/>
                    </a:cubicBezTo>
                    <a:cubicBezTo>
                      <a:pt x="1057" y="225"/>
                      <a:pt x="978" y="189"/>
                      <a:pt x="901" y="163"/>
                    </a:cubicBezTo>
                    <a:cubicBezTo>
                      <a:pt x="827" y="136"/>
                      <a:pt x="754" y="118"/>
                      <a:pt x="677" y="98"/>
                    </a:cubicBezTo>
                    <a:cubicBezTo>
                      <a:pt x="600" y="78"/>
                      <a:pt x="518" y="57"/>
                      <a:pt x="434" y="41"/>
                    </a:cubicBezTo>
                    <a:cubicBezTo>
                      <a:pt x="288" y="13"/>
                      <a:pt x="129" y="0"/>
                      <a:pt x="0" y="6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23"/>
              <p:cNvSpPr/>
              <p:nvPr/>
            </p:nvSpPr>
            <p:spPr>
              <a:xfrm>
                <a:off x="973138" y="3387725"/>
                <a:ext cx="7085009" cy="2959100"/>
              </a:xfrm>
              <a:custGeom>
                <a:rect b="b" l="l" r="r" t="t"/>
                <a:pathLst>
                  <a:path extrusionOk="0" h="1235" w="2958">
                    <a:moveTo>
                      <a:pt x="2958" y="811"/>
                    </a:moveTo>
                    <a:cubicBezTo>
                      <a:pt x="2861" y="900"/>
                      <a:pt x="2753" y="985"/>
                      <a:pt x="2639" y="1068"/>
                    </a:cubicBezTo>
                    <a:cubicBezTo>
                      <a:pt x="2589" y="1104"/>
                      <a:pt x="2538" y="1139"/>
                      <a:pt x="2485" y="1168"/>
                    </a:cubicBezTo>
                    <a:cubicBezTo>
                      <a:pt x="2456" y="1183"/>
                      <a:pt x="2426" y="1196"/>
                      <a:pt x="2395" y="1206"/>
                    </a:cubicBezTo>
                    <a:cubicBezTo>
                      <a:pt x="2328" y="1228"/>
                      <a:pt x="2260" y="1235"/>
                      <a:pt x="2187" y="1232"/>
                    </a:cubicBezTo>
                    <a:cubicBezTo>
                      <a:pt x="2146" y="1230"/>
                      <a:pt x="2104" y="1225"/>
                      <a:pt x="2059" y="1216"/>
                    </a:cubicBezTo>
                    <a:cubicBezTo>
                      <a:pt x="2008" y="1205"/>
                      <a:pt x="1956" y="1187"/>
                      <a:pt x="1909" y="1157"/>
                    </a:cubicBezTo>
                    <a:cubicBezTo>
                      <a:pt x="1865" y="1130"/>
                      <a:pt x="1830" y="1092"/>
                      <a:pt x="1795" y="1055"/>
                    </a:cubicBezTo>
                    <a:cubicBezTo>
                      <a:pt x="1698" y="955"/>
                      <a:pt x="1612" y="843"/>
                      <a:pt x="1525" y="734"/>
                    </a:cubicBezTo>
                    <a:cubicBezTo>
                      <a:pt x="1483" y="682"/>
                      <a:pt x="1441" y="632"/>
                      <a:pt x="1398" y="581"/>
                    </a:cubicBezTo>
                    <a:cubicBezTo>
                      <a:pt x="1317" y="487"/>
                      <a:pt x="1231" y="392"/>
                      <a:pt x="1129" y="319"/>
                    </a:cubicBezTo>
                    <a:cubicBezTo>
                      <a:pt x="1054" y="266"/>
                      <a:pt x="976" y="227"/>
                      <a:pt x="901" y="196"/>
                    </a:cubicBezTo>
                    <a:cubicBezTo>
                      <a:pt x="827" y="166"/>
                      <a:pt x="754" y="143"/>
                      <a:pt x="678" y="119"/>
                    </a:cubicBezTo>
                    <a:cubicBezTo>
                      <a:pt x="601" y="95"/>
                      <a:pt x="520" y="70"/>
                      <a:pt x="436" y="51"/>
                    </a:cubicBezTo>
                    <a:cubicBezTo>
                      <a:pt x="291" y="17"/>
                      <a:pt x="131" y="0"/>
                      <a:pt x="0" y="65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23"/>
              <p:cNvSpPr/>
              <p:nvPr/>
            </p:nvSpPr>
            <p:spPr>
              <a:xfrm>
                <a:off x="957263" y="3352800"/>
                <a:ext cx="7089777" cy="3067050"/>
              </a:xfrm>
              <a:custGeom>
                <a:rect b="b" l="l" r="r" t="t"/>
                <a:pathLst>
                  <a:path extrusionOk="0" h="1280" w="2960">
                    <a:moveTo>
                      <a:pt x="2960" y="904"/>
                    </a:moveTo>
                    <a:cubicBezTo>
                      <a:pt x="2859" y="984"/>
                      <a:pt x="2749" y="1063"/>
                      <a:pt x="2634" y="1138"/>
                    </a:cubicBezTo>
                    <a:cubicBezTo>
                      <a:pt x="2584" y="1171"/>
                      <a:pt x="2532" y="1203"/>
                      <a:pt x="2478" y="1228"/>
                    </a:cubicBezTo>
                    <a:cubicBezTo>
                      <a:pt x="2449" y="1242"/>
                      <a:pt x="2419" y="1253"/>
                      <a:pt x="2388" y="1261"/>
                    </a:cubicBezTo>
                    <a:cubicBezTo>
                      <a:pt x="2321" y="1279"/>
                      <a:pt x="2254" y="1280"/>
                      <a:pt x="2183" y="1273"/>
                    </a:cubicBezTo>
                    <a:cubicBezTo>
                      <a:pt x="2143" y="1269"/>
                      <a:pt x="2102" y="1262"/>
                      <a:pt x="2059" y="1252"/>
                    </a:cubicBezTo>
                    <a:cubicBezTo>
                      <a:pt x="2009" y="1239"/>
                      <a:pt x="1958" y="1221"/>
                      <a:pt x="1913" y="1192"/>
                    </a:cubicBezTo>
                    <a:cubicBezTo>
                      <a:pt x="1870" y="1165"/>
                      <a:pt x="1835" y="1130"/>
                      <a:pt x="1800" y="1094"/>
                    </a:cubicBezTo>
                    <a:cubicBezTo>
                      <a:pt x="1701" y="995"/>
                      <a:pt x="1614" y="884"/>
                      <a:pt x="1525" y="776"/>
                    </a:cubicBezTo>
                    <a:cubicBezTo>
                      <a:pt x="1483" y="725"/>
                      <a:pt x="1440" y="674"/>
                      <a:pt x="1397" y="625"/>
                    </a:cubicBezTo>
                    <a:cubicBezTo>
                      <a:pt x="1314" y="531"/>
                      <a:pt x="1226" y="437"/>
                      <a:pt x="1125" y="362"/>
                    </a:cubicBezTo>
                    <a:cubicBezTo>
                      <a:pt x="1052" y="308"/>
                      <a:pt x="975" y="266"/>
                      <a:pt x="900" y="231"/>
                    </a:cubicBezTo>
                    <a:cubicBezTo>
                      <a:pt x="827" y="197"/>
                      <a:pt x="755" y="169"/>
                      <a:pt x="679" y="141"/>
                    </a:cubicBezTo>
                    <a:cubicBezTo>
                      <a:pt x="602" y="113"/>
                      <a:pt x="521" y="84"/>
                      <a:pt x="438" y="62"/>
                    </a:cubicBezTo>
                    <a:cubicBezTo>
                      <a:pt x="294" y="23"/>
                      <a:pt x="133" y="0"/>
                      <a:pt x="0" y="6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23"/>
              <p:cNvSpPr/>
              <p:nvPr/>
            </p:nvSpPr>
            <p:spPr>
              <a:xfrm>
                <a:off x="939800" y="3319463"/>
                <a:ext cx="7094538" cy="3181350"/>
              </a:xfrm>
              <a:custGeom>
                <a:rect b="b" l="l" r="r" t="t"/>
                <a:pathLst>
                  <a:path extrusionOk="0" h="1328" w="2962">
                    <a:moveTo>
                      <a:pt x="2962" y="995"/>
                    </a:moveTo>
                    <a:cubicBezTo>
                      <a:pt x="2857" y="1068"/>
                      <a:pt x="2745" y="1139"/>
                      <a:pt x="2628" y="1207"/>
                    </a:cubicBezTo>
                    <a:cubicBezTo>
                      <a:pt x="2578" y="1237"/>
                      <a:pt x="2525" y="1267"/>
                      <a:pt x="2472" y="1288"/>
                    </a:cubicBezTo>
                    <a:cubicBezTo>
                      <a:pt x="2442" y="1300"/>
                      <a:pt x="2412" y="1309"/>
                      <a:pt x="2382" y="1315"/>
                    </a:cubicBezTo>
                    <a:cubicBezTo>
                      <a:pt x="2314" y="1328"/>
                      <a:pt x="2248" y="1324"/>
                      <a:pt x="2179" y="1313"/>
                    </a:cubicBezTo>
                    <a:cubicBezTo>
                      <a:pt x="2140" y="1307"/>
                      <a:pt x="2099" y="1299"/>
                      <a:pt x="2058" y="1287"/>
                    </a:cubicBezTo>
                    <a:cubicBezTo>
                      <a:pt x="2010" y="1273"/>
                      <a:pt x="1961" y="1254"/>
                      <a:pt x="1917" y="1226"/>
                    </a:cubicBezTo>
                    <a:cubicBezTo>
                      <a:pt x="1875" y="1200"/>
                      <a:pt x="1839" y="1166"/>
                      <a:pt x="1805" y="1133"/>
                    </a:cubicBezTo>
                    <a:cubicBezTo>
                      <a:pt x="1704" y="1035"/>
                      <a:pt x="1616" y="925"/>
                      <a:pt x="1525" y="817"/>
                    </a:cubicBezTo>
                    <a:cubicBezTo>
                      <a:pt x="1483" y="766"/>
                      <a:pt x="1439" y="716"/>
                      <a:pt x="1395" y="667"/>
                    </a:cubicBezTo>
                    <a:cubicBezTo>
                      <a:pt x="1311" y="574"/>
                      <a:pt x="1222" y="482"/>
                      <a:pt x="1122" y="405"/>
                    </a:cubicBezTo>
                    <a:cubicBezTo>
                      <a:pt x="1049" y="350"/>
                      <a:pt x="974" y="304"/>
                      <a:pt x="900" y="265"/>
                    </a:cubicBezTo>
                    <a:cubicBezTo>
                      <a:pt x="827" y="227"/>
                      <a:pt x="755" y="194"/>
                      <a:pt x="680" y="162"/>
                    </a:cubicBezTo>
                    <a:cubicBezTo>
                      <a:pt x="604" y="129"/>
                      <a:pt x="523" y="98"/>
                      <a:pt x="440" y="72"/>
                    </a:cubicBezTo>
                    <a:cubicBezTo>
                      <a:pt x="296" y="27"/>
                      <a:pt x="135" y="0"/>
                      <a:pt x="0" y="5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23"/>
              <p:cNvSpPr/>
              <p:nvPr/>
            </p:nvSpPr>
            <p:spPr>
              <a:xfrm>
                <a:off x="923925" y="3282950"/>
                <a:ext cx="7096126" cy="3302001"/>
              </a:xfrm>
              <a:custGeom>
                <a:rect b="b" l="l" r="r" t="t"/>
                <a:pathLst>
                  <a:path extrusionOk="0" h="1378" w="2963">
                    <a:moveTo>
                      <a:pt x="2963" y="1088"/>
                    </a:moveTo>
                    <a:cubicBezTo>
                      <a:pt x="2855" y="1153"/>
                      <a:pt x="2741" y="1216"/>
                      <a:pt x="2623" y="1278"/>
                    </a:cubicBezTo>
                    <a:cubicBezTo>
                      <a:pt x="2572" y="1304"/>
                      <a:pt x="2519" y="1331"/>
                      <a:pt x="2465" y="1349"/>
                    </a:cubicBezTo>
                    <a:cubicBezTo>
                      <a:pt x="2436" y="1359"/>
                      <a:pt x="2405" y="1366"/>
                      <a:pt x="2375" y="1370"/>
                    </a:cubicBezTo>
                    <a:cubicBezTo>
                      <a:pt x="2308" y="1378"/>
                      <a:pt x="2242" y="1369"/>
                      <a:pt x="2175" y="1354"/>
                    </a:cubicBezTo>
                    <a:cubicBezTo>
                      <a:pt x="2136" y="1346"/>
                      <a:pt x="2097" y="1336"/>
                      <a:pt x="2057" y="1323"/>
                    </a:cubicBezTo>
                    <a:cubicBezTo>
                      <a:pt x="2011" y="1307"/>
                      <a:pt x="1964" y="1288"/>
                      <a:pt x="1921" y="1261"/>
                    </a:cubicBezTo>
                    <a:cubicBezTo>
                      <a:pt x="1879" y="1235"/>
                      <a:pt x="1844" y="1204"/>
                      <a:pt x="1809" y="1172"/>
                    </a:cubicBezTo>
                    <a:cubicBezTo>
                      <a:pt x="1706" y="1076"/>
                      <a:pt x="1617" y="966"/>
                      <a:pt x="1526" y="859"/>
                    </a:cubicBezTo>
                    <a:cubicBezTo>
                      <a:pt x="1483" y="808"/>
                      <a:pt x="1438" y="759"/>
                      <a:pt x="1393" y="710"/>
                    </a:cubicBezTo>
                    <a:cubicBezTo>
                      <a:pt x="1308" y="618"/>
                      <a:pt x="1217" y="527"/>
                      <a:pt x="1118" y="449"/>
                    </a:cubicBezTo>
                    <a:cubicBezTo>
                      <a:pt x="1047" y="392"/>
                      <a:pt x="973" y="343"/>
                      <a:pt x="899" y="300"/>
                    </a:cubicBezTo>
                    <a:cubicBezTo>
                      <a:pt x="827" y="257"/>
                      <a:pt x="756" y="220"/>
                      <a:pt x="681" y="184"/>
                    </a:cubicBezTo>
                    <a:cubicBezTo>
                      <a:pt x="605" y="147"/>
                      <a:pt x="525" y="112"/>
                      <a:pt x="442" y="83"/>
                    </a:cubicBezTo>
                    <a:cubicBezTo>
                      <a:pt x="299" y="33"/>
                      <a:pt x="137" y="0"/>
                      <a:pt x="0" y="5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23"/>
              <p:cNvSpPr/>
              <p:nvPr/>
            </p:nvSpPr>
            <p:spPr>
              <a:xfrm>
                <a:off x="904875" y="3249613"/>
                <a:ext cx="7104059" cy="3421063"/>
              </a:xfrm>
              <a:custGeom>
                <a:rect b="b" l="l" r="r" t="t"/>
                <a:pathLst>
                  <a:path extrusionOk="0" h="1428" w="2966">
                    <a:moveTo>
                      <a:pt x="2966" y="1180"/>
                    </a:moveTo>
                    <a:cubicBezTo>
                      <a:pt x="2854" y="1237"/>
                      <a:pt x="2738" y="1293"/>
                      <a:pt x="2619" y="1347"/>
                    </a:cubicBezTo>
                    <a:cubicBezTo>
                      <a:pt x="2567" y="1371"/>
                      <a:pt x="2514" y="1394"/>
                      <a:pt x="2460" y="1409"/>
                    </a:cubicBezTo>
                    <a:cubicBezTo>
                      <a:pt x="2430" y="1417"/>
                      <a:pt x="2400" y="1423"/>
                      <a:pt x="2369" y="1424"/>
                    </a:cubicBezTo>
                    <a:cubicBezTo>
                      <a:pt x="2302" y="1428"/>
                      <a:pt x="2237" y="1413"/>
                      <a:pt x="2171" y="1394"/>
                    </a:cubicBezTo>
                    <a:cubicBezTo>
                      <a:pt x="2134" y="1384"/>
                      <a:pt x="2096" y="1372"/>
                      <a:pt x="2058" y="1358"/>
                    </a:cubicBezTo>
                    <a:cubicBezTo>
                      <a:pt x="2013" y="1341"/>
                      <a:pt x="1967" y="1321"/>
                      <a:pt x="1925" y="1295"/>
                    </a:cubicBezTo>
                    <a:cubicBezTo>
                      <a:pt x="1885" y="1270"/>
                      <a:pt x="1850" y="1240"/>
                      <a:pt x="1815" y="1210"/>
                    </a:cubicBezTo>
                    <a:cubicBezTo>
                      <a:pt x="1709" y="1116"/>
                      <a:pt x="1620" y="1006"/>
                      <a:pt x="1527" y="900"/>
                    </a:cubicBezTo>
                    <a:cubicBezTo>
                      <a:pt x="1483" y="850"/>
                      <a:pt x="1438" y="801"/>
                      <a:pt x="1392" y="753"/>
                    </a:cubicBezTo>
                    <a:cubicBezTo>
                      <a:pt x="1305" y="661"/>
                      <a:pt x="1214" y="571"/>
                      <a:pt x="1116" y="491"/>
                    </a:cubicBezTo>
                    <a:cubicBezTo>
                      <a:pt x="1045" y="433"/>
                      <a:pt x="972" y="381"/>
                      <a:pt x="899" y="333"/>
                    </a:cubicBezTo>
                    <a:cubicBezTo>
                      <a:pt x="829" y="287"/>
                      <a:pt x="757" y="245"/>
                      <a:pt x="683" y="205"/>
                    </a:cubicBezTo>
                    <a:cubicBezTo>
                      <a:pt x="607" y="164"/>
                      <a:pt x="528" y="125"/>
                      <a:pt x="445" y="93"/>
                    </a:cubicBezTo>
                    <a:cubicBezTo>
                      <a:pt x="302" y="37"/>
                      <a:pt x="140" y="0"/>
                      <a:pt x="0" y="5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23"/>
              <p:cNvSpPr/>
              <p:nvPr/>
            </p:nvSpPr>
            <p:spPr>
              <a:xfrm>
                <a:off x="887413" y="3213100"/>
                <a:ext cx="7108827" cy="3546476"/>
              </a:xfrm>
              <a:custGeom>
                <a:rect b="b" l="l" r="r" t="t"/>
                <a:pathLst>
                  <a:path extrusionOk="0" h="1480" w="2968">
                    <a:moveTo>
                      <a:pt x="2968" y="1273"/>
                    </a:moveTo>
                    <a:cubicBezTo>
                      <a:pt x="2852" y="1322"/>
                      <a:pt x="2734" y="1370"/>
                      <a:pt x="2614" y="1417"/>
                    </a:cubicBezTo>
                    <a:cubicBezTo>
                      <a:pt x="2562" y="1438"/>
                      <a:pt x="2508" y="1458"/>
                      <a:pt x="2453" y="1470"/>
                    </a:cubicBezTo>
                    <a:cubicBezTo>
                      <a:pt x="2423" y="1476"/>
                      <a:pt x="2393" y="1480"/>
                      <a:pt x="2362" y="1479"/>
                    </a:cubicBezTo>
                    <a:cubicBezTo>
                      <a:pt x="2295" y="1478"/>
                      <a:pt x="2231" y="1458"/>
                      <a:pt x="2167" y="1435"/>
                    </a:cubicBezTo>
                    <a:cubicBezTo>
                      <a:pt x="2131" y="1423"/>
                      <a:pt x="2094" y="1409"/>
                      <a:pt x="2057" y="1394"/>
                    </a:cubicBezTo>
                    <a:cubicBezTo>
                      <a:pt x="2014" y="1376"/>
                      <a:pt x="1970" y="1355"/>
                      <a:pt x="1929" y="1330"/>
                    </a:cubicBezTo>
                    <a:cubicBezTo>
                      <a:pt x="1890" y="1306"/>
                      <a:pt x="1855" y="1278"/>
                      <a:pt x="1820" y="1249"/>
                    </a:cubicBezTo>
                    <a:cubicBezTo>
                      <a:pt x="1712" y="1157"/>
                      <a:pt x="1622" y="1047"/>
                      <a:pt x="1527" y="942"/>
                    </a:cubicBezTo>
                    <a:cubicBezTo>
                      <a:pt x="1483" y="892"/>
                      <a:pt x="1437" y="844"/>
                      <a:pt x="1391" y="796"/>
                    </a:cubicBezTo>
                    <a:cubicBezTo>
                      <a:pt x="1302" y="705"/>
                      <a:pt x="1210" y="617"/>
                      <a:pt x="1113" y="535"/>
                    </a:cubicBezTo>
                    <a:cubicBezTo>
                      <a:pt x="1042" y="475"/>
                      <a:pt x="971" y="420"/>
                      <a:pt x="899" y="368"/>
                    </a:cubicBezTo>
                    <a:cubicBezTo>
                      <a:pt x="829" y="318"/>
                      <a:pt x="758" y="271"/>
                      <a:pt x="684" y="227"/>
                    </a:cubicBezTo>
                    <a:cubicBezTo>
                      <a:pt x="608" y="182"/>
                      <a:pt x="529" y="140"/>
                      <a:pt x="447" y="104"/>
                    </a:cubicBezTo>
                    <a:cubicBezTo>
                      <a:pt x="305" y="43"/>
                      <a:pt x="142" y="0"/>
                      <a:pt x="0" y="4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23"/>
              <p:cNvSpPr/>
              <p:nvPr/>
            </p:nvSpPr>
            <p:spPr>
              <a:xfrm>
                <a:off x="871538" y="3179763"/>
                <a:ext cx="7110414" cy="3679826"/>
              </a:xfrm>
              <a:custGeom>
                <a:rect b="b" l="l" r="r" t="t"/>
                <a:pathLst>
                  <a:path extrusionOk="0" h="1536" w="2969">
                    <a:moveTo>
                      <a:pt x="2969" y="1365"/>
                    </a:moveTo>
                    <a:cubicBezTo>
                      <a:pt x="2850" y="1406"/>
                      <a:pt x="2730" y="1447"/>
                      <a:pt x="2608" y="1487"/>
                    </a:cubicBezTo>
                    <a:cubicBezTo>
                      <a:pt x="2556" y="1504"/>
                      <a:pt x="2502" y="1521"/>
                      <a:pt x="2447" y="1530"/>
                    </a:cubicBezTo>
                    <a:cubicBezTo>
                      <a:pt x="2417" y="1534"/>
                      <a:pt x="2386" y="1536"/>
                      <a:pt x="2356" y="1533"/>
                    </a:cubicBezTo>
                    <a:cubicBezTo>
                      <a:pt x="2289" y="1527"/>
                      <a:pt x="2226" y="1502"/>
                      <a:pt x="2163" y="1476"/>
                    </a:cubicBezTo>
                    <a:cubicBezTo>
                      <a:pt x="2128" y="1461"/>
                      <a:pt x="2092" y="1445"/>
                      <a:pt x="2056" y="1429"/>
                    </a:cubicBezTo>
                    <a:cubicBezTo>
                      <a:pt x="2014" y="1409"/>
                      <a:pt x="1973" y="1388"/>
                      <a:pt x="1933" y="1364"/>
                    </a:cubicBezTo>
                    <a:cubicBezTo>
                      <a:pt x="1895" y="1340"/>
                      <a:pt x="1859" y="1314"/>
                      <a:pt x="1825" y="1287"/>
                    </a:cubicBezTo>
                    <a:cubicBezTo>
                      <a:pt x="1714" y="1197"/>
                      <a:pt x="1623" y="1087"/>
                      <a:pt x="1528" y="983"/>
                    </a:cubicBezTo>
                    <a:cubicBezTo>
                      <a:pt x="1483" y="933"/>
                      <a:pt x="1436" y="885"/>
                      <a:pt x="1389" y="838"/>
                    </a:cubicBezTo>
                    <a:cubicBezTo>
                      <a:pt x="1299" y="748"/>
                      <a:pt x="1205" y="661"/>
                      <a:pt x="1109" y="577"/>
                    </a:cubicBezTo>
                    <a:cubicBezTo>
                      <a:pt x="1040" y="517"/>
                      <a:pt x="970" y="458"/>
                      <a:pt x="898" y="402"/>
                    </a:cubicBezTo>
                    <a:cubicBezTo>
                      <a:pt x="829" y="347"/>
                      <a:pt x="758" y="296"/>
                      <a:pt x="685" y="248"/>
                    </a:cubicBezTo>
                    <a:cubicBezTo>
                      <a:pt x="610" y="198"/>
                      <a:pt x="531" y="153"/>
                      <a:pt x="449" y="114"/>
                    </a:cubicBezTo>
                    <a:cubicBezTo>
                      <a:pt x="308" y="47"/>
                      <a:pt x="144" y="0"/>
                      <a:pt x="0" y="4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3" name="Google Shape;1203;p23"/>
            <p:cNvGrpSpPr/>
            <p:nvPr/>
          </p:nvGrpSpPr>
          <p:grpSpPr>
            <a:xfrm rot="-4570153">
              <a:off x="-1921827" y="-991726"/>
              <a:ext cx="5005731" cy="2513711"/>
              <a:chOff x="871538" y="3179763"/>
              <a:chExt cx="7327898" cy="3679826"/>
            </a:xfrm>
          </p:grpSpPr>
          <p:sp>
            <p:nvSpPr>
              <p:cNvPr id="1204" name="Google Shape;1204;p23"/>
              <p:cNvSpPr/>
              <p:nvPr/>
            </p:nvSpPr>
            <p:spPr>
              <a:xfrm>
                <a:off x="1165225" y="3278188"/>
                <a:ext cx="7034210" cy="2479676"/>
              </a:xfrm>
              <a:custGeom>
                <a:rect b="b" l="l" r="r" t="t"/>
                <a:pathLst>
                  <a:path extrusionOk="0" h="1035" w="2937">
                    <a:moveTo>
                      <a:pt x="2937" y="0"/>
                    </a:moveTo>
                    <a:cubicBezTo>
                      <a:pt x="2879" y="177"/>
                      <a:pt x="2795" y="345"/>
                      <a:pt x="2694" y="505"/>
                    </a:cubicBezTo>
                    <a:cubicBezTo>
                      <a:pt x="2650" y="575"/>
                      <a:pt x="2603" y="644"/>
                      <a:pt x="2553" y="709"/>
                    </a:cubicBezTo>
                    <a:cubicBezTo>
                      <a:pt x="2526" y="744"/>
                      <a:pt x="2497" y="780"/>
                      <a:pt x="2467" y="813"/>
                    </a:cubicBezTo>
                    <a:cubicBezTo>
                      <a:pt x="2399" y="886"/>
                      <a:pt x="2321" y="950"/>
                      <a:pt x="2230" y="989"/>
                    </a:cubicBezTo>
                    <a:cubicBezTo>
                      <a:pt x="2179" y="1012"/>
                      <a:pt x="2124" y="1027"/>
                      <a:pt x="2064" y="1031"/>
                    </a:cubicBezTo>
                    <a:cubicBezTo>
                      <a:pt x="1997" y="1035"/>
                      <a:pt x="1923" y="1024"/>
                      <a:pt x="1865" y="985"/>
                    </a:cubicBezTo>
                    <a:cubicBezTo>
                      <a:pt x="1809" y="948"/>
                      <a:pt x="1773" y="891"/>
                      <a:pt x="1739" y="837"/>
                    </a:cubicBezTo>
                    <a:cubicBezTo>
                      <a:pt x="1664" y="720"/>
                      <a:pt x="1591" y="601"/>
                      <a:pt x="1518" y="483"/>
                    </a:cubicBezTo>
                    <a:cubicBezTo>
                      <a:pt x="1484" y="427"/>
                      <a:pt x="1449" y="372"/>
                      <a:pt x="1415" y="316"/>
                    </a:cubicBezTo>
                    <a:cubicBezTo>
                      <a:pt x="1350" y="213"/>
                      <a:pt x="1277" y="104"/>
                      <a:pt x="1164" y="51"/>
                    </a:cubicBezTo>
                    <a:cubicBezTo>
                      <a:pt x="1080" y="12"/>
                      <a:pt x="987" y="11"/>
                      <a:pt x="904" y="25"/>
                    </a:cubicBezTo>
                    <a:cubicBezTo>
                      <a:pt x="822" y="40"/>
                      <a:pt x="746" y="69"/>
                      <a:pt x="665" y="90"/>
                    </a:cubicBezTo>
                    <a:cubicBezTo>
                      <a:pt x="584" y="110"/>
                      <a:pt x="497" y="124"/>
                      <a:pt x="411" y="140"/>
                    </a:cubicBezTo>
                    <a:cubicBezTo>
                      <a:pt x="259" y="169"/>
                      <a:pt x="107" y="205"/>
                      <a:pt x="0" y="30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23"/>
              <p:cNvSpPr/>
              <p:nvPr/>
            </p:nvSpPr>
            <p:spPr>
              <a:xfrm>
                <a:off x="1146175" y="3362325"/>
                <a:ext cx="7042153" cy="2441575"/>
              </a:xfrm>
              <a:custGeom>
                <a:rect b="b" l="l" r="r" t="t"/>
                <a:pathLst>
                  <a:path extrusionOk="0" h="1019" w="2940">
                    <a:moveTo>
                      <a:pt x="2940" y="43"/>
                    </a:moveTo>
                    <a:cubicBezTo>
                      <a:pt x="2878" y="211"/>
                      <a:pt x="2792" y="373"/>
                      <a:pt x="2690" y="526"/>
                    </a:cubicBezTo>
                    <a:cubicBezTo>
                      <a:pt x="2645" y="593"/>
                      <a:pt x="2598" y="658"/>
                      <a:pt x="2548" y="720"/>
                    </a:cubicBezTo>
                    <a:cubicBezTo>
                      <a:pt x="2520" y="754"/>
                      <a:pt x="2492" y="787"/>
                      <a:pt x="2461" y="818"/>
                    </a:cubicBezTo>
                    <a:cubicBezTo>
                      <a:pt x="2393" y="886"/>
                      <a:pt x="2316" y="945"/>
                      <a:pt x="2227" y="981"/>
                    </a:cubicBezTo>
                    <a:cubicBezTo>
                      <a:pt x="2177" y="1001"/>
                      <a:pt x="2123" y="1014"/>
                      <a:pt x="2064" y="1017"/>
                    </a:cubicBezTo>
                    <a:cubicBezTo>
                      <a:pt x="1998" y="1019"/>
                      <a:pt x="1927" y="1008"/>
                      <a:pt x="1870" y="970"/>
                    </a:cubicBezTo>
                    <a:cubicBezTo>
                      <a:pt x="1815" y="934"/>
                      <a:pt x="1779" y="879"/>
                      <a:pt x="1744" y="826"/>
                    </a:cubicBezTo>
                    <a:cubicBezTo>
                      <a:pt x="1668" y="710"/>
                      <a:pt x="1594" y="593"/>
                      <a:pt x="1519" y="475"/>
                    </a:cubicBezTo>
                    <a:cubicBezTo>
                      <a:pt x="1485" y="420"/>
                      <a:pt x="1449" y="365"/>
                      <a:pt x="1414" y="310"/>
                    </a:cubicBezTo>
                    <a:cubicBezTo>
                      <a:pt x="1348" y="207"/>
                      <a:pt x="1273" y="99"/>
                      <a:pt x="1161" y="45"/>
                    </a:cubicBezTo>
                    <a:cubicBezTo>
                      <a:pt x="1079" y="5"/>
                      <a:pt x="987" y="0"/>
                      <a:pt x="905" y="10"/>
                    </a:cubicBezTo>
                    <a:cubicBezTo>
                      <a:pt x="823" y="20"/>
                      <a:pt x="747" y="45"/>
                      <a:pt x="667" y="61"/>
                    </a:cubicBezTo>
                    <a:cubicBezTo>
                      <a:pt x="586" y="78"/>
                      <a:pt x="500" y="88"/>
                      <a:pt x="414" y="101"/>
                    </a:cubicBezTo>
                    <a:cubicBezTo>
                      <a:pt x="262" y="124"/>
                      <a:pt x="110" y="155"/>
                      <a:pt x="0" y="25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23"/>
              <p:cNvSpPr/>
              <p:nvPr/>
            </p:nvSpPr>
            <p:spPr>
              <a:xfrm>
                <a:off x="1128713" y="3419475"/>
                <a:ext cx="7045327" cy="2432049"/>
              </a:xfrm>
              <a:custGeom>
                <a:rect b="b" l="l" r="r" t="t"/>
                <a:pathLst>
                  <a:path extrusionOk="0" h="1015" w="2941">
                    <a:moveTo>
                      <a:pt x="2941" y="97"/>
                    </a:moveTo>
                    <a:cubicBezTo>
                      <a:pt x="2876" y="257"/>
                      <a:pt x="2787" y="411"/>
                      <a:pt x="2684" y="557"/>
                    </a:cubicBezTo>
                    <a:cubicBezTo>
                      <a:pt x="2639" y="621"/>
                      <a:pt x="2591" y="683"/>
                      <a:pt x="2541" y="742"/>
                    </a:cubicBezTo>
                    <a:cubicBezTo>
                      <a:pt x="2514" y="774"/>
                      <a:pt x="2485" y="805"/>
                      <a:pt x="2454" y="834"/>
                    </a:cubicBezTo>
                    <a:cubicBezTo>
                      <a:pt x="2386" y="898"/>
                      <a:pt x="2310" y="951"/>
                      <a:pt x="2223" y="983"/>
                    </a:cubicBezTo>
                    <a:cubicBezTo>
                      <a:pt x="2174" y="1001"/>
                      <a:pt x="2121" y="1012"/>
                      <a:pt x="2064" y="1014"/>
                    </a:cubicBezTo>
                    <a:cubicBezTo>
                      <a:pt x="1999" y="1015"/>
                      <a:pt x="1930" y="1003"/>
                      <a:pt x="1873" y="966"/>
                    </a:cubicBezTo>
                    <a:cubicBezTo>
                      <a:pt x="1820" y="931"/>
                      <a:pt x="1784" y="877"/>
                      <a:pt x="1749" y="826"/>
                    </a:cubicBezTo>
                    <a:cubicBezTo>
                      <a:pt x="1671" y="712"/>
                      <a:pt x="1595" y="595"/>
                      <a:pt x="1520" y="478"/>
                    </a:cubicBezTo>
                    <a:cubicBezTo>
                      <a:pt x="1484" y="423"/>
                      <a:pt x="1448" y="368"/>
                      <a:pt x="1412" y="314"/>
                    </a:cubicBezTo>
                    <a:cubicBezTo>
                      <a:pt x="1345" y="212"/>
                      <a:pt x="1269" y="105"/>
                      <a:pt x="1158" y="49"/>
                    </a:cubicBezTo>
                    <a:cubicBezTo>
                      <a:pt x="1076" y="8"/>
                      <a:pt x="986" y="0"/>
                      <a:pt x="904" y="6"/>
                    </a:cubicBezTo>
                    <a:cubicBezTo>
                      <a:pt x="823" y="12"/>
                      <a:pt x="748" y="32"/>
                      <a:pt x="668" y="44"/>
                    </a:cubicBezTo>
                    <a:cubicBezTo>
                      <a:pt x="588" y="57"/>
                      <a:pt x="502" y="63"/>
                      <a:pt x="416" y="73"/>
                    </a:cubicBezTo>
                    <a:cubicBezTo>
                      <a:pt x="265" y="90"/>
                      <a:pt x="112" y="117"/>
                      <a:pt x="0" y="21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7" name="Google Shape;1207;p23"/>
              <p:cNvSpPr/>
              <p:nvPr/>
            </p:nvSpPr>
            <p:spPr>
              <a:xfrm>
                <a:off x="1112838" y="3476625"/>
                <a:ext cx="7048500" cy="2422525"/>
              </a:xfrm>
              <a:custGeom>
                <a:rect b="b" l="l" r="r" t="t"/>
                <a:pathLst>
                  <a:path extrusionOk="0" h="1011" w="2943">
                    <a:moveTo>
                      <a:pt x="2943" y="151"/>
                    </a:moveTo>
                    <a:cubicBezTo>
                      <a:pt x="2874" y="303"/>
                      <a:pt x="2783" y="449"/>
                      <a:pt x="2679" y="588"/>
                    </a:cubicBezTo>
                    <a:cubicBezTo>
                      <a:pt x="2634" y="649"/>
                      <a:pt x="2585" y="708"/>
                      <a:pt x="2535" y="764"/>
                    </a:cubicBezTo>
                    <a:cubicBezTo>
                      <a:pt x="2507" y="794"/>
                      <a:pt x="2478" y="823"/>
                      <a:pt x="2447" y="850"/>
                    </a:cubicBezTo>
                    <a:cubicBezTo>
                      <a:pt x="2379" y="909"/>
                      <a:pt x="2304" y="957"/>
                      <a:pt x="2219" y="985"/>
                    </a:cubicBezTo>
                    <a:cubicBezTo>
                      <a:pt x="2171" y="1001"/>
                      <a:pt x="2119" y="1010"/>
                      <a:pt x="2063" y="1011"/>
                    </a:cubicBezTo>
                    <a:cubicBezTo>
                      <a:pt x="2000" y="1011"/>
                      <a:pt x="1932" y="998"/>
                      <a:pt x="1877" y="962"/>
                    </a:cubicBezTo>
                    <a:cubicBezTo>
                      <a:pt x="1824" y="927"/>
                      <a:pt x="1789" y="875"/>
                      <a:pt x="1754" y="826"/>
                    </a:cubicBezTo>
                    <a:cubicBezTo>
                      <a:pt x="1674" y="713"/>
                      <a:pt x="1597" y="597"/>
                      <a:pt x="1520" y="481"/>
                    </a:cubicBezTo>
                    <a:cubicBezTo>
                      <a:pt x="1484" y="426"/>
                      <a:pt x="1447" y="372"/>
                      <a:pt x="1410" y="318"/>
                    </a:cubicBezTo>
                    <a:cubicBezTo>
                      <a:pt x="1341" y="218"/>
                      <a:pt x="1265" y="112"/>
                      <a:pt x="1154" y="54"/>
                    </a:cubicBezTo>
                    <a:cubicBezTo>
                      <a:pt x="1073" y="11"/>
                      <a:pt x="984" y="0"/>
                      <a:pt x="904" y="2"/>
                    </a:cubicBezTo>
                    <a:cubicBezTo>
                      <a:pt x="823" y="4"/>
                      <a:pt x="748" y="19"/>
                      <a:pt x="669" y="27"/>
                    </a:cubicBezTo>
                    <a:cubicBezTo>
                      <a:pt x="589" y="36"/>
                      <a:pt x="503" y="39"/>
                      <a:pt x="418" y="45"/>
                    </a:cubicBezTo>
                    <a:cubicBezTo>
                      <a:pt x="268" y="57"/>
                      <a:pt x="114" y="78"/>
                      <a:pt x="0" y="17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23"/>
              <p:cNvSpPr/>
              <p:nvPr/>
            </p:nvSpPr>
            <p:spPr>
              <a:xfrm>
                <a:off x="1095375" y="3522663"/>
                <a:ext cx="7054851" cy="2428875"/>
              </a:xfrm>
              <a:custGeom>
                <a:rect b="b" l="l" r="r" t="t"/>
                <a:pathLst>
                  <a:path extrusionOk="0" h="1014" w="2945">
                    <a:moveTo>
                      <a:pt x="2945" y="210"/>
                    </a:moveTo>
                    <a:cubicBezTo>
                      <a:pt x="2872" y="354"/>
                      <a:pt x="2779" y="493"/>
                      <a:pt x="2674" y="625"/>
                    </a:cubicBezTo>
                    <a:cubicBezTo>
                      <a:pt x="2628" y="682"/>
                      <a:pt x="2579" y="739"/>
                      <a:pt x="2528" y="791"/>
                    </a:cubicBezTo>
                    <a:cubicBezTo>
                      <a:pt x="2500" y="819"/>
                      <a:pt x="2471" y="846"/>
                      <a:pt x="2441" y="870"/>
                    </a:cubicBezTo>
                    <a:cubicBezTo>
                      <a:pt x="2373" y="925"/>
                      <a:pt x="2299" y="968"/>
                      <a:pt x="2215" y="992"/>
                    </a:cubicBezTo>
                    <a:cubicBezTo>
                      <a:pt x="2167" y="1006"/>
                      <a:pt x="2117" y="1014"/>
                      <a:pt x="2062" y="1013"/>
                    </a:cubicBezTo>
                    <a:cubicBezTo>
                      <a:pt x="2001" y="1011"/>
                      <a:pt x="1935" y="998"/>
                      <a:pt x="1881" y="963"/>
                    </a:cubicBezTo>
                    <a:cubicBezTo>
                      <a:pt x="1829" y="929"/>
                      <a:pt x="1794" y="879"/>
                      <a:pt x="1759" y="831"/>
                    </a:cubicBezTo>
                    <a:cubicBezTo>
                      <a:pt x="1677" y="720"/>
                      <a:pt x="1599" y="604"/>
                      <a:pt x="1520" y="489"/>
                    </a:cubicBezTo>
                    <a:cubicBezTo>
                      <a:pt x="1484" y="435"/>
                      <a:pt x="1446" y="381"/>
                      <a:pt x="1409" y="327"/>
                    </a:cubicBezTo>
                    <a:cubicBezTo>
                      <a:pt x="1338" y="228"/>
                      <a:pt x="1260" y="123"/>
                      <a:pt x="1151" y="63"/>
                    </a:cubicBezTo>
                    <a:cubicBezTo>
                      <a:pt x="1071" y="19"/>
                      <a:pt x="983" y="4"/>
                      <a:pt x="903" y="2"/>
                    </a:cubicBezTo>
                    <a:cubicBezTo>
                      <a:pt x="824" y="0"/>
                      <a:pt x="749" y="11"/>
                      <a:pt x="670" y="15"/>
                    </a:cubicBezTo>
                    <a:cubicBezTo>
                      <a:pt x="590" y="20"/>
                      <a:pt x="505" y="19"/>
                      <a:pt x="420" y="22"/>
                    </a:cubicBezTo>
                    <a:cubicBezTo>
                      <a:pt x="270" y="28"/>
                      <a:pt x="116" y="45"/>
                      <a:pt x="0" y="13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23"/>
              <p:cNvSpPr/>
              <p:nvPr/>
            </p:nvSpPr>
            <p:spPr>
              <a:xfrm>
                <a:off x="1079500" y="3560763"/>
                <a:ext cx="7056436" cy="2444749"/>
              </a:xfrm>
              <a:custGeom>
                <a:rect b="b" l="l" r="r" t="t"/>
                <a:pathLst>
                  <a:path extrusionOk="0" h="1020" w="2946">
                    <a:moveTo>
                      <a:pt x="2946" y="271"/>
                    </a:moveTo>
                    <a:cubicBezTo>
                      <a:pt x="2870" y="408"/>
                      <a:pt x="2775" y="539"/>
                      <a:pt x="2669" y="664"/>
                    </a:cubicBezTo>
                    <a:cubicBezTo>
                      <a:pt x="2622" y="719"/>
                      <a:pt x="2573" y="772"/>
                      <a:pt x="2522" y="820"/>
                    </a:cubicBezTo>
                    <a:cubicBezTo>
                      <a:pt x="2494" y="847"/>
                      <a:pt x="2464" y="872"/>
                      <a:pt x="2434" y="894"/>
                    </a:cubicBezTo>
                    <a:cubicBezTo>
                      <a:pt x="2366" y="945"/>
                      <a:pt x="2293" y="982"/>
                      <a:pt x="2210" y="1002"/>
                    </a:cubicBezTo>
                    <a:cubicBezTo>
                      <a:pt x="2164" y="1014"/>
                      <a:pt x="2114" y="1020"/>
                      <a:pt x="2061" y="1018"/>
                    </a:cubicBezTo>
                    <a:cubicBezTo>
                      <a:pt x="2002" y="1015"/>
                      <a:pt x="1938" y="1001"/>
                      <a:pt x="1885" y="966"/>
                    </a:cubicBezTo>
                    <a:cubicBezTo>
                      <a:pt x="1834" y="934"/>
                      <a:pt x="1799" y="885"/>
                      <a:pt x="1764" y="839"/>
                    </a:cubicBezTo>
                    <a:cubicBezTo>
                      <a:pt x="1680" y="729"/>
                      <a:pt x="1600" y="614"/>
                      <a:pt x="1521" y="500"/>
                    </a:cubicBezTo>
                    <a:cubicBezTo>
                      <a:pt x="1483" y="446"/>
                      <a:pt x="1445" y="393"/>
                      <a:pt x="1407" y="340"/>
                    </a:cubicBezTo>
                    <a:cubicBezTo>
                      <a:pt x="1335" y="241"/>
                      <a:pt x="1256" y="138"/>
                      <a:pt x="1147" y="76"/>
                    </a:cubicBezTo>
                    <a:cubicBezTo>
                      <a:pt x="1068" y="31"/>
                      <a:pt x="982" y="12"/>
                      <a:pt x="902" y="6"/>
                    </a:cubicBezTo>
                    <a:cubicBezTo>
                      <a:pt x="824" y="0"/>
                      <a:pt x="749" y="6"/>
                      <a:pt x="671" y="6"/>
                    </a:cubicBezTo>
                    <a:cubicBezTo>
                      <a:pt x="591" y="6"/>
                      <a:pt x="507" y="2"/>
                      <a:pt x="422" y="2"/>
                    </a:cubicBezTo>
                    <a:cubicBezTo>
                      <a:pt x="273" y="3"/>
                      <a:pt x="118" y="14"/>
                      <a:pt x="0" y="10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23"/>
              <p:cNvSpPr/>
              <p:nvPr/>
            </p:nvSpPr>
            <p:spPr>
              <a:xfrm>
                <a:off x="1060450" y="3543300"/>
                <a:ext cx="7062789" cy="2514600"/>
              </a:xfrm>
              <a:custGeom>
                <a:rect b="b" l="l" r="r" t="t"/>
                <a:pathLst>
                  <a:path extrusionOk="0" h="1049" w="2949">
                    <a:moveTo>
                      <a:pt x="2949" y="356"/>
                    </a:moveTo>
                    <a:cubicBezTo>
                      <a:pt x="2869" y="485"/>
                      <a:pt x="2772" y="608"/>
                      <a:pt x="2664" y="726"/>
                    </a:cubicBezTo>
                    <a:cubicBezTo>
                      <a:pt x="2617" y="778"/>
                      <a:pt x="2568" y="828"/>
                      <a:pt x="2516" y="873"/>
                    </a:cubicBezTo>
                    <a:cubicBezTo>
                      <a:pt x="2488" y="898"/>
                      <a:pt x="2459" y="921"/>
                      <a:pt x="2428" y="941"/>
                    </a:cubicBezTo>
                    <a:cubicBezTo>
                      <a:pt x="2360" y="987"/>
                      <a:pt x="2288" y="1019"/>
                      <a:pt x="2207" y="1036"/>
                    </a:cubicBezTo>
                    <a:cubicBezTo>
                      <a:pt x="2162" y="1045"/>
                      <a:pt x="2113" y="1049"/>
                      <a:pt x="2062" y="1046"/>
                    </a:cubicBezTo>
                    <a:cubicBezTo>
                      <a:pt x="2003" y="1042"/>
                      <a:pt x="1941" y="1027"/>
                      <a:pt x="1890" y="993"/>
                    </a:cubicBezTo>
                    <a:cubicBezTo>
                      <a:pt x="1840" y="961"/>
                      <a:pt x="1805" y="915"/>
                      <a:pt x="1770" y="870"/>
                    </a:cubicBezTo>
                    <a:cubicBezTo>
                      <a:pt x="1684" y="762"/>
                      <a:pt x="1603" y="647"/>
                      <a:pt x="1522" y="534"/>
                    </a:cubicBezTo>
                    <a:cubicBezTo>
                      <a:pt x="1484" y="480"/>
                      <a:pt x="1445" y="428"/>
                      <a:pt x="1406" y="375"/>
                    </a:cubicBezTo>
                    <a:cubicBezTo>
                      <a:pt x="1333" y="277"/>
                      <a:pt x="1252" y="175"/>
                      <a:pt x="1145" y="111"/>
                    </a:cubicBezTo>
                    <a:cubicBezTo>
                      <a:pt x="1066" y="65"/>
                      <a:pt x="982" y="43"/>
                      <a:pt x="903" y="33"/>
                    </a:cubicBezTo>
                    <a:cubicBezTo>
                      <a:pt x="825" y="23"/>
                      <a:pt x="751" y="24"/>
                      <a:pt x="673" y="20"/>
                    </a:cubicBezTo>
                    <a:cubicBezTo>
                      <a:pt x="594" y="16"/>
                      <a:pt x="510" y="9"/>
                      <a:pt x="425" y="5"/>
                    </a:cubicBezTo>
                    <a:cubicBezTo>
                      <a:pt x="277" y="0"/>
                      <a:pt x="121" y="7"/>
                      <a:pt x="0" y="8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23"/>
              <p:cNvSpPr/>
              <p:nvPr/>
            </p:nvSpPr>
            <p:spPr>
              <a:xfrm>
                <a:off x="1042988" y="3519488"/>
                <a:ext cx="7069135" cy="2590800"/>
              </a:xfrm>
              <a:custGeom>
                <a:rect b="b" l="l" r="r" t="t"/>
                <a:pathLst>
                  <a:path extrusionOk="0" h="1081" w="2951">
                    <a:moveTo>
                      <a:pt x="2951" y="444"/>
                    </a:moveTo>
                    <a:cubicBezTo>
                      <a:pt x="2867" y="565"/>
                      <a:pt x="2768" y="681"/>
                      <a:pt x="2659" y="792"/>
                    </a:cubicBezTo>
                    <a:cubicBezTo>
                      <a:pt x="2612" y="840"/>
                      <a:pt x="2561" y="887"/>
                      <a:pt x="2510" y="929"/>
                    </a:cubicBezTo>
                    <a:cubicBezTo>
                      <a:pt x="2481" y="952"/>
                      <a:pt x="2452" y="973"/>
                      <a:pt x="2421" y="991"/>
                    </a:cubicBezTo>
                    <a:cubicBezTo>
                      <a:pt x="2354" y="1032"/>
                      <a:pt x="2282" y="1059"/>
                      <a:pt x="2203" y="1072"/>
                    </a:cubicBezTo>
                    <a:cubicBezTo>
                      <a:pt x="2158" y="1079"/>
                      <a:pt x="2111" y="1081"/>
                      <a:pt x="2061" y="1077"/>
                    </a:cubicBezTo>
                    <a:cubicBezTo>
                      <a:pt x="2004" y="1071"/>
                      <a:pt x="1944" y="1056"/>
                      <a:pt x="1893" y="1023"/>
                    </a:cubicBezTo>
                    <a:cubicBezTo>
                      <a:pt x="1845" y="992"/>
                      <a:pt x="1810" y="947"/>
                      <a:pt x="1774" y="904"/>
                    </a:cubicBezTo>
                    <a:cubicBezTo>
                      <a:pt x="1687" y="797"/>
                      <a:pt x="1605" y="684"/>
                      <a:pt x="1522" y="571"/>
                    </a:cubicBezTo>
                    <a:cubicBezTo>
                      <a:pt x="1484" y="518"/>
                      <a:pt x="1444" y="465"/>
                      <a:pt x="1404" y="413"/>
                    </a:cubicBezTo>
                    <a:cubicBezTo>
                      <a:pt x="1329" y="316"/>
                      <a:pt x="1248" y="215"/>
                      <a:pt x="1142" y="150"/>
                    </a:cubicBezTo>
                    <a:cubicBezTo>
                      <a:pt x="1064" y="102"/>
                      <a:pt x="980" y="77"/>
                      <a:pt x="902" y="62"/>
                    </a:cubicBezTo>
                    <a:cubicBezTo>
                      <a:pt x="825" y="48"/>
                      <a:pt x="751" y="45"/>
                      <a:pt x="674" y="37"/>
                    </a:cubicBezTo>
                    <a:cubicBezTo>
                      <a:pt x="595" y="29"/>
                      <a:pt x="511" y="18"/>
                      <a:pt x="427" y="11"/>
                    </a:cubicBezTo>
                    <a:cubicBezTo>
                      <a:pt x="279" y="0"/>
                      <a:pt x="123" y="3"/>
                      <a:pt x="0" y="81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23"/>
              <p:cNvSpPr/>
              <p:nvPr/>
            </p:nvSpPr>
            <p:spPr>
              <a:xfrm>
                <a:off x="1027113" y="3490913"/>
                <a:ext cx="7070726" cy="2674938"/>
              </a:xfrm>
              <a:custGeom>
                <a:rect b="b" l="l" r="r" t="t"/>
                <a:pathLst>
                  <a:path extrusionOk="0" h="1116" w="2952">
                    <a:moveTo>
                      <a:pt x="2952" y="534"/>
                    </a:moveTo>
                    <a:cubicBezTo>
                      <a:pt x="2865" y="647"/>
                      <a:pt x="2764" y="755"/>
                      <a:pt x="2654" y="859"/>
                    </a:cubicBezTo>
                    <a:cubicBezTo>
                      <a:pt x="2606" y="904"/>
                      <a:pt x="2555" y="949"/>
                      <a:pt x="2503" y="987"/>
                    </a:cubicBezTo>
                    <a:cubicBezTo>
                      <a:pt x="2475" y="1008"/>
                      <a:pt x="2445" y="1027"/>
                      <a:pt x="2414" y="1043"/>
                    </a:cubicBezTo>
                    <a:cubicBezTo>
                      <a:pt x="2347" y="1079"/>
                      <a:pt x="2276" y="1101"/>
                      <a:pt x="2199" y="1110"/>
                    </a:cubicBezTo>
                    <a:cubicBezTo>
                      <a:pt x="2155" y="1115"/>
                      <a:pt x="2109" y="1116"/>
                      <a:pt x="2060" y="1110"/>
                    </a:cubicBezTo>
                    <a:cubicBezTo>
                      <a:pt x="2005" y="1103"/>
                      <a:pt x="1947" y="1087"/>
                      <a:pt x="1897" y="1055"/>
                    </a:cubicBezTo>
                    <a:cubicBezTo>
                      <a:pt x="1849" y="1025"/>
                      <a:pt x="1814" y="982"/>
                      <a:pt x="1779" y="940"/>
                    </a:cubicBezTo>
                    <a:cubicBezTo>
                      <a:pt x="1690" y="835"/>
                      <a:pt x="1606" y="722"/>
                      <a:pt x="1523" y="610"/>
                    </a:cubicBezTo>
                    <a:cubicBezTo>
                      <a:pt x="1483" y="557"/>
                      <a:pt x="1443" y="505"/>
                      <a:pt x="1403" y="454"/>
                    </a:cubicBezTo>
                    <a:cubicBezTo>
                      <a:pt x="1326" y="357"/>
                      <a:pt x="1243" y="258"/>
                      <a:pt x="1138" y="190"/>
                    </a:cubicBezTo>
                    <a:cubicBezTo>
                      <a:pt x="1061" y="141"/>
                      <a:pt x="979" y="113"/>
                      <a:pt x="902" y="94"/>
                    </a:cubicBezTo>
                    <a:cubicBezTo>
                      <a:pt x="825" y="76"/>
                      <a:pt x="752" y="67"/>
                      <a:pt x="675" y="56"/>
                    </a:cubicBezTo>
                    <a:cubicBezTo>
                      <a:pt x="596" y="44"/>
                      <a:pt x="513" y="29"/>
                      <a:pt x="429" y="19"/>
                    </a:cubicBezTo>
                    <a:cubicBezTo>
                      <a:pt x="282" y="3"/>
                      <a:pt x="124" y="0"/>
                      <a:pt x="0" y="7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3" name="Google Shape;1213;p23"/>
              <p:cNvSpPr/>
              <p:nvPr/>
            </p:nvSpPr>
            <p:spPr>
              <a:xfrm>
                <a:off x="1009650" y="3457575"/>
                <a:ext cx="7075487" cy="2762251"/>
              </a:xfrm>
              <a:custGeom>
                <a:rect b="b" l="l" r="r" t="t"/>
                <a:pathLst>
                  <a:path extrusionOk="0" h="1153" w="2954">
                    <a:moveTo>
                      <a:pt x="2954" y="626"/>
                    </a:moveTo>
                    <a:cubicBezTo>
                      <a:pt x="2863" y="731"/>
                      <a:pt x="2760" y="832"/>
                      <a:pt x="2648" y="928"/>
                    </a:cubicBezTo>
                    <a:cubicBezTo>
                      <a:pt x="2600" y="970"/>
                      <a:pt x="2549" y="1012"/>
                      <a:pt x="2497" y="1047"/>
                    </a:cubicBezTo>
                    <a:cubicBezTo>
                      <a:pt x="2468" y="1066"/>
                      <a:pt x="2438" y="1083"/>
                      <a:pt x="2408" y="1097"/>
                    </a:cubicBezTo>
                    <a:cubicBezTo>
                      <a:pt x="2340" y="1129"/>
                      <a:pt x="2270" y="1145"/>
                      <a:pt x="2195" y="1150"/>
                    </a:cubicBezTo>
                    <a:cubicBezTo>
                      <a:pt x="2152" y="1153"/>
                      <a:pt x="2107" y="1152"/>
                      <a:pt x="2060" y="1145"/>
                    </a:cubicBezTo>
                    <a:cubicBezTo>
                      <a:pt x="2006" y="1137"/>
                      <a:pt x="1949" y="1120"/>
                      <a:pt x="1901" y="1089"/>
                    </a:cubicBezTo>
                    <a:cubicBezTo>
                      <a:pt x="1854" y="1059"/>
                      <a:pt x="1819" y="1018"/>
                      <a:pt x="1784" y="978"/>
                    </a:cubicBezTo>
                    <a:cubicBezTo>
                      <a:pt x="1692" y="874"/>
                      <a:pt x="1608" y="762"/>
                      <a:pt x="1523" y="651"/>
                    </a:cubicBezTo>
                    <a:cubicBezTo>
                      <a:pt x="1483" y="599"/>
                      <a:pt x="1442" y="547"/>
                      <a:pt x="1401" y="496"/>
                    </a:cubicBezTo>
                    <a:cubicBezTo>
                      <a:pt x="1323" y="400"/>
                      <a:pt x="1239" y="302"/>
                      <a:pt x="1135" y="233"/>
                    </a:cubicBezTo>
                    <a:cubicBezTo>
                      <a:pt x="1059" y="183"/>
                      <a:pt x="978" y="151"/>
                      <a:pt x="901" y="128"/>
                    </a:cubicBezTo>
                    <a:cubicBezTo>
                      <a:pt x="826" y="106"/>
                      <a:pt x="752" y="92"/>
                      <a:pt x="675" y="77"/>
                    </a:cubicBezTo>
                    <a:cubicBezTo>
                      <a:pt x="597" y="60"/>
                      <a:pt x="515" y="42"/>
                      <a:pt x="431" y="30"/>
                    </a:cubicBezTo>
                    <a:cubicBezTo>
                      <a:pt x="285" y="7"/>
                      <a:pt x="126" y="0"/>
                      <a:pt x="0" y="7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23"/>
              <p:cNvSpPr/>
              <p:nvPr/>
            </p:nvSpPr>
            <p:spPr>
              <a:xfrm>
                <a:off x="990600" y="3421063"/>
                <a:ext cx="7083427" cy="2857501"/>
              </a:xfrm>
              <a:custGeom>
                <a:rect b="b" l="l" r="r" t="t"/>
                <a:pathLst>
                  <a:path extrusionOk="0" h="1192" w="2957">
                    <a:moveTo>
                      <a:pt x="2957" y="719"/>
                    </a:moveTo>
                    <a:cubicBezTo>
                      <a:pt x="2863" y="816"/>
                      <a:pt x="2757" y="909"/>
                      <a:pt x="2644" y="999"/>
                    </a:cubicBezTo>
                    <a:cubicBezTo>
                      <a:pt x="2595" y="1038"/>
                      <a:pt x="2544" y="1076"/>
                      <a:pt x="2491" y="1108"/>
                    </a:cubicBezTo>
                    <a:cubicBezTo>
                      <a:pt x="2462" y="1125"/>
                      <a:pt x="2433" y="1140"/>
                      <a:pt x="2402" y="1152"/>
                    </a:cubicBezTo>
                    <a:cubicBezTo>
                      <a:pt x="2334" y="1179"/>
                      <a:pt x="2266" y="1190"/>
                      <a:pt x="2191" y="1191"/>
                    </a:cubicBezTo>
                    <a:cubicBezTo>
                      <a:pt x="2150" y="1192"/>
                      <a:pt x="2106" y="1189"/>
                      <a:pt x="2060" y="1181"/>
                    </a:cubicBezTo>
                    <a:cubicBezTo>
                      <a:pt x="2008" y="1171"/>
                      <a:pt x="1953" y="1154"/>
                      <a:pt x="1906" y="1124"/>
                    </a:cubicBezTo>
                    <a:cubicBezTo>
                      <a:pt x="1860" y="1095"/>
                      <a:pt x="1825" y="1056"/>
                      <a:pt x="1790" y="1017"/>
                    </a:cubicBezTo>
                    <a:cubicBezTo>
                      <a:pt x="1696" y="915"/>
                      <a:pt x="1611" y="803"/>
                      <a:pt x="1524" y="693"/>
                    </a:cubicBezTo>
                    <a:cubicBezTo>
                      <a:pt x="1484" y="641"/>
                      <a:pt x="1442" y="590"/>
                      <a:pt x="1400" y="539"/>
                    </a:cubicBezTo>
                    <a:cubicBezTo>
                      <a:pt x="1321" y="444"/>
                      <a:pt x="1235" y="347"/>
                      <a:pt x="1132" y="276"/>
                    </a:cubicBezTo>
                    <a:cubicBezTo>
                      <a:pt x="1057" y="225"/>
                      <a:pt x="978" y="189"/>
                      <a:pt x="901" y="163"/>
                    </a:cubicBezTo>
                    <a:cubicBezTo>
                      <a:pt x="827" y="136"/>
                      <a:pt x="754" y="118"/>
                      <a:pt x="677" y="98"/>
                    </a:cubicBezTo>
                    <a:cubicBezTo>
                      <a:pt x="600" y="78"/>
                      <a:pt x="518" y="57"/>
                      <a:pt x="434" y="41"/>
                    </a:cubicBezTo>
                    <a:cubicBezTo>
                      <a:pt x="288" y="13"/>
                      <a:pt x="129" y="0"/>
                      <a:pt x="0" y="6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5" name="Google Shape;1215;p23"/>
              <p:cNvSpPr/>
              <p:nvPr/>
            </p:nvSpPr>
            <p:spPr>
              <a:xfrm>
                <a:off x="973138" y="3387725"/>
                <a:ext cx="7085009" cy="2959100"/>
              </a:xfrm>
              <a:custGeom>
                <a:rect b="b" l="l" r="r" t="t"/>
                <a:pathLst>
                  <a:path extrusionOk="0" h="1235" w="2958">
                    <a:moveTo>
                      <a:pt x="2958" y="811"/>
                    </a:moveTo>
                    <a:cubicBezTo>
                      <a:pt x="2861" y="900"/>
                      <a:pt x="2753" y="985"/>
                      <a:pt x="2639" y="1068"/>
                    </a:cubicBezTo>
                    <a:cubicBezTo>
                      <a:pt x="2589" y="1104"/>
                      <a:pt x="2538" y="1139"/>
                      <a:pt x="2485" y="1168"/>
                    </a:cubicBezTo>
                    <a:cubicBezTo>
                      <a:pt x="2456" y="1183"/>
                      <a:pt x="2426" y="1196"/>
                      <a:pt x="2395" y="1206"/>
                    </a:cubicBezTo>
                    <a:cubicBezTo>
                      <a:pt x="2328" y="1228"/>
                      <a:pt x="2260" y="1235"/>
                      <a:pt x="2187" y="1232"/>
                    </a:cubicBezTo>
                    <a:cubicBezTo>
                      <a:pt x="2146" y="1230"/>
                      <a:pt x="2104" y="1225"/>
                      <a:pt x="2059" y="1216"/>
                    </a:cubicBezTo>
                    <a:cubicBezTo>
                      <a:pt x="2008" y="1205"/>
                      <a:pt x="1956" y="1187"/>
                      <a:pt x="1909" y="1157"/>
                    </a:cubicBezTo>
                    <a:cubicBezTo>
                      <a:pt x="1865" y="1130"/>
                      <a:pt x="1830" y="1092"/>
                      <a:pt x="1795" y="1055"/>
                    </a:cubicBezTo>
                    <a:cubicBezTo>
                      <a:pt x="1698" y="955"/>
                      <a:pt x="1612" y="843"/>
                      <a:pt x="1525" y="734"/>
                    </a:cubicBezTo>
                    <a:cubicBezTo>
                      <a:pt x="1483" y="682"/>
                      <a:pt x="1441" y="632"/>
                      <a:pt x="1398" y="581"/>
                    </a:cubicBezTo>
                    <a:cubicBezTo>
                      <a:pt x="1317" y="487"/>
                      <a:pt x="1231" y="392"/>
                      <a:pt x="1129" y="319"/>
                    </a:cubicBezTo>
                    <a:cubicBezTo>
                      <a:pt x="1054" y="266"/>
                      <a:pt x="976" y="227"/>
                      <a:pt x="901" y="196"/>
                    </a:cubicBezTo>
                    <a:cubicBezTo>
                      <a:pt x="827" y="166"/>
                      <a:pt x="754" y="143"/>
                      <a:pt x="678" y="119"/>
                    </a:cubicBezTo>
                    <a:cubicBezTo>
                      <a:pt x="601" y="95"/>
                      <a:pt x="520" y="70"/>
                      <a:pt x="436" y="51"/>
                    </a:cubicBezTo>
                    <a:cubicBezTo>
                      <a:pt x="291" y="17"/>
                      <a:pt x="131" y="0"/>
                      <a:pt x="0" y="65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6" name="Google Shape;1216;p23"/>
              <p:cNvSpPr/>
              <p:nvPr/>
            </p:nvSpPr>
            <p:spPr>
              <a:xfrm>
                <a:off x="957263" y="3352800"/>
                <a:ext cx="7089777" cy="3067050"/>
              </a:xfrm>
              <a:custGeom>
                <a:rect b="b" l="l" r="r" t="t"/>
                <a:pathLst>
                  <a:path extrusionOk="0" h="1280" w="2960">
                    <a:moveTo>
                      <a:pt x="2960" y="904"/>
                    </a:moveTo>
                    <a:cubicBezTo>
                      <a:pt x="2859" y="984"/>
                      <a:pt x="2749" y="1063"/>
                      <a:pt x="2634" y="1138"/>
                    </a:cubicBezTo>
                    <a:cubicBezTo>
                      <a:pt x="2584" y="1171"/>
                      <a:pt x="2532" y="1203"/>
                      <a:pt x="2478" y="1228"/>
                    </a:cubicBezTo>
                    <a:cubicBezTo>
                      <a:pt x="2449" y="1242"/>
                      <a:pt x="2419" y="1253"/>
                      <a:pt x="2388" y="1261"/>
                    </a:cubicBezTo>
                    <a:cubicBezTo>
                      <a:pt x="2321" y="1279"/>
                      <a:pt x="2254" y="1280"/>
                      <a:pt x="2183" y="1273"/>
                    </a:cubicBezTo>
                    <a:cubicBezTo>
                      <a:pt x="2143" y="1269"/>
                      <a:pt x="2102" y="1262"/>
                      <a:pt x="2059" y="1252"/>
                    </a:cubicBezTo>
                    <a:cubicBezTo>
                      <a:pt x="2009" y="1239"/>
                      <a:pt x="1958" y="1221"/>
                      <a:pt x="1913" y="1192"/>
                    </a:cubicBezTo>
                    <a:cubicBezTo>
                      <a:pt x="1870" y="1165"/>
                      <a:pt x="1835" y="1130"/>
                      <a:pt x="1800" y="1094"/>
                    </a:cubicBezTo>
                    <a:cubicBezTo>
                      <a:pt x="1701" y="995"/>
                      <a:pt x="1614" y="884"/>
                      <a:pt x="1525" y="776"/>
                    </a:cubicBezTo>
                    <a:cubicBezTo>
                      <a:pt x="1483" y="725"/>
                      <a:pt x="1440" y="674"/>
                      <a:pt x="1397" y="625"/>
                    </a:cubicBezTo>
                    <a:cubicBezTo>
                      <a:pt x="1314" y="531"/>
                      <a:pt x="1226" y="437"/>
                      <a:pt x="1125" y="362"/>
                    </a:cubicBezTo>
                    <a:cubicBezTo>
                      <a:pt x="1052" y="308"/>
                      <a:pt x="975" y="266"/>
                      <a:pt x="900" y="231"/>
                    </a:cubicBezTo>
                    <a:cubicBezTo>
                      <a:pt x="827" y="197"/>
                      <a:pt x="755" y="169"/>
                      <a:pt x="679" y="141"/>
                    </a:cubicBezTo>
                    <a:cubicBezTo>
                      <a:pt x="602" y="113"/>
                      <a:pt x="521" y="84"/>
                      <a:pt x="438" y="62"/>
                    </a:cubicBezTo>
                    <a:cubicBezTo>
                      <a:pt x="294" y="23"/>
                      <a:pt x="133" y="0"/>
                      <a:pt x="0" y="6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23"/>
              <p:cNvSpPr/>
              <p:nvPr/>
            </p:nvSpPr>
            <p:spPr>
              <a:xfrm>
                <a:off x="939800" y="3319463"/>
                <a:ext cx="7094538" cy="3181350"/>
              </a:xfrm>
              <a:custGeom>
                <a:rect b="b" l="l" r="r" t="t"/>
                <a:pathLst>
                  <a:path extrusionOk="0" h="1328" w="2962">
                    <a:moveTo>
                      <a:pt x="2962" y="995"/>
                    </a:moveTo>
                    <a:cubicBezTo>
                      <a:pt x="2857" y="1068"/>
                      <a:pt x="2745" y="1139"/>
                      <a:pt x="2628" y="1207"/>
                    </a:cubicBezTo>
                    <a:cubicBezTo>
                      <a:pt x="2578" y="1237"/>
                      <a:pt x="2525" y="1267"/>
                      <a:pt x="2472" y="1288"/>
                    </a:cubicBezTo>
                    <a:cubicBezTo>
                      <a:pt x="2442" y="1300"/>
                      <a:pt x="2412" y="1309"/>
                      <a:pt x="2382" y="1315"/>
                    </a:cubicBezTo>
                    <a:cubicBezTo>
                      <a:pt x="2314" y="1328"/>
                      <a:pt x="2248" y="1324"/>
                      <a:pt x="2179" y="1313"/>
                    </a:cubicBezTo>
                    <a:cubicBezTo>
                      <a:pt x="2140" y="1307"/>
                      <a:pt x="2099" y="1299"/>
                      <a:pt x="2058" y="1287"/>
                    </a:cubicBezTo>
                    <a:cubicBezTo>
                      <a:pt x="2010" y="1273"/>
                      <a:pt x="1961" y="1254"/>
                      <a:pt x="1917" y="1226"/>
                    </a:cubicBezTo>
                    <a:cubicBezTo>
                      <a:pt x="1875" y="1200"/>
                      <a:pt x="1839" y="1166"/>
                      <a:pt x="1805" y="1133"/>
                    </a:cubicBezTo>
                    <a:cubicBezTo>
                      <a:pt x="1704" y="1035"/>
                      <a:pt x="1616" y="925"/>
                      <a:pt x="1525" y="817"/>
                    </a:cubicBezTo>
                    <a:cubicBezTo>
                      <a:pt x="1483" y="766"/>
                      <a:pt x="1439" y="716"/>
                      <a:pt x="1395" y="667"/>
                    </a:cubicBezTo>
                    <a:cubicBezTo>
                      <a:pt x="1311" y="574"/>
                      <a:pt x="1222" y="482"/>
                      <a:pt x="1122" y="405"/>
                    </a:cubicBezTo>
                    <a:cubicBezTo>
                      <a:pt x="1049" y="350"/>
                      <a:pt x="974" y="304"/>
                      <a:pt x="900" y="265"/>
                    </a:cubicBezTo>
                    <a:cubicBezTo>
                      <a:pt x="827" y="227"/>
                      <a:pt x="755" y="194"/>
                      <a:pt x="680" y="162"/>
                    </a:cubicBezTo>
                    <a:cubicBezTo>
                      <a:pt x="604" y="129"/>
                      <a:pt x="523" y="98"/>
                      <a:pt x="440" y="72"/>
                    </a:cubicBezTo>
                    <a:cubicBezTo>
                      <a:pt x="296" y="27"/>
                      <a:pt x="135" y="0"/>
                      <a:pt x="0" y="5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8" name="Google Shape;1218;p23"/>
              <p:cNvSpPr/>
              <p:nvPr/>
            </p:nvSpPr>
            <p:spPr>
              <a:xfrm>
                <a:off x="923925" y="3282950"/>
                <a:ext cx="7096126" cy="3302001"/>
              </a:xfrm>
              <a:custGeom>
                <a:rect b="b" l="l" r="r" t="t"/>
                <a:pathLst>
                  <a:path extrusionOk="0" h="1378" w="2963">
                    <a:moveTo>
                      <a:pt x="2963" y="1088"/>
                    </a:moveTo>
                    <a:cubicBezTo>
                      <a:pt x="2855" y="1153"/>
                      <a:pt x="2741" y="1216"/>
                      <a:pt x="2623" y="1278"/>
                    </a:cubicBezTo>
                    <a:cubicBezTo>
                      <a:pt x="2572" y="1304"/>
                      <a:pt x="2519" y="1331"/>
                      <a:pt x="2465" y="1349"/>
                    </a:cubicBezTo>
                    <a:cubicBezTo>
                      <a:pt x="2436" y="1359"/>
                      <a:pt x="2405" y="1366"/>
                      <a:pt x="2375" y="1370"/>
                    </a:cubicBezTo>
                    <a:cubicBezTo>
                      <a:pt x="2308" y="1378"/>
                      <a:pt x="2242" y="1369"/>
                      <a:pt x="2175" y="1354"/>
                    </a:cubicBezTo>
                    <a:cubicBezTo>
                      <a:pt x="2136" y="1346"/>
                      <a:pt x="2097" y="1336"/>
                      <a:pt x="2057" y="1323"/>
                    </a:cubicBezTo>
                    <a:cubicBezTo>
                      <a:pt x="2011" y="1307"/>
                      <a:pt x="1964" y="1288"/>
                      <a:pt x="1921" y="1261"/>
                    </a:cubicBezTo>
                    <a:cubicBezTo>
                      <a:pt x="1879" y="1235"/>
                      <a:pt x="1844" y="1204"/>
                      <a:pt x="1809" y="1172"/>
                    </a:cubicBezTo>
                    <a:cubicBezTo>
                      <a:pt x="1706" y="1076"/>
                      <a:pt x="1617" y="966"/>
                      <a:pt x="1526" y="859"/>
                    </a:cubicBezTo>
                    <a:cubicBezTo>
                      <a:pt x="1483" y="808"/>
                      <a:pt x="1438" y="759"/>
                      <a:pt x="1393" y="710"/>
                    </a:cubicBezTo>
                    <a:cubicBezTo>
                      <a:pt x="1308" y="618"/>
                      <a:pt x="1217" y="527"/>
                      <a:pt x="1118" y="449"/>
                    </a:cubicBezTo>
                    <a:cubicBezTo>
                      <a:pt x="1047" y="392"/>
                      <a:pt x="973" y="343"/>
                      <a:pt x="899" y="300"/>
                    </a:cubicBezTo>
                    <a:cubicBezTo>
                      <a:pt x="827" y="257"/>
                      <a:pt x="756" y="220"/>
                      <a:pt x="681" y="184"/>
                    </a:cubicBezTo>
                    <a:cubicBezTo>
                      <a:pt x="605" y="147"/>
                      <a:pt x="525" y="112"/>
                      <a:pt x="442" y="83"/>
                    </a:cubicBezTo>
                    <a:cubicBezTo>
                      <a:pt x="299" y="33"/>
                      <a:pt x="137" y="0"/>
                      <a:pt x="0" y="5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9" name="Google Shape;1219;p23"/>
              <p:cNvSpPr/>
              <p:nvPr/>
            </p:nvSpPr>
            <p:spPr>
              <a:xfrm>
                <a:off x="904875" y="3249613"/>
                <a:ext cx="7104059" cy="3421063"/>
              </a:xfrm>
              <a:custGeom>
                <a:rect b="b" l="l" r="r" t="t"/>
                <a:pathLst>
                  <a:path extrusionOk="0" h="1428" w="2966">
                    <a:moveTo>
                      <a:pt x="2966" y="1180"/>
                    </a:moveTo>
                    <a:cubicBezTo>
                      <a:pt x="2854" y="1237"/>
                      <a:pt x="2738" y="1293"/>
                      <a:pt x="2619" y="1347"/>
                    </a:cubicBezTo>
                    <a:cubicBezTo>
                      <a:pt x="2567" y="1371"/>
                      <a:pt x="2514" y="1394"/>
                      <a:pt x="2460" y="1409"/>
                    </a:cubicBezTo>
                    <a:cubicBezTo>
                      <a:pt x="2430" y="1417"/>
                      <a:pt x="2400" y="1423"/>
                      <a:pt x="2369" y="1424"/>
                    </a:cubicBezTo>
                    <a:cubicBezTo>
                      <a:pt x="2302" y="1428"/>
                      <a:pt x="2237" y="1413"/>
                      <a:pt x="2171" y="1394"/>
                    </a:cubicBezTo>
                    <a:cubicBezTo>
                      <a:pt x="2134" y="1384"/>
                      <a:pt x="2096" y="1372"/>
                      <a:pt x="2058" y="1358"/>
                    </a:cubicBezTo>
                    <a:cubicBezTo>
                      <a:pt x="2013" y="1341"/>
                      <a:pt x="1967" y="1321"/>
                      <a:pt x="1925" y="1295"/>
                    </a:cubicBezTo>
                    <a:cubicBezTo>
                      <a:pt x="1885" y="1270"/>
                      <a:pt x="1850" y="1240"/>
                      <a:pt x="1815" y="1210"/>
                    </a:cubicBezTo>
                    <a:cubicBezTo>
                      <a:pt x="1709" y="1116"/>
                      <a:pt x="1620" y="1006"/>
                      <a:pt x="1527" y="900"/>
                    </a:cubicBezTo>
                    <a:cubicBezTo>
                      <a:pt x="1483" y="850"/>
                      <a:pt x="1438" y="801"/>
                      <a:pt x="1392" y="753"/>
                    </a:cubicBezTo>
                    <a:cubicBezTo>
                      <a:pt x="1305" y="661"/>
                      <a:pt x="1214" y="571"/>
                      <a:pt x="1116" y="491"/>
                    </a:cubicBezTo>
                    <a:cubicBezTo>
                      <a:pt x="1045" y="433"/>
                      <a:pt x="972" y="381"/>
                      <a:pt x="899" y="333"/>
                    </a:cubicBezTo>
                    <a:cubicBezTo>
                      <a:pt x="829" y="287"/>
                      <a:pt x="757" y="245"/>
                      <a:pt x="683" y="205"/>
                    </a:cubicBezTo>
                    <a:cubicBezTo>
                      <a:pt x="607" y="164"/>
                      <a:pt x="528" y="125"/>
                      <a:pt x="445" y="93"/>
                    </a:cubicBezTo>
                    <a:cubicBezTo>
                      <a:pt x="302" y="37"/>
                      <a:pt x="140" y="0"/>
                      <a:pt x="0" y="5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23"/>
              <p:cNvSpPr/>
              <p:nvPr/>
            </p:nvSpPr>
            <p:spPr>
              <a:xfrm>
                <a:off x="887413" y="3213100"/>
                <a:ext cx="7108827" cy="3546476"/>
              </a:xfrm>
              <a:custGeom>
                <a:rect b="b" l="l" r="r" t="t"/>
                <a:pathLst>
                  <a:path extrusionOk="0" h="1480" w="2968">
                    <a:moveTo>
                      <a:pt x="2968" y="1273"/>
                    </a:moveTo>
                    <a:cubicBezTo>
                      <a:pt x="2852" y="1322"/>
                      <a:pt x="2734" y="1370"/>
                      <a:pt x="2614" y="1417"/>
                    </a:cubicBezTo>
                    <a:cubicBezTo>
                      <a:pt x="2562" y="1438"/>
                      <a:pt x="2508" y="1458"/>
                      <a:pt x="2453" y="1470"/>
                    </a:cubicBezTo>
                    <a:cubicBezTo>
                      <a:pt x="2423" y="1476"/>
                      <a:pt x="2393" y="1480"/>
                      <a:pt x="2362" y="1479"/>
                    </a:cubicBezTo>
                    <a:cubicBezTo>
                      <a:pt x="2295" y="1478"/>
                      <a:pt x="2231" y="1458"/>
                      <a:pt x="2167" y="1435"/>
                    </a:cubicBezTo>
                    <a:cubicBezTo>
                      <a:pt x="2131" y="1423"/>
                      <a:pt x="2094" y="1409"/>
                      <a:pt x="2057" y="1394"/>
                    </a:cubicBezTo>
                    <a:cubicBezTo>
                      <a:pt x="2014" y="1376"/>
                      <a:pt x="1970" y="1355"/>
                      <a:pt x="1929" y="1330"/>
                    </a:cubicBezTo>
                    <a:cubicBezTo>
                      <a:pt x="1890" y="1306"/>
                      <a:pt x="1855" y="1278"/>
                      <a:pt x="1820" y="1249"/>
                    </a:cubicBezTo>
                    <a:cubicBezTo>
                      <a:pt x="1712" y="1157"/>
                      <a:pt x="1622" y="1047"/>
                      <a:pt x="1527" y="942"/>
                    </a:cubicBezTo>
                    <a:cubicBezTo>
                      <a:pt x="1483" y="892"/>
                      <a:pt x="1437" y="844"/>
                      <a:pt x="1391" y="796"/>
                    </a:cubicBezTo>
                    <a:cubicBezTo>
                      <a:pt x="1302" y="705"/>
                      <a:pt x="1210" y="617"/>
                      <a:pt x="1113" y="535"/>
                    </a:cubicBezTo>
                    <a:cubicBezTo>
                      <a:pt x="1042" y="475"/>
                      <a:pt x="971" y="420"/>
                      <a:pt x="899" y="368"/>
                    </a:cubicBezTo>
                    <a:cubicBezTo>
                      <a:pt x="829" y="318"/>
                      <a:pt x="758" y="271"/>
                      <a:pt x="684" y="227"/>
                    </a:cubicBezTo>
                    <a:cubicBezTo>
                      <a:pt x="608" y="182"/>
                      <a:pt x="529" y="140"/>
                      <a:pt x="447" y="104"/>
                    </a:cubicBezTo>
                    <a:cubicBezTo>
                      <a:pt x="305" y="43"/>
                      <a:pt x="142" y="0"/>
                      <a:pt x="0" y="4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23"/>
              <p:cNvSpPr/>
              <p:nvPr/>
            </p:nvSpPr>
            <p:spPr>
              <a:xfrm>
                <a:off x="871538" y="3179763"/>
                <a:ext cx="7110414" cy="3679826"/>
              </a:xfrm>
              <a:custGeom>
                <a:rect b="b" l="l" r="r" t="t"/>
                <a:pathLst>
                  <a:path extrusionOk="0" h="1536" w="2969">
                    <a:moveTo>
                      <a:pt x="2969" y="1365"/>
                    </a:moveTo>
                    <a:cubicBezTo>
                      <a:pt x="2850" y="1406"/>
                      <a:pt x="2730" y="1447"/>
                      <a:pt x="2608" y="1487"/>
                    </a:cubicBezTo>
                    <a:cubicBezTo>
                      <a:pt x="2556" y="1504"/>
                      <a:pt x="2502" y="1521"/>
                      <a:pt x="2447" y="1530"/>
                    </a:cubicBezTo>
                    <a:cubicBezTo>
                      <a:pt x="2417" y="1534"/>
                      <a:pt x="2386" y="1536"/>
                      <a:pt x="2356" y="1533"/>
                    </a:cubicBezTo>
                    <a:cubicBezTo>
                      <a:pt x="2289" y="1527"/>
                      <a:pt x="2226" y="1502"/>
                      <a:pt x="2163" y="1476"/>
                    </a:cubicBezTo>
                    <a:cubicBezTo>
                      <a:pt x="2128" y="1461"/>
                      <a:pt x="2092" y="1445"/>
                      <a:pt x="2056" y="1429"/>
                    </a:cubicBezTo>
                    <a:cubicBezTo>
                      <a:pt x="2014" y="1409"/>
                      <a:pt x="1973" y="1388"/>
                      <a:pt x="1933" y="1364"/>
                    </a:cubicBezTo>
                    <a:cubicBezTo>
                      <a:pt x="1895" y="1340"/>
                      <a:pt x="1859" y="1314"/>
                      <a:pt x="1825" y="1287"/>
                    </a:cubicBezTo>
                    <a:cubicBezTo>
                      <a:pt x="1714" y="1197"/>
                      <a:pt x="1623" y="1087"/>
                      <a:pt x="1528" y="983"/>
                    </a:cubicBezTo>
                    <a:cubicBezTo>
                      <a:pt x="1483" y="933"/>
                      <a:pt x="1436" y="885"/>
                      <a:pt x="1389" y="838"/>
                    </a:cubicBezTo>
                    <a:cubicBezTo>
                      <a:pt x="1299" y="748"/>
                      <a:pt x="1205" y="661"/>
                      <a:pt x="1109" y="577"/>
                    </a:cubicBezTo>
                    <a:cubicBezTo>
                      <a:pt x="1040" y="517"/>
                      <a:pt x="970" y="458"/>
                      <a:pt x="898" y="402"/>
                    </a:cubicBezTo>
                    <a:cubicBezTo>
                      <a:pt x="829" y="347"/>
                      <a:pt x="758" y="296"/>
                      <a:pt x="685" y="248"/>
                    </a:cubicBezTo>
                    <a:cubicBezTo>
                      <a:pt x="610" y="198"/>
                      <a:pt x="531" y="153"/>
                      <a:pt x="449" y="114"/>
                    </a:cubicBezTo>
                    <a:cubicBezTo>
                      <a:pt x="308" y="47"/>
                      <a:pt x="144" y="0"/>
                      <a:pt x="0" y="4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22" name="Google Shape;1222;p23"/>
          <p:cNvGrpSpPr/>
          <p:nvPr/>
        </p:nvGrpSpPr>
        <p:grpSpPr>
          <a:xfrm>
            <a:off x="-298150" y="879951"/>
            <a:ext cx="9165981" cy="3781697"/>
            <a:chOff x="-298150" y="879951"/>
            <a:chExt cx="9165981" cy="3781697"/>
          </a:xfrm>
        </p:grpSpPr>
        <p:sp>
          <p:nvSpPr>
            <p:cNvPr id="1223" name="Google Shape;1223;p23"/>
            <p:cNvSpPr/>
            <p:nvPr/>
          </p:nvSpPr>
          <p:spPr>
            <a:xfrm>
              <a:off x="-298150" y="3624523"/>
              <a:ext cx="793450" cy="1037125"/>
            </a:xfrm>
            <a:custGeom>
              <a:rect b="b" l="l" r="r" t="t"/>
              <a:pathLst>
                <a:path extrusionOk="0" h="166" w="127">
                  <a:moveTo>
                    <a:pt x="1" y="166"/>
                  </a:moveTo>
                  <a:lnTo>
                    <a:pt x="47" y="166"/>
                  </a:lnTo>
                  <a:lnTo>
                    <a:pt x="127" y="84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1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23"/>
            <p:cNvSpPr/>
            <p:nvPr/>
          </p:nvSpPr>
          <p:spPr>
            <a:xfrm>
              <a:off x="8503818" y="879951"/>
              <a:ext cx="364013" cy="475800"/>
            </a:xfrm>
            <a:custGeom>
              <a:rect b="b" l="l" r="r" t="t"/>
              <a:pathLst>
                <a:path extrusionOk="0" h="166" w="127">
                  <a:moveTo>
                    <a:pt x="1" y="166"/>
                  </a:moveTo>
                  <a:lnTo>
                    <a:pt x="47" y="166"/>
                  </a:lnTo>
                  <a:lnTo>
                    <a:pt x="127" y="84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1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5" name="Google Shape;1225;p23"/>
          <p:cNvGrpSpPr/>
          <p:nvPr/>
        </p:nvGrpSpPr>
        <p:grpSpPr>
          <a:xfrm>
            <a:off x="408998" y="184059"/>
            <a:ext cx="8325990" cy="4824921"/>
            <a:chOff x="408998" y="184059"/>
            <a:chExt cx="8325990" cy="4824921"/>
          </a:xfrm>
        </p:grpSpPr>
        <p:grpSp>
          <p:nvGrpSpPr>
            <p:cNvPr id="1226" name="Google Shape;1226;p23"/>
            <p:cNvGrpSpPr/>
            <p:nvPr/>
          </p:nvGrpSpPr>
          <p:grpSpPr>
            <a:xfrm>
              <a:off x="408998" y="184059"/>
              <a:ext cx="8325990" cy="4824921"/>
              <a:chOff x="408998" y="184059"/>
              <a:chExt cx="8325990" cy="4824921"/>
            </a:xfrm>
          </p:grpSpPr>
          <p:grpSp>
            <p:nvGrpSpPr>
              <p:cNvPr id="1227" name="Google Shape;1227;p23"/>
              <p:cNvGrpSpPr/>
              <p:nvPr/>
            </p:nvGrpSpPr>
            <p:grpSpPr>
              <a:xfrm>
                <a:off x="8126548" y="184059"/>
                <a:ext cx="608440" cy="162121"/>
                <a:chOff x="4872038" y="3216275"/>
                <a:chExt cx="989013" cy="263525"/>
              </a:xfrm>
            </p:grpSpPr>
            <p:sp>
              <p:nvSpPr>
                <p:cNvPr id="1228" name="Google Shape;1228;p23"/>
                <p:cNvSpPr/>
                <p:nvPr/>
              </p:nvSpPr>
              <p:spPr>
                <a:xfrm>
                  <a:off x="5249863" y="3216275"/>
                  <a:ext cx="161925" cy="263525"/>
                </a:xfrm>
                <a:custGeom>
                  <a:rect b="b" l="l" r="r" t="t"/>
                  <a:pathLst>
                    <a:path extrusionOk="0" h="166" w="102">
                      <a:moveTo>
                        <a:pt x="101" y="166"/>
                      </a:moveTo>
                      <a:lnTo>
                        <a:pt x="79" y="166"/>
                      </a:lnTo>
                      <a:lnTo>
                        <a:pt x="0" y="84"/>
                      </a:lnTo>
                      <a:lnTo>
                        <a:pt x="80" y="0"/>
                      </a:lnTo>
                      <a:lnTo>
                        <a:pt x="102" y="0"/>
                      </a:lnTo>
                      <a:lnTo>
                        <a:pt x="22" y="84"/>
                      </a:lnTo>
                      <a:lnTo>
                        <a:pt x="101" y="16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9" name="Google Shape;1229;p23"/>
                <p:cNvSpPr/>
                <p:nvPr/>
              </p:nvSpPr>
              <p:spPr>
                <a:xfrm>
                  <a:off x="5072063" y="3216275"/>
                  <a:ext cx="169863" cy="263525"/>
                </a:xfrm>
                <a:custGeom>
                  <a:rect b="b" l="l" r="r" t="t"/>
                  <a:pathLst>
                    <a:path extrusionOk="0" h="166" w="107">
                      <a:moveTo>
                        <a:pt x="106" y="166"/>
                      </a:moveTo>
                      <a:lnTo>
                        <a:pt x="80" y="166"/>
                      </a:lnTo>
                      <a:lnTo>
                        <a:pt x="0" y="84"/>
                      </a:lnTo>
                      <a:lnTo>
                        <a:pt x="81" y="0"/>
                      </a:lnTo>
                      <a:lnTo>
                        <a:pt x="107" y="0"/>
                      </a:lnTo>
                      <a:lnTo>
                        <a:pt x="27" y="84"/>
                      </a:lnTo>
                      <a:lnTo>
                        <a:pt x="106" y="16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0" name="Google Shape;1230;p23"/>
                <p:cNvSpPr/>
                <p:nvPr/>
              </p:nvSpPr>
              <p:spPr>
                <a:xfrm>
                  <a:off x="4872038" y="3216275"/>
                  <a:ext cx="193675" cy="263525"/>
                </a:xfrm>
                <a:custGeom>
                  <a:rect b="b" l="l" r="r" t="t"/>
                  <a:pathLst>
                    <a:path extrusionOk="0" h="166" w="122">
                      <a:moveTo>
                        <a:pt x="121" y="166"/>
                      </a:moveTo>
                      <a:lnTo>
                        <a:pt x="80" y="166"/>
                      </a:lnTo>
                      <a:lnTo>
                        <a:pt x="0" y="84"/>
                      </a:lnTo>
                      <a:lnTo>
                        <a:pt x="81" y="0"/>
                      </a:lnTo>
                      <a:lnTo>
                        <a:pt x="122" y="0"/>
                      </a:lnTo>
                      <a:lnTo>
                        <a:pt x="41" y="84"/>
                      </a:lnTo>
                      <a:lnTo>
                        <a:pt x="121" y="16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1" name="Google Shape;1231;p23"/>
                <p:cNvSpPr/>
                <p:nvPr/>
              </p:nvSpPr>
              <p:spPr>
                <a:xfrm>
                  <a:off x="5726113" y="3216275"/>
                  <a:ext cx="134938" cy="263525"/>
                </a:xfrm>
                <a:custGeom>
                  <a:rect b="b" l="l" r="r" t="t"/>
                  <a:pathLst>
                    <a:path extrusionOk="0" h="166" w="85">
                      <a:moveTo>
                        <a:pt x="85" y="166"/>
                      </a:moveTo>
                      <a:lnTo>
                        <a:pt x="80" y="166"/>
                      </a:lnTo>
                      <a:lnTo>
                        <a:pt x="0" y="84"/>
                      </a:lnTo>
                      <a:lnTo>
                        <a:pt x="81" y="0"/>
                      </a:lnTo>
                      <a:lnTo>
                        <a:pt x="85" y="0"/>
                      </a:lnTo>
                      <a:lnTo>
                        <a:pt x="5" y="84"/>
                      </a:lnTo>
                      <a:lnTo>
                        <a:pt x="85" y="16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2" name="Google Shape;1232;p23"/>
                <p:cNvSpPr/>
                <p:nvPr/>
              </p:nvSpPr>
              <p:spPr>
                <a:xfrm>
                  <a:off x="5419725" y="3216275"/>
                  <a:ext cx="152400" cy="263525"/>
                </a:xfrm>
                <a:custGeom>
                  <a:rect b="b" l="l" r="r" t="t"/>
                  <a:pathLst>
                    <a:path extrusionOk="0" h="166" w="96">
                      <a:moveTo>
                        <a:pt x="95" y="166"/>
                      </a:moveTo>
                      <a:lnTo>
                        <a:pt x="79" y="166"/>
                      </a:lnTo>
                      <a:lnTo>
                        <a:pt x="0" y="84"/>
                      </a:lnTo>
                      <a:lnTo>
                        <a:pt x="80" y="0"/>
                      </a:lnTo>
                      <a:lnTo>
                        <a:pt x="96" y="0"/>
                      </a:lnTo>
                      <a:lnTo>
                        <a:pt x="16" y="84"/>
                      </a:lnTo>
                      <a:lnTo>
                        <a:pt x="95" y="16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3" name="Google Shape;1233;p23"/>
                <p:cNvSpPr/>
                <p:nvPr/>
              </p:nvSpPr>
              <p:spPr>
                <a:xfrm>
                  <a:off x="5580063" y="3216275"/>
                  <a:ext cx="139700" cy="263525"/>
                </a:xfrm>
                <a:custGeom>
                  <a:rect b="b" l="l" r="r" t="t"/>
                  <a:pathLst>
                    <a:path extrusionOk="0" h="166" w="88">
                      <a:moveTo>
                        <a:pt x="87" y="166"/>
                      </a:moveTo>
                      <a:lnTo>
                        <a:pt x="79" y="166"/>
                      </a:lnTo>
                      <a:lnTo>
                        <a:pt x="0" y="84"/>
                      </a:lnTo>
                      <a:lnTo>
                        <a:pt x="80" y="0"/>
                      </a:lnTo>
                      <a:lnTo>
                        <a:pt x="88" y="0"/>
                      </a:lnTo>
                      <a:lnTo>
                        <a:pt x="8" y="84"/>
                      </a:lnTo>
                      <a:lnTo>
                        <a:pt x="87" y="16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34" name="Google Shape;1234;p23"/>
              <p:cNvGrpSpPr/>
              <p:nvPr/>
            </p:nvGrpSpPr>
            <p:grpSpPr>
              <a:xfrm flipH="1">
                <a:off x="408998" y="4846859"/>
                <a:ext cx="608440" cy="162121"/>
                <a:chOff x="4872038" y="3216275"/>
                <a:chExt cx="989013" cy="263525"/>
              </a:xfrm>
            </p:grpSpPr>
            <p:sp>
              <p:nvSpPr>
                <p:cNvPr id="1235" name="Google Shape;1235;p23"/>
                <p:cNvSpPr/>
                <p:nvPr/>
              </p:nvSpPr>
              <p:spPr>
                <a:xfrm>
                  <a:off x="5249863" y="3216275"/>
                  <a:ext cx="161925" cy="263525"/>
                </a:xfrm>
                <a:custGeom>
                  <a:rect b="b" l="l" r="r" t="t"/>
                  <a:pathLst>
                    <a:path extrusionOk="0" h="166" w="102">
                      <a:moveTo>
                        <a:pt x="101" y="166"/>
                      </a:moveTo>
                      <a:lnTo>
                        <a:pt x="79" y="166"/>
                      </a:lnTo>
                      <a:lnTo>
                        <a:pt x="0" y="84"/>
                      </a:lnTo>
                      <a:lnTo>
                        <a:pt x="80" y="0"/>
                      </a:lnTo>
                      <a:lnTo>
                        <a:pt x="102" y="0"/>
                      </a:lnTo>
                      <a:lnTo>
                        <a:pt x="22" y="84"/>
                      </a:lnTo>
                      <a:lnTo>
                        <a:pt x="101" y="16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6" name="Google Shape;1236;p23"/>
                <p:cNvSpPr/>
                <p:nvPr/>
              </p:nvSpPr>
              <p:spPr>
                <a:xfrm>
                  <a:off x="5072063" y="3216275"/>
                  <a:ext cx="169863" cy="263525"/>
                </a:xfrm>
                <a:custGeom>
                  <a:rect b="b" l="l" r="r" t="t"/>
                  <a:pathLst>
                    <a:path extrusionOk="0" h="166" w="107">
                      <a:moveTo>
                        <a:pt x="106" y="166"/>
                      </a:moveTo>
                      <a:lnTo>
                        <a:pt x="80" y="166"/>
                      </a:lnTo>
                      <a:lnTo>
                        <a:pt x="0" y="84"/>
                      </a:lnTo>
                      <a:lnTo>
                        <a:pt x="81" y="0"/>
                      </a:lnTo>
                      <a:lnTo>
                        <a:pt x="107" y="0"/>
                      </a:lnTo>
                      <a:lnTo>
                        <a:pt x="27" y="84"/>
                      </a:lnTo>
                      <a:lnTo>
                        <a:pt x="106" y="16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7" name="Google Shape;1237;p23"/>
                <p:cNvSpPr/>
                <p:nvPr/>
              </p:nvSpPr>
              <p:spPr>
                <a:xfrm>
                  <a:off x="4872038" y="3216275"/>
                  <a:ext cx="193675" cy="263525"/>
                </a:xfrm>
                <a:custGeom>
                  <a:rect b="b" l="l" r="r" t="t"/>
                  <a:pathLst>
                    <a:path extrusionOk="0" h="166" w="122">
                      <a:moveTo>
                        <a:pt x="121" y="166"/>
                      </a:moveTo>
                      <a:lnTo>
                        <a:pt x="80" y="166"/>
                      </a:lnTo>
                      <a:lnTo>
                        <a:pt x="0" y="84"/>
                      </a:lnTo>
                      <a:lnTo>
                        <a:pt x="81" y="0"/>
                      </a:lnTo>
                      <a:lnTo>
                        <a:pt x="122" y="0"/>
                      </a:lnTo>
                      <a:lnTo>
                        <a:pt x="41" y="84"/>
                      </a:lnTo>
                      <a:lnTo>
                        <a:pt x="121" y="16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8" name="Google Shape;1238;p23"/>
                <p:cNvSpPr/>
                <p:nvPr/>
              </p:nvSpPr>
              <p:spPr>
                <a:xfrm>
                  <a:off x="5726113" y="3216275"/>
                  <a:ext cx="134938" cy="263525"/>
                </a:xfrm>
                <a:custGeom>
                  <a:rect b="b" l="l" r="r" t="t"/>
                  <a:pathLst>
                    <a:path extrusionOk="0" h="166" w="85">
                      <a:moveTo>
                        <a:pt x="85" y="166"/>
                      </a:moveTo>
                      <a:lnTo>
                        <a:pt x="80" y="166"/>
                      </a:lnTo>
                      <a:lnTo>
                        <a:pt x="0" y="84"/>
                      </a:lnTo>
                      <a:lnTo>
                        <a:pt x="81" y="0"/>
                      </a:lnTo>
                      <a:lnTo>
                        <a:pt x="85" y="0"/>
                      </a:lnTo>
                      <a:lnTo>
                        <a:pt x="5" y="84"/>
                      </a:lnTo>
                      <a:lnTo>
                        <a:pt x="85" y="16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9" name="Google Shape;1239;p23"/>
                <p:cNvSpPr/>
                <p:nvPr/>
              </p:nvSpPr>
              <p:spPr>
                <a:xfrm>
                  <a:off x="5419725" y="3216275"/>
                  <a:ext cx="152400" cy="263525"/>
                </a:xfrm>
                <a:custGeom>
                  <a:rect b="b" l="l" r="r" t="t"/>
                  <a:pathLst>
                    <a:path extrusionOk="0" h="166" w="96">
                      <a:moveTo>
                        <a:pt x="95" y="166"/>
                      </a:moveTo>
                      <a:lnTo>
                        <a:pt x="79" y="166"/>
                      </a:lnTo>
                      <a:lnTo>
                        <a:pt x="0" y="84"/>
                      </a:lnTo>
                      <a:lnTo>
                        <a:pt x="80" y="0"/>
                      </a:lnTo>
                      <a:lnTo>
                        <a:pt x="96" y="0"/>
                      </a:lnTo>
                      <a:lnTo>
                        <a:pt x="16" y="84"/>
                      </a:lnTo>
                      <a:lnTo>
                        <a:pt x="95" y="16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0" name="Google Shape;1240;p23"/>
                <p:cNvSpPr/>
                <p:nvPr/>
              </p:nvSpPr>
              <p:spPr>
                <a:xfrm>
                  <a:off x="5580063" y="3216275"/>
                  <a:ext cx="139700" cy="263525"/>
                </a:xfrm>
                <a:custGeom>
                  <a:rect b="b" l="l" r="r" t="t"/>
                  <a:pathLst>
                    <a:path extrusionOk="0" h="166" w="88">
                      <a:moveTo>
                        <a:pt x="87" y="166"/>
                      </a:moveTo>
                      <a:lnTo>
                        <a:pt x="79" y="166"/>
                      </a:lnTo>
                      <a:lnTo>
                        <a:pt x="0" y="84"/>
                      </a:lnTo>
                      <a:lnTo>
                        <a:pt x="80" y="0"/>
                      </a:lnTo>
                      <a:lnTo>
                        <a:pt x="88" y="0"/>
                      </a:lnTo>
                      <a:lnTo>
                        <a:pt x="8" y="84"/>
                      </a:lnTo>
                      <a:lnTo>
                        <a:pt x="87" y="16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241" name="Google Shape;1241;p23"/>
            <p:cNvGrpSpPr/>
            <p:nvPr/>
          </p:nvGrpSpPr>
          <p:grpSpPr>
            <a:xfrm>
              <a:off x="5996561" y="4523912"/>
              <a:ext cx="601221" cy="160197"/>
              <a:chOff x="4872038" y="3216275"/>
              <a:chExt cx="989013" cy="263525"/>
            </a:xfrm>
          </p:grpSpPr>
          <p:sp>
            <p:nvSpPr>
              <p:cNvPr id="1242" name="Google Shape;1242;p23"/>
              <p:cNvSpPr/>
              <p:nvPr/>
            </p:nvSpPr>
            <p:spPr>
              <a:xfrm>
                <a:off x="5249863" y="3216275"/>
                <a:ext cx="161925" cy="263525"/>
              </a:xfrm>
              <a:custGeom>
                <a:rect b="b" l="l" r="r" t="t"/>
                <a:pathLst>
                  <a:path extrusionOk="0" h="166" w="102">
                    <a:moveTo>
                      <a:pt x="101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102" y="0"/>
                    </a:lnTo>
                    <a:lnTo>
                      <a:pt x="22" y="84"/>
                    </a:lnTo>
                    <a:lnTo>
                      <a:pt x="10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3" name="Google Shape;1243;p23"/>
              <p:cNvSpPr/>
              <p:nvPr/>
            </p:nvSpPr>
            <p:spPr>
              <a:xfrm>
                <a:off x="5072063" y="3216275"/>
                <a:ext cx="169863" cy="263525"/>
              </a:xfrm>
              <a:custGeom>
                <a:rect b="b" l="l" r="r" t="t"/>
                <a:pathLst>
                  <a:path extrusionOk="0" h="166" w="107">
                    <a:moveTo>
                      <a:pt x="106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07" y="0"/>
                    </a:lnTo>
                    <a:lnTo>
                      <a:pt x="27" y="84"/>
                    </a:lnTo>
                    <a:lnTo>
                      <a:pt x="106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4" name="Google Shape;1244;p23"/>
              <p:cNvSpPr/>
              <p:nvPr/>
            </p:nvSpPr>
            <p:spPr>
              <a:xfrm>
                <a:off x="4872038" y="3216275"/>
                <a:ext cx="193675" cy="263525"/>
              </a:xfrm>
              <a:custGeom>
                <a:rect b="b" l="l" r="r" t="t"/>
                <a:pathLst>
                  <a:path extrusionOk="0" h="166" w="122">
                    <a:moveTo>
                      <a:pt x="121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22" y="0"/>
                    </a:lnTo>
                    <a:lnTo>
                      <a:pt x="41" y="84"/>
                    </a:lnTo>
                    <a:lnTo>
                      <a:pt x="12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23"/>
              <p:cNvSpPr/>
              <p:nvPr/>
            </p:nvSpPr>
            <p:spPr>
              <a:xfrm>
                <a:off x="5726113" y="3216275"/>
                <a:ext cx="134938" cy="263525"/>
              </a:xfrm>
              <a:custGeom>
                <a:rect b="b" l="l" r="r" t="t"/>
                <a:pathLst>
                  <a:path extrusionOk="0" h="166" w="85">
                    <a:moveTo>
                      <a:pt x="85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5" y="84"/>
                    </a:lnTo>
                    <a:lnTo>
                      <a:pt x="85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23"/>
              <p:cNvSpPr/>
              <p:nvPr/>
            </p:nvSpPr>
            <p:spPr>
              <a:xfrm>
                <a:off x="5419725" y="3216275"/>
                <a:ext cx="152400" cy="263525"/>
              </a:xfrm>
              <a:custGeom>
                <a:rect b="b" l="l" r="r" t="t"/>
                <a:pathLst>
                  <a:path extrusionOk="0" h="166" w="96">
                    <a:moveTo>
                      <a:pt x="95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96" y="0"/>
                    </a:lnTo>
                    <a:lnTo>
                      <a:pt x="16" y="84"/>
                    </a:lnTo>
                    <a:lnTo>
                      <a:pt x="95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23"/>
              <p:cNvSpPr/>
              <p:nvPr/>
            </p:nvSpPr>
            <p:spPr>
              <a:xfrm>
                <a:off x="5580063" y="3216275"/>
                <a:ext cx="139700" cy="263525"/>
              </a:xfrm>
              <a:custGeom>
                <a:rect b="b" l="l" r="r" t="t"/>
                <a:pathLst>
                  <a:path extrusionOk="0" h="166" w="88">
                    <a:moveTo>
                      <a:pt x="87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8" y="84"/>
                    </a:lnTo>
                    <a:lnTo>
                      <a:pt x="87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8" name="Google Shape;1248;p23"/>
            <p:cNvGrpSpPr/>
            <p:nvPr/>
          </p:nvGrpSpPr>
          <p:grpSpPr>
            <a:xfrm flipH="1">
              <a:off x="1848638" y="407738"/>
              <a:ext cx="989013" cy="263525"/>
              <a:chOff x="4872038" y="3216275"/>
              <a:chExt cx="989013" cy="263525"/>
            </a:xfrm>
          </p:grpSpPr>
          <p:sp>
            <p:nvSpPr>
              <p:cNvPr id="1249" name="Google Shape;1249;p23"/>
              <p:cNvSpPr/>
              <p:nvPr/>
            </p:nvSpPr>
            <p:spPr>
              <a:xfrm>
                <a:off x="5249863" y="3216275"/>
                <a:ext cx="161925" cy="263525"/>
              </a:xfrm>
              <a:custGeom>
                <a:rect b="b" l="l" r="r" t="t"/>
                <a:pathLst>
                  <a:path extrusionOk="0" h="166" w="102">
                    <a:moveTo>
                      <a:pt x="101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102" y="0"/>
                    </a:lnTo>
                    <a:lnTo>
                      <a:pt x="22" y="84"/>
                    </a:lnTo>
                    <a:lnTo>
                      <a:pt x="10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1250;p23"/>
              <p:cNvSpPr/>
              <p:nvPr/>
            </p:nvSpPr>
            <p:spPr>
              <a:xfrm>
                <a:off x="5072063" y="3216275"/>
                <a:ext cx="169863" cy="263525"/>
              </a:xfrm>
              <a:custGeom>
                <a:rect b="b" l="l" r="r" t="t"/>
                <a:pathLst>
                  <a:path extrusionOk="0" h="166" w="107">
                    <a:moveTo>
                      <a:pt x="106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07" y="0"/>
                    </a:lnTo>
                    <a:lnTo>
                      <a:pt x="27" y="84"/>
                    </a:lnTo>
                    <a:lnTo>
                      <a:pt x="106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1" name="Google Shape;1251;p23"/>
              <p:cNvSpPr/>
              <p:nvPr/>
            </p:nvSpPr>
            <p:spPr>
              <a:xfrm>
                <a:off x="4872038" y="3216275"/>
                <a:ext cx="193675" cy="263525"/>
              </a:xfrm>
              <a:custGeom>
                <a:rect b="b" l="l" r="r" t="t"/>
                <a:pathLst>
                  <a:path extrusionOk="0" h="166" w="122">
                    <a:moveTo>
                      <a:pt x="121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22" y="0"/>
                    </a:lnTo>
                    <a:lnTo>
                      <a:pt x="41" y="84"/>
                    </a:lnTo>
                    <a:lnTo>
                      <a:pt x="12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p23"/>
              <p:cNvSpPr/>
              <p:nvPr/>
            </p:nvSpPr>
            <p:spPr>
              <a:xfrm>
                <a:off x="5726113" y="3216275"/>
                <a:ext cx="134938" cy="263525"/>
              </a:xfrm>
              <a:custGeom>
                <a:rect b="b" l="l" r="r" t="t"/>
                <a:pathLst>
                  <a:path extrusionOk="0" h="166" w="85">
                    <a:moveTo>
                      <a:pt x="85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5" y="84"/>
                    </a:lnTo>
                    <a:lnTo>
                      <a:pt x="85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23"/>
              <p:cNvSpPr/>
              <p:nvPr/>
            </p:nvSpPr>
            <p:spPr>
              <a:xfrm>
                <a:off x="5419725" y="3216275"/>
                <a:ext cx="152400" cy="263525"/>
              </a:xfrm>
              <a:custGeom>
                <a:rect b="b" l="l" r="r" t="t"/>
                <a:pathLst>
                  <a:path extrusionOk="0" h="166" w="96">
                    <a:moveTo>
                      <a:pt x="95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96" y="0"/>
                    </a:lnTo>
                    <a:lnTo>
                      <a:pt x="16" y="84"/>
                    </a:lnTo>
                    <a:lnTo>
                      <a:pt x="95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23"/>
              <p:cNvSpPr/>
              <p:nvPr/>
            </p:nvSpPr>
            <p:spPr>
              <a:xfrm>
                <a:off x="5580063" y="3216275"/>
                <a:ext cx="139700" cy="263525"/>
              </a:xfrm>
              <a:custGeom>
                <a:rect b="b" l="l" r="r" t="t"/>
                <a:pathLst>
                  <a:path extrusionOk="0" h="166" w="88">
                    <a:moveTo>
                      <a:pt x="87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8" y="84"/>
                    </a:lnTo>
                    <a:lnTo>
                      <a:pt x="87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5" name="Google Shape;1255;p23"/>
            <p:cNvGrpSpPr/>
            <p:nvPr/>
          </p:nvGrpSpPr>
          <p:grpSpPr>
            <a:xfrm>
              <a:off x="412611" y="1868937"/>
              <a:ext cx="601228" cy="212348"/>
              <a:chOff x="4449763" y="4024313"/>
              <a:chExt cx="746125" cy="263525"/>
            </a:xfrm>
          </p:grpSpPr>
          <p:sp>
            <p:nvSpPr>
              <p:cNvPr id="1256" name="Google Shape;1256;p23"/>
              <p:cNvSpPr/>
              <p:nvPr/>
            </p:nvSpPr>
            <p:spPr>
              <a:xfrm>
                <a:off x="4449763" y="4024313"/>
                <a:ext cx="161925" cy="263525"/>
              </a:xfrm>
              <a:custGeom>
                <a:rect b="b" l="l" r="r" t="t"/>
                <a:pathLst>
                  <a:path extrusionOk="0" h="166" w="102">
                    <a:moveTo>
                      <a:pt x="1" y="166"/>
                    </a:moveTo>
                    <a:lnTo>
                      <a:pt x="23" y="166"/>
                    </a:lnTo>
                    <a:lnTo>
                      <a:pt x="102" y="84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81" y="84"/>
                    </a:lnTo>
                    <a:lnTo>
                      <a:pt x="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p23"/>
              <p:cNvSpPr/>
              <p:nvPr/>
            </p:nvSpPr>
            <p:spPr>
              <a:xfrm>
                <a:off x="4619625" y="4024313"/>
                <a:ext cx="169863" cy="263525"/>
              </a:xfrm>
              <a:custGeom>
                <a:rect b="b" l="l" r="r" t="t"/>
                <a:pathLst>
                  <a:path extrusionOk="0" h="166" w="107">
                    <a:moveTo>
                      <a:pt x="1" y="166"/>
                    </a:moveTo>
                    <a:lnTo>
                      <a:pt x="28" y="166"/>
                    </a:lnTo>
                    <a:lnTo>
                      <a:pt x="107" y="84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80" y="84"/>
                    </a:lnTo>
                    <a:lnTo>
                      <a:pt x="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23"/>
              <p:cNvSpPr/>
              <p:nvPr/>
            </p:nvSpPr>
            <p:spPr>
              <a:xfrm>
                <a:off x="4795838" y="4024313"/>
                <a:ext cx="192088" cy="263525"/>
              </a:xfrm>
              <a:custGeom>
                <a:rect b="b" l="l" r="r" t="t"/>
                <a:pathLst>
                  <a:path extrusionOk="0" h="166" w="121">
                    <a:moveTo>
                      <a:pt x="1" y="166"/>
                    </a:moveTo>
                    <a:lnTo>
                      <a:pt x="42" y="166"/>
                    </a:lnTo>
                    <a:lnTo>
                      <a:pt x="121" y="84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81" y="84"/>
                    </a:lnTo>
                    <a:lnTo>
                      <a:pt x="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9" name="Google Shape;1259;p23"/>
              <p:cNvSpPr/>
              <p:nvPr/>
            </p:nvSpPr>
            <p:spPr>
              <a:xfrm>
                <a:off x="4994275" y="4024313"/>
                <a:ext cx="201613" cy="263525"/>
              </a:xfrm>
              <a:custGeom>
                <a:rect b="b" l="l" r="r" t="t"/>
                <a:pathLst>
                  <a:path extrusionOk="0" h="166" w="127">
                    <a:moveTo>
                      <a:pt x="1" y="166"/>
                    </a:moveTo>
                    <a:lnTo>
                      <a:pt x="47" y="166"/>
                    </a:lnTo>
                    <a:lnTo>
                      <a:pt x="127" y="84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1" y="84"/>
                    </a:lnTo>
                    <a:lnTo>
                      <a:pt x="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1260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1" name="Google Shape;1261;p24"/>
          <p:cNvGrpSpPr/>
          <p:nvPr/>
        </p:nvGrpSpPr>
        <p:grpSpPr>
          <a:xfrm flipH="1" rot="10800000">
            <a:off x="-3564477" y="-1794513"/>
            <a:ext cx="15782917" cy="9889780"/>
            <a:chOff x="-3564477" y="-2956563"/>
            <a:chExt cx="15782917" cy="9889780"/>
          </a:xfrm>
        </p:grpSpPr>
        <p:grpSp>
          <p:nvGrpSpPr>
            <p:cNvPr id="1262" name="Google Shape;1262;p24"/>
            <p:cNvGrpSpPr/>
            <p:nvPr/>
          </p:nvGrpSpPr>
          <p:grpSpPr>
            <a:xfrm flipH="1" rot="10800000">
              <a:off x="2508242" y="1896435"/>
              <a:ext cx="9710198" cy="4876137"/>
              <a:chOff x="871538" y="3179763"/>
              <a:chExt cx="7327898" cy="3679826"/>
            </a:xfrm>
          </p:grpSpPr>
          <p:sp>
            <p:nvSpPr>
              <p:cNvPr id="1263" name="Google Shape;1263;p24"/>
              <p:cNvSpPr/>
              <p:nvPr/>
            </p:nvSpPr>
            <p:spPr>
              <a:xfrm>
                <a:off x="1165225" y="3278188"/>
                <a:ext cx="7034210" cy="2479676"/>
              </a:xfrm>
              <a:custGeom>
                <a:rect b="b" l="l" r="r" t="t"/>
                <a:pathLst>
                  <a:path extrusionOk="0" h="1035" w="2937">
                    <a:moveTo>
                      <a:pt x="2937" y="0"/>
                    </a:moveTo>
                    <a:cubicBezTo>
                      <a:pt x="2879" y="177"/>
                      <a:pt x="2795" y="345"/>
                      <a:pt x="2694" y="505"/>
                    </a:cubicBezTo>
                    <a:cubicBezTo>
                      <a:pt x="2650" y="575"/>
                      <a:pt x="2603" y="644"/>
                      <a:pt x="2553" y="709"/>
                    </a:cubicBezTo>
                    <a:cubicBezTo>
                      <a:pt x="2526" y="744"/>
                      <a:pt x="2497" y="780"/>
                      <a:pt x="2467" y="813"/>
                    </a:cubicBezTo>
                    <a:cubicBezTo>
                      <a:pt x="2399" y="886"/>
                      <a:pt x="2321" y="950"/>
                      <a:pt x="2230" y="989"/>
                    </a:cubicBezTo>
                    <a:cubicBezTo>
                      <a:pt x="2179" y="1012"/>
                      <a:pt x="2124" y="1027"/>
                      <a:pt x="2064" y="1031"/>
                    </a:cubicBezTo>
                    <a:cubicBezTo>
                      <a:pt x="1997" y="1035"/>
                      <a:pt x="1923" y="1024"/>
                      <a:pt x="1865" y="985"/>
                    </a:cubicBezTo>
                    <a:cubicBezTo>
                      <a:pt x="1809" y="948"/>
                      <a:pt x="1773" y="891"/>
                      <a:pt x="1739" y="837"/>
                    </a:cubicBezTo>
                    <a:cubicBezTo>
                      <a:pt x="1664" y="720"/>
                      <a:pt x="1591" y="601"/>
                      <a:pt x="1518" y="483"/>
                    </a:cubicBezTo>
                    <a:cubicBezTo>
                      <a:pt x="1484" y="427"/>
                      <a:pt x="1449" y="372"/>
                      <a:pt x="1415" y="316"/>
                    </a:cubicBezTo>
                    <a:cubicBezTo>
                      <a:pt x="1350" y="213"/>
                      <a:pt x="1277" y="104"/>
                      <a:pt x="1164" y="51"/>
                    </a:cubicBezTo>
                    <a:cubicBezTo>
                      <a:pt x="1080" y="12"/>
                      <a:pt x="987" y="11"/>
                      <a:pt x="904" y="25"/>
                    </a:cubicBezTo>
                    <a:cubicBezTo>
                      <a:pt x="822" y="40"/>
                      <a:pt x="746" y="69"/>
                      <a:pt x="665" y="90"/>
                    </a:cubicBezTo>
                    <a:cubicBezTo>
                      <a:pt x="584" y="110"/>
                      <a:pt x="497" y="124"/>
                      <a:pt x="411" y="140"/>
                    </a:cubicBezTo>
                    <a:cubicBezTo>
                      <a:pt x="259" y="169"/>
                      <a:pt x="107" y="205"/>
                      <a:pt x="0" y="30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24"/>
              <p:cNvSpPr/>
              <p:nvPr/>
            </p:nvSpPr>
            <p:spPr>
              <a:xfrm>
                <a:off x="1146175" y="3362325"/>
                <a:ext cx="7042153" cy="2441575"/>
              </a:xfrm>
              <a:custGeom>
                <a:rect b="b" l="l" r="r" t="t"/>
                <a:pathLst>
                  <a:path extrusionOk="0" h="1019" w="2940">
                    <a:moveTo>
                      <a:pt x="2940" y="43"/>
                    </a:moveTo>
                    <a:cubicBezTo>
                      <a:pt x="2878" y="211"/>
                      <a:pt x="2792" y="373"/>
                      <a:pt x="2690" y="526"/>
                    </a:cubicBezTo>
                    <a:cubicBezTo>
                      <a:pt x="2645" y="593"/>
                      <a:pt x="2598" y="658"/>
                      <a:pt x="2548" y="720"/>
                    </a:cubicBezTo>
                    <a:cubicBezTo>
                      <a:pt x="2520" y="754"/>
                      <a:pt x="2492" y="787"/>
                      <a:pt x="2461" y="818"/>
                    </a:cubicBezTo>
                    <a:cubicBezTo>
                      <a:pt x="2393" y="886"/>
                      <a:pt x="2316" y="945"/>
                      <a:pt x="2227" y="981"/>
                    </a:cubicBezTo>
                    <a:cubicBezTo>
                      <a:pt x="2177" y="1001"/>
                      <a:pt x="2123" y="1014"/>
                      <a:pt x="2064" y="1017"/>
                    </a:cubicBezTo>
                    <a:cubicBezTo>
                      <a:pt x="1998" y="1019"/>
                      <a:pt x="1927" y="1008"/>
                      <a:pt x="1870" y="970"/>
                    </a:cubicBezTo>
                    <a:cubicBezTo>
                      <a:pt x="1815" y="934"/>
                      <a:pt x="1779" y="879"/>
                      <a:pt x="1744" y="826"/>
                    </a:cubicBezTo>
                    <a:cubicBezTo>
                      <a:pt x="1668" y="710"/>
                      <a:pt x="1594" y="593"/>
                      <a:pt x="1519" y="475"/>
                    </a:cubicBezTo>
                    <a:cubicBezTo>
                      <a:pt x="1485" y="420"/>
                      <a:pt x="1449" y="365"/>
                      <a:pt x="1414" y="310"/>
                    </a:cubicBezTo>
                    <a:cubicBezTo>
                      <a:pt x="1348" y="207"/>
                      <a:pt x="1273" y="99"/>
                      <a:pt x="1161" y="45"/>
                    </a:cubicBezTo>
                    <a:cubicBezTo>
                      <a:pt x="1079" y="5"/>
                      <a:pt x="987" y="0"/>
                      <a:pt x="905" y="10"/>
                    </a:cubicBezTo>
                    <a:cubicBezTo>
                      <a:pt x="823" y="20"/>
                      <a:pt x="747" y="45"/>
                      <a:pt x="667" y="61"/>
                    </a:cubicBezTo>
                    <a:cubicBezTo>
                      <a:pt x="586" y="78"/>
                      <a:pt x="500" y="88"/>
                      <a:pt x="414" y="101"/>
                    </a:cubicBezTo>
                    <a:cubicBezTo>
                      <a:pt x="262" y="124"/>
                      <a:pt x="110" y="155"/>
                      <a:pt x="0" y="25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24"/>
              <p:cNvSpPr/>
              <p:nvPr/>
            </p:nvSpPr>
            <p:spPr>
              <a:xfrm>
                <a:off x="1128713" y="3419475"/>
                <a:ext cx="7045327" cy="2432049"/>
              </a:xfrm>
              <a:custGeom>
                <a:rect b="b" l="l" r="r" t="t"/>
                <a:pathLst>
                  <a:path extrusionOk="0" h="1015" w="2941">
                    <a:moveTo>
                      <a:pt x="2941" y="97"/>
                    </a:moveTo>
                    <a:cubicBezTo>
                      <a:pt x="2876" y="257"/>
                      <a:pt x="2787" y="411"/>
                      <a:pt x="2684" y="557"/>
                    </a:cubicBezTo>
                    <a:cubicBezTo>
                      <a:pt x="2639" y="621"/>
                      <a:pt x="2591" y="683"/>
                      <a:pt x="2541" y="742"/>
                    </a:cubicBezTo>
                    <a:cubicBezTo>
                      <a:pt x="2514" y="774"/>
                      <a:pt x="2485" y="805"/>
                      <a:pt x="2454" y="834"/>
                    </a:cubicBezTo>
                    <a:cubicBezTo>
                      <a:pt x="2386" y="898"/>
                      <a:pt x="2310" y="951"/>
                      <a:pt x="2223" y="983"/>
                    </a:cubicBezTo>
                    <a:cubicBezTo>
                      <a:pt x="2174" y="1001"/>
                      <a:pt x="2121" y="1012"/>
                      <a:pt x="2064" y="1014"/>
                    </a:cubicBezTo>
                    <a:cubicBezTo>
                      <a:pt x="1999" y="1015"/>
                      <a:pt x="1930" y="1003"/>
                      <a:pt x="1873" y="966"/>
                    </a:cubicBezTo>
                    <a:cubicBezTo>
                      <a:pt x="1820" y="931"/>
                      <a:pt x="1784" y="877"/>
                      <a:pt x="1749" y="826"/>
                    </a:cubicBezTo>
                    <a:cubicBezTo>
                      <a:pt x="1671" y="712"/>
                      <a:pt x="1595" y="595"/>
                      <a:pt x="1520" y="478"/>
                    </a:cubicBezTo>
                    <a:cubicBezTo>
                      <a:pt x="1484" y="423"/>
                      <a:pt x="1448" y="368"/>
                      <a:pt x="1412" y="314"/>
                    </a:cubicBezTo>
                    <a:cubicBezTo>
                      <a:pt x="1345" y="212"/>
                      <a:pt x="1269" y="105"/>
                      <a:pt x="1158" y="49"/>
                    </a:cubicBezTo>
                    <a:cubicBezTo>
                      <a:pt x="1076" y="8"/>
                      <a:pt x="986" y="0"/>
                      <a:pt x="904" y="6"/>
                    </a:cubicBezTo>
                    <a:cubicBezTo>
                      <a:pt x="823" y="12"/>
                      <a:pt x="748" y="32"/>
                      <a:pt x="668" y="44"/>
                    </a:cubicBezTo>
                    <a:cubicBezTo>
                      <a:pt x="588" y="57"/>
                      <a:pt x="502" y="63"/>
                      <a:pt x="416" y="73"/>
                    </a:cubicBezTo>
                    <a:cubicBezTo>
                      <a:pt x="265" y="90"/>
                      <a:pt x="112" y="117"/>
                      <a:pt x="0" y="21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24"/>
              <p:cNvSpPr/>
              <p:nvPr/>
            </p:nvSpPr>
            <p:spPr>
              <a:xfrm>
                <a:off x="1112838" y="3476625"/>
                <a:ext cx="7048500" cy="2422525"/>
              </a:xfrm>
              <a:custGeom>
                <a:rect b="b" l="l" r="r" t="t"/>
                <a:pathLst>
                  <a:path extrusionOk="0" h="1011" w="2943">
                    <a:moveTo>
                      <a:pt x="2943" y="151"/>
                    </a:moveTo>
                    <a:cubicBezTo>
                      <a:pt x="2874" y="303"/>
                      <a:pt x="2783" y="449"/>
                      <a:pt x="2679" y="588"/>
                    </a:cubicBezTo>
                    <a:cubicBezTo>
                      <a:pt x="2634" y="649"/>
                      <a:pt x="2585" y="708"/>
                      <a:pt x="2535" y="764"/>
                    </a:cubicBezTo>
                    <a:cubicBezTo>
                      <a:pt x="2507" y="794"/>
                      <a:pt x="2478" y="823"/>
                      <a:pt x="2447" y="850"/>
                    </a:cubicBezTo>
                    <a:cubicBezTo>
                      <a:pt x="2379" y="909"/>
                      <a:pt x="2304" y="957"/>
                      <a:pt x="2219" y="985"/>
                    </a:cubicBezTo>
                    <a:cubicBezTo>
                      <a:pt x="2171" y="1001"/>
                      <a:pt x="2119" y="1010"/>
                      <a:pt x="2063" y="1011"/>
                    </a:cubicBezTo>
                    <a:cubicBezTo>
                      <a:pt x="2000" y="1011"/>
                      <a:pt x="1932" y="998"/>
                      <a:pt x="1877" y="962"/>
                    </a:cubicBezTo>
                    <a:cubicBezTo>
                      <a:pt x="1824" y="927"/>
                      <a:pt x="1789" y="875"/>
                      <a:pt x="1754" y="826"/>
                    </a:cubicBezTo>
                    <a:cubicBezTo>
                      <a:pt x="1674" y="713"/>
                      <a:pt x="1597" y="597"/>
                      <a:pt x="1520" y="481"/>
                    </a:cubicBezTo>
                    <a:cubicBezTo>
                      <a:pt x="1484" y="426"/>
                      <a:pt x="1447" y="372"/>
                      <a:pt x="1410" y="318"/>
                    </a:cubicBezTo>
                    <a:cubicBezTo>
                      <a:pt x="1341" y="218"/>
                      <a:pt x="1265" y="112"/>
                      <a:pt x="1154" y="54"/>
                    </a:cubicBezTo>
                    <a:cubicBezTo>
                      <a:pt x="1073" y="11"/>
                      <a:pt x="984" y="0"/>
                      <a:pt x="904" y="2"/>
                    </a:cubicBezTo>
                    <a:cubicBezTo>
                      <a:pt x="823" y="4"/>
                      <a:pt x="748" y="19"/>
                      <a:pt x="669" y="27"/>
                    </a:cubicBezTo>
                    <a:cubicBezTo>
                      <a:pt x="589" y="36"/>
                      <a:pt x="503" y="39"/>
                      <a:pt x="418" y="45"/>
                    </a:cubicBezTo>
                    <a:cubicBezTo>
                      <a:pt x="268" y="57"/>
                      <a:pt x="114" y="78"/>
                      <a:pt x="0" y="17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p24"/>
              <p:cNvSpPr/>
              <p:nvPr/>
            </p:nvSpPr>
            <p:spPr>
              <a:xfrm>
                <a:off x="1095375" y="3522663"/>
                <a:ext cx="7054851" cy="2428875"/>
              </a:xfrm>
              <a:custGeom>
                <a:rect b="b" l="l" r="r" t="t"/>
                <a:pathLst>
                  <a:path extrusionOk="0" h="1014" w="2945">
                    <a:moveTo>
                      <a:pt x="2945" y="210"/>
                    </a:moveTo>
                    <a:cubicBezTo>
                      <a:pt x="2872" y="354"/>
                      <a:pt x="2779" y="493"/>
                      <a:pt x="2674" y="625"/>
                    </a:cubicBezTo>
                    <a:cubicBezTo>
                      <a:pt x="2628" y="682"/>
                      <a:pt x="2579" y="739"/>
                      <a:pt x="2528" y="791"/>
                    </a:cubicBezTo>
                    <a:cubicBezTo>
                      <a:pt x="2500" y="819"/>
                      <a:pt x="2471" y="846"/>
                      <a:pt x="2441" y="870"/>
                    </a:cubicBezTo>
                    <a:cubicBezTo>
                      <a:pt x="2373" y="925"/>
                      <a:pt x="2299" y="968"/>
                      <a:pt x="2215" y="992"/>
                    </a:cubicBezTo>
                    <a:cubicBezTo>
                      <a:pt x="2167" y="1006"/>
                      <a:pt x="2117" y="1014"/>
                      <a:pt x="2062" y="1013"/>
                    </a:cubicBezTo>
                    <a:cubicBezTo>
                      <a:pt x="2001" y="1011"/>
                      <a:pt x="1935" y="998"/>
                      <a:pt x="1881" y="963"/>
                    </a:cubicBezTo>
                    <a:cubicBezTo>
                      <a:pt x="1829" y="929"/>
                      <a:pt x="1794" y="879"/>
                      <a:pt x="1759" y="831"/>
                    </a:cubicBezTo>
                    <a:cubicBezTo>
                      <a:pt x="1677" y="720"/>
                      <a:pt x="1599" y="604"/>
                      <a:pt x="1520" y="489"/>
                    </a:cubicBezTo>
                    <a:cubicBezTo>
                      <a:pt x="1484" y="435"/>
                      <a:pt x="1446" y="381"/>
                      <a:pt x="1409" y="327"/>
                    </a:cubicBezTo>
                    <a:cubicBezTo>
                      <a:pt x="1338" y="228"/>
                      <a:pt x="1260" y="123"/>
                      <a:pt x="1151" y="63"/>
                    </a:cubicBezTo>
                    <a:cubicBezTo>
                      <a:pt x="1071" y="19"/>
                      <a:pt x="983" y="4"/>
                      <a:pt x="903" y="2"/>
                    </a:cubicBezTo>
                    <a:cubicBezTo>
                      <a:pt x="824" y="0"/>
                      <a:pt x="749" y="11"/>
                      <a:pt x="670" y="15"/>
                    </a:cubicBezTo>
                    <a:cubicBezTo>
                      <a:pt x="590" y="20"/>
                      <a:pt x="505" y="19"/>
                      <a:pt x="420" y="22"/>
                    </a:cubicBezTo>
                    <a:cubicBezTo>
                      <a:pt x="270" y="28"/>
                      <a:pt x="116" y="45"/>
                      <a:pt x="0" y="13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8" name="Google Shape;1268;p24"/>
              <p:cNvSpPr/>
              <p:nvPr/>
            </p:nvSpPr>
            <p:spPr>
              <a:xfrm>
                <a:off x="1079500" y="3560763"/>
                <a:ext cx="7056436" cy="2444749"/>
              </a:xfrm>
              <a:custGeom>
                <a:rect b="b" l="l" r="r" t="t"/>
                <a:pathLst>
                  <a:path extrusionOk="0" h="1020" w="2946">
                    <a:moveTo>
                      <a:pt x="2946" y="271"/>
                    </a:moveTo>
                    <a:cubicBezTo>
                      <a:pt x="2870" y="408"/>
                      <a:pt x="2775" y="539"/>
                      <a:pt x="2669" y="664"/>
                    </a:cubicBezTo>
                    <a:cubicBezTo>
                      <a:pt x="2622" y="719"/>
                      <a:pt x="2573" y="772"/>
                      <a:pt x="2522" y="820"/>
                    </a:cubicBezTo>
                    <a:cubicBezTo>
                      <a:pt x="2494" y="847"/>
                      <a:pt x="2464" y="872"/>
                      <a:pt x="2434" y="894"/>
                    </a:cubicBezTo>
                    <a:cubicBezTo>
                      <a:pt x="2366" y="945"/>
                      <a:pt x="2293" y="982"/>
                      <a:pt x="2210" y="1002"/>
                    </a:cubicBezTo>
                    <a:cubicBezTo>
                      <a:pt x="2164" y="1014"/>
                      <a:pt x="2114" y="1020"/>
                      <a:pt x="2061" y="1018"/>
                    </a:cubicBezTo>
                    <a:cubicBezTo>
                      <a:pt x="2002" y="1015"/>
                      <a:pt x="1938" y="1001"/>
                      <a:pt x="1885" y="966"/>
                    </a:cubicBezTo>
                    <a:cubicBezTo>
                      <a:pt x="1834" y="934"/>
                      <a:pt x="1799" y="885"/>
                      <a:pt x="1764" y="839"/>
                    </a:cubicBezTo>
                    <a:cubicBezTo>
                      <a:pt x="1680" y="729"/>
                      <a:pt x="1600" y="614"/>
                      <a:pt x="1521" y="500"/>
                    </a:cubicBezTo>
                    <a:cubicBezTo>
                      <a:pt x="1483" y="446"/>
                      <a:pt x="1445" y="393"/>
                      <a:pt x="1407" y="340"/>
                    </a:cubicBezTo>
                    <a:cubicBezTo>
                      <a:pt x="1335" y="241"/>
                      <a:pt x="1256" y="138"/>
                      <a:pt x="1147" y="76"/>
                    </a:cubicBezTo>
                    <a:cubicBezTo>
                      <a:pt x="1068" y="31"/>
                      <a:pt x="982" y="12"/>
                      <a:pt x="902" y="6"/>
                    </a:cubicBezTo>
                    <a:cubicBezTo>
                      <a:pt x="824" y="0"/>
                      <a:pt x="749" y="6"/>
                      <a:pt x="671" y="6"/>
                    </a:cubicBezTo>
                    <a:cubicBezTo>
                      <a:pt x="591" y="6"/>
                      <a:pt x="507" y="2"/>
                      <a:pt x="422" y="2"/>
                    </a:cubicBezTo>
                    <a:cubicBezTo>
                      <a:pt x="273" y="3"/>
                      <a:pt x="118" y="14"/>
                      <a:pt x="0" y="10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9" name="Google Shape;1269;p24"/>
              <p:cNvSpPr/>
              <p:nvPr/>
            </p:nvSpPr>
            <p:spPr>
              <a:xfrm>
                <a:off x="1060450" y="3543300"/>
                <a:ext cx="7062789" cy="2514600"/>
              </a:xfrm>
              <a:custGeom>
                <a:rect b="b" l="l" r="r" t="t"/>
                <a:pathLst>
                  <a:path extrusionOk="0" h="1049" w="2949">
                    <a:moveTo>
                      <a:pt x="2949" y="356"/>
                    </a:moveTo>
                    <a:cubicBezTo>
                      <a:pt x="2869" y="485"/>
                      <a:pt x="2772" y="608"/>
                      <a:pt x="2664" y="726"/>
                    </a:cubicBezTo>
                    <a:cubicBezTo>
                      <a:pt x="2617" y="778"/>
                      <a:pt x="2568" y="828"/>
                      <a:pt x="2516" y="873"/>
                    </a:cubicBezTo>
                    <a:cubicBezTo>
                      <a:pt x="2488" y="898"/>
                      <a:pt x="2459" y="921"/>
                      <a:pt x="2428" y="941"/>
                    </a:cubicBezTo>
                    <a:cubicBezTo>
                      <a:pt x="2360" y="987"/>
                      <a:pt x="2288" y="1019"/>
                      <a:pt x="2207" y="1036"/>
                    </a:cubicBezTo>
                    <a:cubicBezTo>
                      <a:pt x="2162" y="1045"/>
                      <a:pt x="2113" y="1049"/>
                      <a:pt x="2062" y="1046"/>
                    </a:cubicBezTo>
                    <a:cubicBezTo>
                      <a:pt x="2003" y="1042"/>
                      <a:pt x="1941" y="1027"/>
                      <a:pt x="1890" y="993"/>
                    </a:cubicBezTo>
                    <a:cubicBezTo>
                      <a:pt x="1840" y="961"/>
                      <a:pt x="1805" y="915"/>
                      <a:pt x="1770" y="870"/>
                    </a:cubicBezTo>
                    <a:cubicBezTo>
                      <a:pt x="1684" y="762"/>
                      <a:pt x="1603" y="647"/>
                      <a:pt x="1522" y="534"/>
                    </a:cubicBezTo>
                    <a:cubicBezTo>
                      <a:pt x="1484" y="480"/>
                      <a:pt x="1445" y="428"/>
                      <a:pt x="1406" y="375"/>
                    </a:cubicBezTo>
                    <a:cubicBezTo>
                      <a:pt x="1333" y="277"/>
                      <a:pt x="1252" y="175"/>
                      <a:pt x="1145" y="111"/>
                    </a:cubicBezTo>
                    <a:cubicBezTo>
                      <a:pt x="1066" y="65"/>
                      <a:pt x="982" y="43"/>
                      <a:pt x="903" y="33"/>
                    </a:cubicBezTo>
                    <a:cubicBezTo>
                      <a:pt x="825" y="23"/>
                      <a:pt x="751" y="24"/>
                      <a:pt x="673" y="20"/>
                    </a:cubicBezTo>
                    <a:cubicBezTo>
                      <a:pt x="594" y="16"/>
                      <a:pt x="510" y="9"/>
                      <a:pt x="425" y="5"/>
                    </a:cubicBezTo>
                    <a:cubicBezTo>
                      <a:pt x="277" y="0"/>
                      <a:pt x="121" y="7"/>
                      <a:pt x="0" y="8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24"/>
              <p:cNvSpPr/>
              <p:nvPr/>
            </p:nvSpPr>
            <p:spPr>
              <a:xfrm>
                <a:off x="1042988" y="3519488"/>
                <a:ext cx="7069135" cy="2590800"/>
              </a:xfrm>
              <a:custGeom>
                <a:rect b="b" l="l" r="r" t="t"/>
                <a:pathLst>
                  <a:path extrusionOk="0" h="1081" w="2951">
                    <a:moveTo>
                      <a:pt x="2951" y="444"/>
                    </a:moveTo>
                    <a:cubicBezTo>
                      <a:pt x="2867" y="565"/>
                      <a:pt x="2768" y="681"/>
                      <a:pt x="2659" y="792"/>
                    </a:cubicBezTo>
                    <a:cubicBezTo>
                      <a:pt x="2612" y="840"/>
                      <a:pt x="2561" y="887"/>
                      <a:pt x="2510" y="929"/>
                    </a:cubicBezTo>
                    <a:cubicBezTo>
                      <a:pt x="2481" y="952"/>
                      <a:pt x="2452" y="973"/>
                      <a:pt x="2421" y="991"/>
                    </a:cubicBezTo>
                    <a:cubicBezTo>
                      <a:pt x="2354" y="1032"/>
                      <a:pt x="2282" y="1059"/>
                      <a:pt x="2203" y="1072"/>
                    </a:cubicBezTo>
                    <a:cubicBezTo>
                      <a:pt x="2158" y="1079"/>
                      <a:pt x="2111" y="1081"/>
                      <a:pt x="2061" y="1077"/>
                    </a:cubicBezTo>
                    <a:cubicBezTo>
                      <a:pt x="2004" y="1071"/>
                      <a:pt x="1944" y="1056"/>
                      <a:pt x="1893" y="1023"/>
                    </a:cubicBezTo>
                    <a:cubicBezTo>
                      <a:pt x="1845" y="992"/>
                      <a:pt x="1810" y="947"/>
                      <a:pt x="1774" y="904"/>
                    </a:cubicBezTo>
                    <a:cubicBezTo>
                      <a:pt x="1687" y="797"/>
                      <a:pt x="1605" y="684"/>
                      <a:pt x="1522" y="571"/>
                    </a:cubicBezTo>
                    <a:cubicBezTo>
                      <a:pt x="1484" y="518"/>
                      <a:pt x="1444" y="465"/>
                      <a:pt x="1404" y="413"/>
                    </a:cubicBezTo>
                    <a:cubicBezTo>
                      <a:pt x="1329" y="316"/>
                      <a:pt x="1248" y="215"/>
                      <a:pt x="1142" y="150"/>
                    </a:cubicBezTo>
                    <a:cubicBezTo>
                      <a:pt x="1064" y="102"/>
                      <a:pt x="980" y="77"/>
                      <a:pt x="902" y="62"/>
                    </a:cubicBezTo>
                    <a:cubicBezTo>
                      <a:pt x="825" y="48"/>
                      <a:pt x="751" y="45"/>
                      <a:pt x="674" y="37"/>
                    </a:cubicBezTo>
                    <a:cubicBezTo>
                      <a:pt x="595" y="29"/>
                      <a:pt x="511" y="18"/>
                      <a:pt x="427" y="11"/>
                    </a:cubicBezTo>
                    <a:cubicBezTo>
                      <a:pt x="279" y="0"/>
                      <a:pt x="123" y="3"/>
                      <a:pt x="0" y="81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24"/>
              <p:cNvSpPr/>
              <p:nvPr/>
            </p:nvSpPr>
            <p:spPr>
              <a:xfrm>
                <a:off x="1027113" y="3490913"/>
                <a:ext cx="7070726" cy="2674938"/>
              </a:xfrm>
              <a:custGeom>
                <a:rect b="b" l="l" r="r" t="t"/>
                <a:pathLst>
                  <a:path extrusionOk="0" h="1116" w="2952">
                    <a:moveTo>
                      <a:pt x="2952" y="534"/>
                    </a:moveTo>
                    <a:cubicBezTo>
                      <a:pt x="2865" y="647"/>
                      <a:pt x="2764" y="755"/>
                      <a:pt x="2654" y="859"/>
                    </a:cubicBezTo>
                    <a:cubicBezTo>
                      <a:pt x="2606" y="904"/>
                      <a:pt x="2555" y="949"/>
                      <a:pt x="2503" y="987"/>
                    </a:cubicBezTo>
                    <a:cubicBezTo>
                      <a:pt x="2475" y="1008"/>
                      <a:pt x="2445" y="1027"/>
                      <a:pt x="2414" y="1043"/>
                    </a:cubicBezTo>
                    <a:cubicBezTo>
                      <a:pt x="2347" y="1079"/>
                      <a:pt x="2276" y="1101"/>
                      <a:pt x="2199" y="1110"/>
                    </a:cubicBezTo>
                    <a:cubicBezTo>
                      <a:pt x="2155" y="1115"/>
                      <a:pt x="2109" y="1116"/>
                      <a:pt x="2060" y="1110"/>
                    </a:cubicBezTo>
                    <a:cubicBezTo>
                      <a:pt x="2005" y="1103"/>
                      <a:pt x="1947" y="1087"/>
                      <a:pt x="1897" y="1055"/>
                    </a:cubicBezTo>
                    <a:cubicBezTo>
                      <a:pt x="1849" y="1025"/>
                      <a:pt x="1814" y="982"/>
                      <a:pt x="1779" y="940"/>
                    </a:cubicBezTo>
                    <a:cubicBezTo>
                      <a:pt x="1690" y="835"/>
                      <a:pt x="1606" y="722"/>
                      <a:pt x="1523" y="610"/>
                    </a:cubicBezTo>
                    <a:cubicBezTo>
                      <a:pt x="1483" y="557"/>
                      <a:pt x="1443" y="505"/>
                      <a:pt x="1403" y="454"/>
                    </a:cubicBezTo>
                    <a:cubicBezTo>
                      <a:pt x="1326" y="357"/>
                      <a:pt x="1243" y="258"/>
                      <a:pt x="1138" y="190"/>
                    </a:cubicBezTo>
                    <a:cubicBezTo>
                      <a:pt x="1061" y="141"/>
                      <a:pt x="979" y="113"/>
                      <a:pt x="902" y="94"/>
                    </a:cubicBezTo>
                    <a:cubicBezTo>
                      <a:pt x="825" y="76"/>
                      <a:pt x="752" y="67"/>
                      <a:pt x="675" y="56"/>
                    </a:cubicBezTo>
                    <a:cubicBezTo>
                      <a:pt x="596" y="44"/>
                      <a:pt x="513" y="29"/>
                      <a:pt x="429" y="19"/>
                    </a:cubicBezTo>
                    <a:cubicBezTo>
                      <a:pt x="282" y="3"/>
                      <a:pt x="124" y="0"/>
                      <a:pt x="0" y="7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24"/>
              <p:cNvSpPr/>
              <p:nvPr/>
            </p:nvSpPr>
            <p:spPr>
              <a:xfrm>
                <a:off x="1009650" y="3457575"/>
                <a:ext cx="7075487" cy="2762251"/>
              </a:xfrm>
              <a:custGeom>
                <a:rect b="b" l="l" r="r" t="t"/>
                <a:pathLst>
                  <a:path extrusionOk="0" h="1153" w="2954">
                    <a:moveTo>
                      <a:pt x="2954" y="626"/>
                    </a:moveTo>
                    <a:cubicBezTo>
                      <a:pt x="2863" y="731"/>
                      <a:pt x="2760" y="832"/>
                      <a:pt x="2648" y="928"/>
                    </a:cubicBezTo>
                    <a:cubicBezTo>
                      <a:pt x="2600" y="970"/>
                      <a:pt x="2549" y="1012"/>
                      <a:pt x="2497" y="1047"/>
                    </a:cubicBezTo>
                    <a:cubicBezTo>
                      <a:pt x="2468" y="1066"/>
                      <a:pt x="2438" y="1083"/>
                      <a:pt x="2408" y="1097"/>
                    </a:cubicBezTo>
                    <a:cubicBezTo>
                      <a:pt x="2340" y="1129"/>
                      <a:pt x="2270" y="1145"/>
                      <a:pt x="2195" y="1150"/>
                    </a:cubicBezTo>
                    <a:cubicBezTo>
                      <a:pt x="2152" y="1153"/>
                      <a:pt x="2107" y="1152"/>
                      <a:pt x="2060" y="1145"/>
                    </a:cubicBezTo>
                    <a:cubicBezTo>
                      <a:pt x="2006" y="1137"/>
                      <a:pt x="1949" y="1120"/>
                      <a:pt x="1901" y="1089"/>
                    </a:cubicBezTo>
                    <a:cubicBezTo>
                      <a:pt x="1854" y="1059"/>
                      <a:pt x="1819" y="1018"/>
                      <a:pt x="1784" y="978"/>
                    </a:cubicBezTo>
                    <a:cubicBezTo>
                      <a:pt x="1692" y="874"/>
                      <a:pt x="1608" y="762"/>
                      <a:pt x="1523" y="651"/>
                    </a:cubicBezTo>
                    <a:cubicBezTo>
                      <a:pt x="1483" y="599"/>
                      <a:pt x="1442" y="547"/>
                      <a:pt x="1401" y="496"/>
                    </a:cubicBezTo>
                    <a:cubicBezTo>
                      <a:pt x="1323" y="400"/>
                      <a:pt x="1239" y="302"/>
                      <a:pt x="1135" y="233"/>
                    </a:cubicBezTo>
                    <a:cubicBezTo>
                      <a:pt x="1059" y="183"/>
                      <a:pt x="978" y="151"/>
                      <a:pt x="901" y="128"/>
                    </a:cubicBezTo>
                    <a:cubicBezTo>
                      <a:pt x="826" y="106"/>
                      <a:pt x="752" y="92"/>
                      <a:pt x="675" y="77"/>
                    </a:cubicBezTo>
                    <a:cubicBezTo>
                      <a:pt x="597" y="60"/>
                      <a:pt x="515" y="42"/>
                      <a:pt x="431" y="30"/>
                    </a:cubicBezTo>
                    <a:cubicBezTo>
                      <a:pt x="285" y="7"/>
                      <a:pt x="126" y="0"/>
                      <a:pt x="0" y="7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3" name="Google Shape;1273;p24"/>
              <p:cNvSpPr/>
              <p:nvPr/>
            </p:nvSpPr>
            <p:spPr>
              <a:xfrm>
                <a:off x="990600" y="3421063"/>
                <a:ext cx="7083427" cy="2857501"/>
              </a:xfrm>
              <a:custGeom>
                <a:rect b="b" l="l" r="r" t="t"/>
                <a:pathLst>
                  <a:path extrusionOk="0" h="1192" w="2957">
                    <a:moveTo>
                      <a:pt x="2957" y="719"/>
                    </a:moveTo>
                    <a:cubicBezTo>
                      <a:pt x="2863" y="816"/>
                      <a:pt x="2757" y="909"/>
                      <a:pt x="2644" y="999"/>
                    </a:cubicBezTo>
                    <a:cubicBezTo>
                      <a:pt x="2595" y="1038"/>
                      <a:pt x="2544" y="1076"/>
                      <a:pt x="2491" y="1108"/>
                    </a:cubicBezTo>
                    <a:cubicBezTo>
                      <a:pt x="2462" y="1125"/>
                      <a:pt x="2433" y="1140"/>
                      <a:pt x="2402" y="1152"/>
                    </a:cubicBezTo>
                    <a:cubicBezTo>
                      <a:pt x="2334" y="1179"/>
                      <a:pt x="2266" y="1190"/>
                      <a:pt x="2191" y="1191"/>
                    </a:cubicBezTo>
                    <a:cubicBezTo>
                      <a:pt x="2150" y="1192"/>
                      <a:pt x="2106" y="1189"/>
                      <a:pt x="2060" y="1181"/>
                    </a:cubicBezTo>
                    <a:cubicBezTo>
                      <a:pt x="2008" y="1171"/>
                      <a:pt x="1953" y="1154"/>
                      <a:pt x="1906" y="1124"/>
                    </a:cubicBezTo>
                    <a:cubicBezTo>
                      <a:pt x="1860" y="1095"/>
                      <a:pt x="1825" y="1056"/>
                      <a:pt x="1790" y="1017"/>
                    </a:cubicBezTo>
                    <a:cubicBezTo>
                      <a:pt x="1696" y="915"/>
                      <a:pt x="1611" y="803"/>
                      <a:pt x="1524" y="693"/>
                    </a:cubicBezTo>
                    <a:cubicBezTo>
                      <a:pt x="1484" y="641"/>
                      <a:pt x="1442" y="590"/>
                      <a:pt x="1400" y="539"/>
                    </a:cubicBezTo>
                    <a:cubicBezTo>
                      <a:pt x="1321" y="444"/>
                      <a:pt x="1235" y="347"/>
                      <a:pt x="1132" y="276"/>
                    </a:cubicBezTo>
                    <a:cubicBezTo>
                      <a:pt x="1057" y="225"/>
                      <a:pt x="978" y="189"/>
                      <a:pt x="901" y="163"/>
                    </a:cubicBezTo>
                    <a:cubicBezTo>
                      <a:pt x="827" y="136"/>
                      <a:pt x="754" y="118"/>
                      <a:pt x="677" y="98"/>
                    </a:cubicBezTo>
                    <a:cubicBezTo>
                      <a:pt x="600" y="78"/>
                      <a:pt x="518" y="57"/>
                      <a:pt x="434" y="41"/>
                    </a:cubicBezTo>
                    <a:cubicBezTo>
                      <a:pt x="288" y="13"/>
                      <a:pt x="129" y="0"/>
                      <a:pt x="0" y="6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4" name="Google Shape;1274;p24"/>
              <p:cNvSpPr/>
              <p:nvPr/>
            </p:nvSpPr>
            <p:spPr>
              <a:xfrm>
                <a:off x="973138" y="3387725"/>
                <a:ext cx="7085009" cy="2959100"/>
              </a:xfrm>
              <a:custGeom>
                <a:rect b="b" l="l" r="r" t="t"/>
                <a:pathLst>
                  <a:path extrusionOk="0" h="1235" w="2958">
                    <a:moveTo>
                      <a:pt x="2958" y="811"/>
                    </a:moveTo>
                    <a:cubicBezTo>
                      <a:pt x="2861" y="900"/>
                      <a:pt x="2753" y="985"/>
                      <a:pt x="2639" y="1068"/>
                    </a:cubicBezTo>
                    <a:cubicBezTo>
                      <a:pt x="2589" y="1104"/>
                      <a:pt x="2538" y="1139"/>
                      <a:pt x="2485" y="1168"/>
                    </a:cubicBezTo>
                    <a:cubicBezTo>
                      <a:pt x="2456" y="1183"/>
                      <a:pt x="2426" y="1196"/>
                      <a:pt x="2395" y="1206"/>
                    </a:cubicBezTo>
                    <a:cubicBezTo>
                      <a:pt x="2328" y="1228"/>
                      <a:pt x="2260" y="1235"/>
                      <a:pt x="2187" y="1232"/>
                    </a:cubicBezTo>
                    <a:cubicBezTo>
                      <a:pt x="2146" y="1230"/>
                      <a:pt x="2104" y="1225"/>
                      <a:pt x="2059" y="1216"/>
                    </a:cubicBezTo>
                    <a:cubicBezTo>
                      <a:pt x="2008" y="1205"/>
                      <a:pt x="1956" y="1187"/>
                      <a:pt x="1909" y="1157"/>
                    </a:cubicBezTo>
                    <a:cubicBezTo>
                      <a:pt x="1865" y="1130"/>
                      <a:pt x="1830" y="1092"/>
                      <a:pt x="1795" y="1055"/>
                    </a:cubicBezTo>
                    <a:cubicBezTo>
                      <a:pt x="1698" y="955"/>
                      <a:pt x="1612" y="843"/>
                      <a:pt x="1525" y="734"/>
                    </a:cubicBezTo>
                    <a:cubicBezTo>
                      <a:pt x="1483" y="682"/>
                      <a:pt x="1441" y="632"/>
                      <a:pt x="1398" y="581"/>
                    </a:cubicBezTo>
                    <a:cubicBezTo>
                      <a:pt x="1317" y="487"/>
                      <a:pt x="1231" y="392"/>
                      <a:pt x="1129" y="319"/>
                    </a:cubicBezTo>
                    <a:cubicBezTo>
                      <a:pt x="1054" y="266"/>
                      <a:pt x="976" y="227"/>
                      <a:pt x="901" y="196"/>
                    </a:cubicBezTo>
                    <a:cubicBezTo>
                      <a:pt x="827" y="166"/>
                      <a:pt x="754" y="143"/>
                      <a:pt x="678" y="119"/>
                    </a:cubicBezTo>
                    <a:cubicBezTo>
                      <a:pt x="601" y="95"/>
                      <a:pt x="520" y="70"/>
                      <a:pt x="436" y="51"/>
                    </a:cubicBezTo>
                    <a:cubicBezTo>
                      <a:pt x="291" y="17"/>
                      <a:pt x="131" y="0"/>
                      <a:pt x="0" y="65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24"/>
              <p:cNvSpPr/>
              <p:nvPr/>
            </p:nvSpPr>
            <p:spPr>
              <a:xfrm>
                <a:off x="957263" y="3352800"/>
                <a:ext cx="7089777" cy="3067050"/>
              </a:xfrm>
              <a:custGeom>
                <a:rect b="b" l="l" r="r" t="t"/>
                <a:pathLst>
                  <a:path extrusionOk="0" h="1280" w="2960">
                    <a:moveTo>
                      <a:pt x="2960" y="904"/>
                    </a:moveTo>
                    <a:cubicBezTo>
                      <a:pt x="2859" y="984"/>
                      <a:pt x="2749" y="1063"/>
                      <a:pt x="2634" y="1138"/>
                    </a:cubicBezTo>
                    <a:cubicBezTo>
                      <a:pt x="2584" y="1171"/>
                      <a:pt x="2532" y="1203"/>
                      <a:pt x="2478" y="1228"/>
                    </a:cubicBezTo>
                    <a:cubicBezTo>
                      <a:pt x="2449" y="1242"/>
                      <a:pt x="2419" y="1253"/>
                      <a:pt x="2388" y="1261"/>
                    </a:cubicBezTo>
                    <a:cubicBezTo>
                      <a:pt x="2321" y="1279"/>
                      <a:pt x="2254" y="1280"/>
                      <a:pt x="2183" y="1273"/>
                    </a:cubicBezTo>
                    <a:cubicBezTo>
                      <a:pt x="2143" y="1269"/>
                      <a:pt x="2102" y="1262"/>
                      <a:pt x="2059" y="1252"/>
                    </a:cubicBezTo>
                    <a:cubicBezTo>
                      <a:pt x="2009" y="1239"/>
                      <a:pt x="1958" y="1221"/>
                      <a:pt x="1913" y="1192"/>
                    </a:cubicBezTo>
                    <a:cubicBezTo>
                      <a:pt x="1870" y="1165"/>
                      <a:pt x="1835" y="1130"/>
                      <a:pt x="1800" y="1094"/>
                    </a:cubicBezTo>
                    <a:cubicBezTo>
                      <a:pt x="1701" y="995"/>
                      <a:pt x="1614" y="884"/>
                      <a:pt x="1525" y="776"/>
                    </a:cubicBezTo>
                    <a:cubicBezTo>
                      <a:pt x="1483" y="725"/>
                      <a:pt x="1440" y="674"/>
                      <a:pt x="1397" y="625"/>
                    </a:cubicBezTo>
                    <a:cubicBezTo>
                      <a:pt x="1314" y="531"/>
                      <a:pt x="1226" y="437"/>
                      <a:pt x="1125" y="362"/>
                    </a:cubicBezTo>
                    <a:cubicBezTo>
                      <a:pt x="1052" y="308"/>
                      <a:pt x="975" y="266"/>
                      <a:pt x="900" y="231"/>
                    </a:cubicBezTo>
                    <a:cubicBezTo>
                      <a:pt x="827" y="197"/>
                      <a:pt x="755" y="169"/>
                      <a:pt x="679" y="141"/>
                    </a:cubicBezTo>
                    <a:cubicBezTo>
                      <a:pt x="602" y="113"/>
                      <a:pt x="521" y="84"/>
                      <a:pt x="438" y="62"/>
                    </a:cubicBezTo>
                    <a:cubicBezTo>
                      <a:pt x="294" y="23"/>
                      <a:pt x="133" y="0"/>
                      <a:pt x="0" y="6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6" name="Google Shape;1276;p24"/>
              <p:cNvSpPr/>
              <p:nvPr/>
            </p:nvSpPr>
            <p:spPr>
              <a:xfrm>
                <a:off x="939800" y="3319463"/>
                <a:ext cx="7094538" cy="3181350"/>
              </a:xfrm>
              <a:custGeom>
                <a:rect b="b" l="l" r="r" t="t"/>
                <a:pathLst>
                  <a:path extrusionOk="0" h="1328" w="2962">
                    <a:moveTo>
                      <a:pt x="2962" y="995"/>
                    </a:moveTo>
                    <a:cubicBezTo>
                      <a:pt x="2857" y="1068"/>
                      <a:pt x="2745" y="1139"/>
                      <a:pt x="2628" y="1207"/>
                    </a:cubicBezTo>
                    <a:cubicBezTo>
                      <a:pt x="2578" y="1237"/>
                      <a:pt x="2525" y="1267"/>
                      <a:pt x="2472" y="1288"/>
                    </a:cubicBezTo>
                    <a:cubicBezTo>
                      <a:pt x="2442" y="1300"/>
                      <a:pt x="2412" y="1309"/>
                      <a:pt x="2382" y="1315"/>
                    </a:cubicBezTo>
                    <a:cubicBezTo>
                      <a:pt x="2314" y="1328"/>
                      <a:pt x="2248" y="1324"/>
                      <a:pt x="2179" y="1313"/>
                    </a:cubicBezTo>
                    <a:cubicBezTo>
                      <a:pt x="2140" y="1307"/>
                      <a:pt x="2099" y="1299"/>
                      <a:pt x="2058" y="1287"/>
                    </a:cubicBezTo>
                    <a:cubicBezTo>
                      <a:pt x="2010" y="1273"/>
                      <a:pt x="1961" y="1254"/>
                      <a:pt x="1917" y="1226"/>
                    </a:cubicBezTo>
                    <a:cubicBezTo>
                      <a:pt x="1875" y="1200"/>
                      <a:pt x="1839" y="1166"/>
                      <a:pt x="1805" y="1133"/>
                    </a:cubicBezTo>
                    <a:cubicBezTo>
                      <a:pt x="1704" y="1035"/>
                      <a:pt x="1616" y="925"/>
                      <a:pt x="1525" y="817"/>
                    </a:cubicBezTo>
                    <a:cubicBezTo>
                      <a:pt x="1483" y="766"/>
                      <a:pt x="1439" y="716"/>
                      <a:pt x="1395" y="667"/>
                    </a:cubicBezTo>
                    <a:cubicBezTo>
                      <a:pt x="1311" y="574"/>
                      <a:pt x="1222" y="482"/>
                      <a:pt x="1122" y="405"/>
                    </a:cubicBezTo>
                    <a:cubicBezTo>
                      <a:pt x="1049" y="350"/>
                      <a:pt x="974" y="304"/>
                      <a:pt x="900" y="265"/>
                    </a:cubicBezTo>
                    <a:cubicBezTo>
                      <a:pt x="827" y="227"/>
                      <a:pt x="755" y="194"/>
                      <a:pt x="680" y="162"/>
                    </a:cubicBezTo>
                    <a:cubicBezTo>
                      <a:pt x="604" y="129"/>
                      <a:pt x="523" y="98"/>
                      <a:pt x="440" y="72"/>
                    </a:cubicBezTo>
                    <a:cubicBezTo>
                      <a:pt x="296" y="27"/>
                      <a:pt x="135" y="0"/>
                      <a:pt x="0" y="5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7" name="Google Shape;1277;p24"/>
              <p:cNvSpPr/>
              <p:nvPr/>
            </p:nvSpPr>
            <p:spPr>
              <a:xfrm>
                <a:off x="923925" y="3282950"/>
                <a:ext cx="7096126" cy="3302001"/>
              </a:xfrm>
              <a:custGeom>
                <a:rect b="b" l="l" r="r" t="t"/>
                <a:pathLst>
                  <a:path extrusionOk="0" h="1378" w="2963">
                    <a:moveTo>
                      <a:pt x="2963" y="1088"/>
                    </a:moveTo>
                    <a:cubicBezTo>
                      <a:pt x="2855" y="1153"/>
                      <a:pt x="2741" y="1216"/>
                      <a:pt x="2623" y="1278"/>
                    </a:cubicBezTo>
                    <a:cubicBezTo>
                      <a:pt x="2572" y="1304"/>
                      <a:pt x="2519" y="1331"/>
                      <a:pt x="2465" y="1349"/>
                    </a:cubicBezTo>
                    <a:cubicBezTo>
                      <a:pt x="2436" y="1359"/>
                      <a:pt x="2405" y="1366"/>
                      <a:pt x="2375" y="1370"/>
                    </a:cubicBezTo>
                    <a:cubicBezTo>
                      <a:pt x="2308" y="1378"/>
                      <a:pt x="2242" y="1369"/>
                      <a:pt x="2175" y="1354"/>
                    </a:cubicBezTo>
                    <a:cubicBezTo>
                      <a:pt x="2136" y="1346"/>
                      <a:pt x="2097" y="1336"/>
                      <a:pt x="2057" y="1323"/>
                    </a:cubicBezTo>
                    <a:cubicBezTo>
                      <a:pt x="2011" y="1307"/>
                      <a:pt x="1964" y="1288"/>
                      <a:pt x="1921" y="1261"/>
                    </a:cubicBezTo>
                    <a:cubicBezTo>
                      <a:pt x="1879" y="1235"/>
                      <a:pt x="1844" y="1204"/>
                      <a:pt x="1809" y="1172"/>
                    </a:cubicBezTo>
                    <a:cubicBezTo>
                      <a:pt x="1706" y="1076"/>
                      <a:pt x="1617" y="966"/>
                      <a:pt x="1526" y="859"/>
                    </a:cubicBezTo>
                    <a:cubicBezTo>
                      <a:pt x="1483" y="808"/>
                      <a:pt x="1438" y="759"/>
                      <a:pt x="1393" y="710"/>
                    </a:cubicBezTo>
                    <a:cubicBezTo>
                      <a:pt x="1308" y="618"/>
                      <a:pt x="1217" y="527"/>
                      <a:pt x="1118" y="449"/>
                    </a:cubicBezTo>
                    <a:cubicBezTo>
                      <a:pt x="1047" y="392"/>
                      <a:pt x="973" y="343"/>
                      <a:pt x="899" y="300"/>
                    </a:cubicBezTo>
                    <a:cubicBezTo>
                      <a:pt x="827" y="257"/>
                      <a:pt x="756" y="220"/>
                      <a:pt x="681" y="184"/>
                    </a:cubicBezTo>
                    <a:cubicBezTo>
                      <a:pt x="605" y="147"/>
                      <a:pt x="525" y="112"/>
                      <a:pt x="442" y="83"/>
                    </a:cubicBezTo>
                    <a:cubicBezTo>
                      <a:pt x="299" y="33"/>
                      <a:pt x="137" y="0"/>
                      <a:pt x="0" y="5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24"/>
              <p:cNvSpPr/>
              <p:nvPr/>
            </p:nvSpPr>
            <p:spPr>
              <a:xfrm>
                <a:off x="904875" y="3249613"/>
                <a:ext cx="7104059" cy="3421063"/>
              </a:xfrm>
              <a:custGeom>
                <a:rect b="b" l="l" r="r" t="t"/>
                <a:pathLst>
                  <a:path extrusionOk="0" h="1428" w="2966">
                    <a:moveTo>
                      <a:pt x="2966" y="1180"/>
                    </a:moveTo>
                    <a:cubicBezTo>
                      <a:pt x="2854" y="1237"/>
                      <a:pt x="2738" y="1293"/>
                      <a:pt x="2619" y="1347"/>
                    </a:cubicBezTo>
                    <a:cubicBezTo>
                      <a:pt x="2567" y="1371"/>
                      <a:pt x="2514" y="1394"/>
                      <a:pt x="2460" y="1409"/>
                    </a:cubicBezTo>
                    <a:cubicBezTo>
                      <a:pt x="2430" y="1417"/>
                      <a:pt x="2400" y="1423"/>
                      <a:pt x="2369" y="1424"/>
                    </a:cubicBezTo>
                    <a:cubicBezTo>
                      <a:pt x="2302" y="1428"/>
                      <a:pt x="2237" y="1413"/>
                      <a:pt x="2171" y="1394"/>
                    </a:cubicBezTo>
                    <a:cubicBezTo>
                      <a:pt x="2134" y="1384"/>
                      <a:pt x="2096" y="1372"/>
                      <a:pt x="2058" y="1358"/>
                    </a:cubicBezTo>
                    <a:cubicBezTo>
                      <a:pt x="2013" y="1341"/>
                      <a:pt x="1967" y="1321"/>
                      <a:pt x="1925" y="1295"/>
                    </a:cubicBezTo>
                    <a:cubicBezTo>
                      <a:pt x="1885" y="1270"/>
                      <a:pt x="1850" y="1240"/>
                      <a:pt x="1815" y="1210"/>
                    </a:cubicBezTo>
                    <a:cubicBezTo>
                      <a:pt x="1709" y="1116"/>
                      <a:pt x="1620" y="1006"/>
                      <a:pt x="1527" y="900"/>
                    </a:cubicBezTo>
                    <a:cubicBezTo>
                      <a:pt x="1483" y="850"/>
                      <a:pt x="1438" y="801"/>
                      <a:pt x="1392" y="753"/>
                    </a:cubicBezTo>
                    <a:cubicBezTo>
                      <a:pt x="1305" y="661"/>
                      <a:pt x="1214" y="571"/>
                      <a:pt x="1116" y="491"/>
                    </a:cubicBezTo>
                    <a:cubicBezTo>
                      <a:pt x="1045" y="433"/>
                      <a:pt x="972" y="381"/>
                      <a:pt x="899" y="333"/>
                    </a:cubicBezTo>
                    <a:cubicBezTo>
                      <a:pt x="829" y="287"/>
                      <a:pt x="757" y="245"/>
                      <a:pt x="683" y="205"/>
                    </a:cubicBezTo>
                    <a:cubicBezTo>
                      <a:pt x="607" y="164"/>
                      <a:pt x="528" y="125"/>
                      <a:pt x="445" y="93"/>
                    </a:cubicBezTo>
                    <a:cubicBezTo>
                      <a:pt x="302" y="37"/>
                      <a:pt x="140" y="0"/>
                      <a:pt x="0" y="5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9" name="Google Shape;1279;p24"/>
              <p:cNvSpPr/>
              <p:nvPr/>
            </p:nvSpPr>
            <p:spPr>
              <a:xfrm>
                <a:off x="887413" y="3213100"/>
                <a:ext cx="7108827" cy="3546476"/>
              </a:xfrm>
              <a:custGeom>
                <a:rect b="b" l="l" r="r" t="t"/>
                <a:pathLst>
                  <a:path extrusionOk="0" h="1480" w="2968">
                    <a:moveTo>
                      <a:pt x="2968" y="1273"/>
                    </a:moveTo>
                    <a:cubicBezTo>
                      <a:pt x="2852" y="1322"/>
                      <a:pt x="2734" y="1370"/>
                      <a:pt x="2614" y="1417"/>
                    </a:cubicBezTo>
                    <a:cubicBezTo>
                      <a:pt x="2562" y="1438"/>
                      <a:pt x="2508" y="1458"/>
                      <a:pt x="2453" y="1470"/>
                    </a:cubicBezTo>
                    <a:cubicBezTo>
                      <a:pt x="2423" y="1476"/>
                      <a:pt x="2393" y="1480"/>
                      <a:pt x="2362" y="1479"/>
                    </a:cubicBezTo>
                    <a:cubicBezTo>
                      <a:pt x="2295" y="1478"/>
                      <a:pt x="2231" y="1458"/>
                      <a:pt x="2167" y="1435"/>
                    </a:cubicBezTo>
                    <a:cubicBezTo>
                      <a:pt x="2131" y="1423"/>
                      <a:pt x="2094" y="1409"/>
                      <a:pt x="2057" y="1394"/>
                    </a:cubicBezTo>
                    <a:cubicBezTo>
                      <a:pt x="2014" y="1376"/>
                      <a:pt x="1970" y="1355"/>
                      <a:pt x="1929" y="1330"/>
                    </a:cubicBezTo>
                    <a:cubicBezTo>
                      <a:pt x="1890" y="1306"/>
                      <a:pt x="1855" y="1278"/>
                      <a:pt x="1820" y="1249"/>
                    </a:cubicBezTo>
                    <a:cubicBezTo>
                      <a:pt x="1712" y="1157"/>
                      <a:pt x="1622" y="1047"/>
                      <a:pt x="1527" y="942"/>
                    </a:cubicBezTo>
                    <a:cubicBezTo>
                      <a:pt x="1483" y="892"/>
                      <a:pt x="1437" y="844"/>
                      <a:pt x="1391" y="796"/>
                    </a:cubicBezTo>
                    <a:cubicBezTo>
                      <a:pt x="1302" y="705"/>
                      <a:pt x="1210" y="617"/>
                      <a:pt x="1113" y="535"/>
                    </a:cubicBezTo>
                    <a:cubicBezTo>
                      <a:pt x="1042" y="475"/>
                      <a:pt x="971" y="420"/>
                      <a:pt x="899" y="368"/>
                    </a:cubicBezTo>
                    <a:cubicBezTo>
                      <a:pt x="829" y="318"/>
                      <a:pt x="758" y="271"/>
                      <a:pt x="684" y="227"/>
                    </a:cubicBezTo>
                    <a:cubicBezTo>
                      <a:pt x="608" y="182"/>
                      <a:pt x="529" y="140"/>
                      <a:pt x="447" y="104"/>
                    </a:cubicBezTo>
                    <a:cubicBezTo>
                      <a:pt x="305" y="43"/>
                      <a:pt x="142" y="0"/>
                      <a:pt x="0" y="4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24"/>
              <p:cNvSpPr/>
              <p:nvPr/>
            </p:nvSpPr>
            <p:spPr>
              <a:xfrm>
                <a:off x="871538" y="3179763"/>
                <a:ext cx="7110414" cy="3679826"/>
              </a:xfrm>
              <a:custGeom>
                <a:rect b="b" l="l" r="r" t="t"/>
                <a:pathLst>
                  <a:path extrusionOk="0" h="1536" w="2969">
                    <a:moveTo>
                      <a:pt x="2969" y="1365"/>
                    </a:moveTo>
                    <a:cubicBezTo>
                      <a:pt x="2850" y="1406"/>
                      <a:pt x="2730" y="1447"/>
                      <a:pt x="2608" y="1487"/>
                    </a:cubicBezTo>
                    <a:cubicBezTo>
                      <a:pt x="2556" y="1504"/>
                      <a:pt x="2502" y="1521"/>
                      <a:pt x="2447" y="1530"/>
                    </a:cubicBezTo>
                    <a:cubicBezTo>
                      <a:pt x="2417" y="1534"/>
                      <a:pt x="2386" y="1536"/>
                      <a:pt x="2356" y="1533"/>
                    </a:cubicBezTo>
                    <a:cubicBezTo>
                      <a:pt x="2289" y="1527"/>
                      <a:pt x="2226" y="1502"/>
                      <a:pt x="2163" y="1476"/>
                    </a:cubicBezTo>
                    <a:cubicBezTo>
                      <a:pt x="2128" y="1461"/>
                      <a:pt x="2092" y="1445"/>
                      <a:pt x="2056" y="1429"/>
                    </a:cubicBezTo>
                    <a:cubicBezTo>
                      <a:pt x="2014" y="1409"/>
                      <a:pt x="1973" y="1388"/>
                      <a:pt x="1933" y="1364"/>
                    </a:cubicBezTo>
                    <a:cubicBezTo>
                      <a:pt x="1895" y="1340"/>
                      <a:pt x="1859" y="1314"/>
                      <a:pt x="1825" y="1287"/>
                    </a:cubicBezTo>
                    <a:cubicBezTo>
                      <a:pt x="1714" y="1197"/>
                      <a:pt x="1623" y="1087"/>
                      <a:pt x="1528" y="983"/>
                    </a:cubicBezTo>
                    <a:cubicBezTo>
                      <a:pt x="1483" y="933"/>
                      <a:pt x="1436" y="885"/>
                      <a:pt x="1389" y="838"/>
                    </a:cubicBezTo>
                    <a:cubicBezTo>
                      <a:pt x="1299" y="748"/>
                      <a:pt x="1205" y="661"/>
                      <a:pt x="1109" y="577"/>
                    </a:cubicBezTo>
                    <a:cubicBezTo>
                      <a:pt x="1040" y="517"/>
                      <a:pt x="970" y="458"/>
                      <a:pt x="898" y="402"/>
                    </a:cubicBezTo>
                    <a:cubicBezTo>
                      <a:pt x="829" y="347"/>
                      <a:pt x="758" y="296"/>
                      <a:pt x="685" y="248"/>
                    </a:cubicBezTo>
                    <a:cubicBezTo>
                      <a:pt x="610" y="198"/>
                      <a:pt x="531" y="153"/>
                      <a:pt x="449" y="114"/>
                    </a:cubicBezTo>
                    <a:cubicBezTo>
                      <a:pt x="308" y="47"/>
                      <a:pt x="144" y="0"/>
                      <a:pt x="0" y="4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1" name="Google Shape;1281;p24"/>
            <p:cNvGrpSpPr/>
            <p:nvPr/>
          </p:nvGrpSpPr>
          <p:grpSpPr>
            <a:xfrm rot="10800000">
              <a:off x="2861163" y="-2956563"/>
              <a:ext cx="7299326" cy="3862388"/>
              <a:chOff x="2446338" y="-23812"/>
              <a:chExt cx="7299326" cy="3862388"/>
            </a:xfrm>
          </p:grpSpPr>
          <p:sp>
            <p:nvSpPr>
              <p:cNvPr id="1282" name="Google Shape;1282;p24"/>
              <p:cNvSpPr/>
              <p:nvPr/>
            </p:nvSpPr>
            <p:spPr>
              <a:xfrm>
                <a:off x="2446338" y="-23812"/>
                <a:ext cx="6784972" cy="3862388"/>
              </a:xfrm>
              <a:custGeom>
                <a:rect b="b" l="l" r="r" t="t"/>
                <a:pathLst>
                  <a:path extrusionOk="0" h="1794" w="3153">
                    <a:moveTo>
                      <a:pt x="3153" y="1794"/>
                    </a:moveTo>
                    <a:cubicBezTo>
                      <a:pt x="3014" y="1620"/>
                      <a:pt x="2861" y="1443"/>
                      <a:pt x="2705" y="1261"/>
                    </a:cubicBezTo>
                    <a:cubicBezTo>
                      <a:pt x="2685" y="1237"/>
                      <a:pt x="2655" y="1209"/>
                      <a:pt x="2618" y="1219"/>
                    </a:cubicBezTo>
                    <a:cubicBezTo>
                      <a:pt x="2588" y="1227"/>
                      <a:pt x="2572" y="1257"/>
                      <a:pt x="2554" y="1281"/>
                    </a:cubicBezTo>
                    <a:cubicBezTo>
                      <a:pt x="2483" y="1376"/>
                      <a:pt x="2324" y="1395"/>
                      <a:pt x="2231" y="1329"/>
                    </a:cubicBezTo>
                    <a:cubicBezTo>
                      <a:pt x="2192" y="1300"/>
                      <a:pt x="2166" y="1264"/>
                      <a:pt x="2148" y="1223"/>
                    </a:cubicBezTo>
                    <a:cubicBezTo>
                      <a:pt x="2129" y="1181"/>
                      <a:pt x="2118" y="1134"/>
                      <a:pt x="2108" y="1088"/>
                    </a:cubicBezTo>
                    <a:cubicBezTo>
                      <a:pt x="2104" y="1064"/>
                      <a:pt x="2099" y="1039"/>
                      <a:pt x="2095" y="1013"/>
                    </a:cubicBezTo>
                    <a:cubicBezTo>
                      <a:pt x="2083" y="942"/>
                      <a:pt x="2075" y="866"/>
                      <a:pt x="2068" y="790"/>
                    </a:cubicBezTo>
                    <a:cubicBezTo>
                      <a:pt x="2053" y="636"/>
                      <a:pt x="2039" y="482"/>
                      <a:pt x="2024" y="328"/>
                    </a:cubicBezTo>
                    <a:cubicBezTo>
                      <a:pt x="2018" y="261"/>
                      <a:pt x="2010" y="192"/>
                      <a:pt x="1973" y="131"/>
                    </a:cubicBezTo>
                    <a:cubicBezTo>
                      <a:pt x="1924" y="50"/>
                      <a:pt x="1821" y="0"/>
                      <a:pt x="1734" y="14"/>
                    </a:cubicBezTo>
                    <a:cubicBezTo>
                      <a:pt x="1696" y="20"/>
                      <a:pt x="1663" y="36"/>
                      <a:pt x="1629" y="53"/>
                    </a:cubicBezTo>
                    <a:cubicBezTo>
                      <a:pt x="1524" y="104"/>
                      <a:pt x="1411" y="154"/>
                      <a:pt x="1295" y="199"/>
                    </a:cubicBezTo>
                    <a:cubicBezTo>
                      <a:pt x="1184" y="241"/>
                      <a:pt x="1071" y="280"/>
                      <a:pt x="955" y="313"/>
                    </a:cubicBezTo>
                    <a:cubicBezTo>
                      <a:pt x="882" y="335"/>
                      <a:pt x="807" y="355"/>
                      <a:pt x="732" y="374"/>
                    </a:cubicBezTo>
                    <a:cubicBezTo>
                      <a:pt x="630" y="401"/>
                      <a:pt x="526" y="428"/>
                      <a:pt x="419" y="437"/>
                    </a:cubicBezTo>
                    <a:cubicBezTo>
                      <a:pt x="274" y="450"/>
                      <a:pt x="127" y="431"/>
                      <a:pt x="0" y="38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3" name="Google Shape;1283;p24"/>
              <p:cNvSpPr/>
              <p:nvPr/>
            </p:nvSpPr>
            <p:spPr>
              <a:xfrm>
                <a:off x="2503488" y="77788"/>
                <a:ext cx="6757987" cy="3594099"/>
              </a:xfrm>
              <a:custGeom>
                <a:rect b="b" l="l" r="r" t="t"/>
                <a:pathLst>
                  <a:path extrusionOk="0" h="1670" w="3140">
                    <a:moveTo>
                      <a:pt x="3140" y="1670"/>
                    </a:moveTo>
                    <a:cubicBezTo>
                      <a:pt x="3005" y="1523"/>
                      <a:pt x="2854" y="1373"/>
                      <a:pt x="2697" y="1215"/>
                    </a:cubicBezTo>
                    <a:cubicBezTo>
                      <a:pt x="2677" y="1195"/>
                      <a:pt x="2648" y="1170"/>
                      <a:pt x="2611" y="1181"/>
                    </a:cubicBezTo>
                    <a:cubicBezTo>
                      <a:pt x="2583" y="1190"/>
                      <a:pt x="2567" y="1219"/>
                      <a:pt x="2549" y="1243"/>
                    </a:cubicBezTo>
                    <a:cubicBezTo>
                      <a:pt x="2477" y="1338"/>
                      <a:pt x="2323" y="1360"/>
                      <a:pt x="2229" y="1300"/>
                    </a:cubicBezTo>
                    <a:cubicBezTo>
                      <a:pt x="2190" y="1275"/>
                      <a:pt x="2163" y="1241"/>
                      <a:pt x="2143" y="1203"/>
                    </a:cubicBezTo>
                    <a:cubicBezTo>
                      <a:pt x="2122" y="1164"/>
                      <a:pt x="2109" y="1120"/>
                      <a:pt x="2097" y="1076"/>
                    </a:cubicBezTo>
                    <a:cubicBezTo>
                      <a:pt x="2092" y="1052"/>
                      <a:pt x="2086" y="1028"/>
                      <a:pt x="2081" y="1003"/>
                    </a:cubicBezTo>
                    <a:cubicBezTo>
                      <a:pt x="2066" y="934"/>
                      <a:pt x="2057" y="858"/>
                      <a:pt x="2048" y="784"/>
                    </a:cubicBezTo>
                    <a:cubicBezTo>
                      <a:pt x="2030" y="632"/>
                      <a:pt x="2012" y="479"/>
                      <a:pt x="1994" y="327"/>
                    </a:cubicBezTo>
                    <a:cubicBezTo>
                      <a:pt x="1986" y="261"/>
                      <a:pt x="1977" y="192"/>
                      <a:pt x="1941" y="132"/>
                    </a:cubicBezTo>
                    <a:cubicBezTo>
                      <a:pt x="1892" y="51"/>
                      <a:pt x="1792" y="0"/>
                      <a:pt x="1707" y="9"/>
                    </a:cubicBezTo>
                    <a:cubicBezTo>
                      <a:pt x="1670" y="14"/>
                      <a:pt x="1636" y="28"/>
                      <a:pt x="1602" y="43"/>
                    </a:cubicBezTo>
                    <a:cubicBezTo>
                      <a:pt x="1499" y="88"/>
                      <a:pt x="1387" y="137"/>
                      <a:pt x="1273" y="180"/>
                    </a:cubicBezTo>
                    <a:cubicBezTo>
                      <a:pt x="1163" y="221"/>
                      <a:pt x="1052" y="260"/>
                      <a:pt x="938" y="294"/>
                    </a:cubicBezTo>
                    <a:cubicBezTo>
                      <a:pt x="866" y="316"/>
                      <a:pt x="792" y="335"/>
                      <a:pt x="719" y="354"/>
                    </a:cubicBezTo>
                    <a:cubicBezTo>
                      <a:pt x="618" y="381"/>
                      <a:pt x="516" y="407"/>
                      <a:pt x="411" y="418"/>
                    </a:cubicBezTo>
                    <a:cubicBezTo>
                      <a:pt x="268" y="432"/>
                      <a:pt x="124" y="418"/>
                      <a:pt x="0" y="38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24"/>
              <p:cNvSpPr/>
              <p:nvPr/>
            </p:nvSpPr>
            <p:spPr>
              <a:xfrm>
                <a:off x="2562225" y="176213"/>
                <a:ext cx="6729413" cy="3330575"/>
              </a:xfrm>
              <a:custGeom>
                <a:rect b="b" l="l" r="r" t="t"/>
                <a:pathLst>
                  <a:path extrusionOk="0" h="1547" w="3127">
                    <a:moveTo>
                      <a:pt x="3127" y="1547"/>
                    </a:moveTo>
                    <a:cubicBezTo>
                      <a:pt x="2996" y="1427"/>
                      <a:pt x="2846" y="1303"/>
                      <a:pt x="2690" y="1171"/>
                    </a:cubicBezTo>
                    <a:cubicBezTo>
                      <a:pt x="2670" y="1154"/>
                      <a:pt x="2641" y="1132"/>
                      <a:pt x="2605" y="1145"/>
                    </a:cubicBezTo>
                    <a:cubicBezTo>
                      <a:pt x="2577" y="1154"/>
                      <a:pt x="2561" y="1183"/>
                      <a:pt x="2543" y="1207"/>
                    </a:cubicBezTo>
                    <a:cubicBezTo>
                      <a:pt x="2472" y="1301"/>
                      <a:pt x="2322" y="1327"/>
                      <a:pt x="2228" y="1273"/>
                    </a:cubicBezTo>
                    <a:cubicBezTo>
                      <a:pt x="2188" y="1250"/>
                      <a:pt x="2160" y="1219"/>
                      <a:pt x="2138" y="1184"/>
                    </a:cubicBezTo>
                    <a:cubicBezTo>
                      <a:pt x="2116" y="1148"/>
                      <a:pt x="2100" y="1106"/>
                      <a:pt x="2087" y="1064"/>
                    </a:cubicBezTo>
                    <a:cubicBezTo>
                      <a:pt x="2079" y="1042"/>
                      <a:pt x="2073" y="1018"/>
                      <a:pt x="2067" y="994"/>
                    </a:cubicBezTo>
                    <a:cubicBezTo>
                      <a:pt x="2049" y="926"/>
                      <a:pt x="2038" y="852"/>
                      <a:pt x="2028" y="778"/>
                    </a:cubicBezTo>
                    <a:cubicBezTo>
                      <a:pt x="2007" y="628"/>
                      <a:pt x="1985" y="477"/>
                      <a:pt x="1964" y="327"/>
                    </a:cubicBezTo>
                    <a:cubicBezTo>
                      <a:pt x="1955" y="262"/>
                      <a:pt x="1945" y="194"/>
                      <a:pt x="1909" y="134"/>
                    </a:cubicBezTo>
                    <a:cubicBezTo>
                      <a:pt x="1860" y="54"/>
                      <a:pt x="1763" y="0"/>
                      <a:pt x="1679" y="6"/>
                    </a:cubicBezTo>
                    <a:cubicBezTo>
                      <a:pt x="1643" y="9"/>
                      <a:pt x="1610" y="20"/>
                      <a:pt x="1576" y="34"/>
                    </a:cubicBezTo>
                    <a:cubicBezTo>
                      <a:pt x="1473" y="74"/>
                      <a:pt x="1362" y="120"/>
                      <a:pt x="1250" y="162"/>
                    </a:cubicBezTo>
                    <a:cubicBezTo>
                      <a:pt x="1142" y="203"/>
                      <a:pt x="1033" y="242"/>
                      <a:pt x="921" y="276"/>
                    </a:cubicBezTo>
                    <a:cubicBezTo>
                      <a:pt x="850" y="297"/>
                      <a:pt x="778" y="317"/>
                      <a:pt x="705" y="336"/>
                    </a:cubicBezTo>
                    <a:cubicBezTo>
                      <a:pt x="606" y="362"/>
                      <a:pt x="505" y="388"/>
                      <a:pt x="403" y="399"/>
                    </a:cubicBezTo>
                    <a:cubicBezTo>
                      <a:pt x="262" y="415"/>
                      <a:pt x="121" y="405"/>
                      <a:pt x="0" y="37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5" name="Google Shape;1285;p24"/>
              <p:cNvSpPr/>
              <p:nvPr/>
            </p:nvSpPr>
            <p:spPr>
              <a:xfrm>
                <a:off x="2620963" y="277813"/>
                <a:ext cx="6704010" cy="3062289"/>
              </a:xfrm>
              <a:custGeom>
                <a:rect b="b" l="l" r="r" t="t"/>
                <a:pathLst>
                  <a:path extrusionOk="0" h="1423" w="3115">
                    <a:moveTo>
                      <a:pt x="3115" y="1423"/>
                    </a:moveTo>
                    <a:cubicBezTo>
                      <a:pt x="2988" y="1330"/>
                      <a:pt x="2839" y="1233"/>
                      <a:pt x="2682" y="1125"/>
                    </a:cubicBezTo>
                    <a:cubicBezTo>
                      <a:pt x="2662" y="1111"/>
                      <a:pt x="2634" y="1093"/>
                      <a:pt x="2599" y="1107"/>
                    </a:cubicBezTo>
                    <a:cubicBezTo>
                      <a:pt x="2572" y="1117"/>
                      <a:pt x="2555" y="1146"/>
                      <a:pt x="2538" y="1169"/>
                    </a:cubicBezTo>
                    <a:cubicBezTo>
                      <a:pt x="2466" y="1263"/>
                      <a:pt x="2320" y="1292"/>
                      <a:pt x="2226" y="1245"/>
                    </a:cubicBezTo>
                    <a:cubicBezTo>
                      <a:pt x="2186" y="1225"/>
                      <a:pt x="2157" y="1197"/>
                      <a:pt x="2134" y="1164"/>
                    </a:cubicBezTo>
                    <a:cubicBezTo>
                      <a:pt x="2109" y="1131"/>
                      <a:pt x="2091" y="1092"/>
                      <a:pt x="2076" y="1051"/>
                    </a:cubicBezTo>
                    <a:cubicBezTo>
                      <a:pt x="2067" y="1030"/>
                      <a:pt x="2060" y="1007"/>
                      <a:pt x="2053" y="984"/>
                    </a:cubicBezTo>
                    <a:cubicBezTo>
                      <a:pt x="2032" y="918"/>
                      <a:pt x="2020" y="845"/>
                      <a:pt x="2008" y="772"/>
                    </a:cubicBezTo>
                    <a:cubicBezTo>
                      <a:pt x="1983" y="623"/>
                      <a:pt x="1959" y="474"/>
                      <a:pt x="1934" y="326"/>
                    </a:cubicBezTo>
                    <a:cubicBezTo>
                      <a:pt x="1923" y="261"/>
                      <a:pt x="1912" y="194"/>
                      <a:pt x="1876" y="135"/>
                    </a:cubicBezTo>
                    <a:cubicBezTo>
                      <a:pt x="1828" y="55"/>
                      <a:pt x="1734" y="0"/>
                      <a:pt x="1652" y="2"/>
                    </a:cubicBezTo>
                    <a:cubicBezTo>
                      <a:pt x="1616" y="2"/>
                      <a:pt x="1583" y="12"/>
                      <a:pt x="1549" y="23"/>
                    </a:cubicBezTo>
                    <a:cubicBezTo>
                      <a:pt x="1447" y="58"/>
                      <a:pt x="1338" y="102"/>
                      <a:pt x="1227" y="144"/>
                    </a:cubicBezTo>
                    <a:cubicBezTo>
                      <a:pt x="1121" y="183"/>
                      <a:pt x="1013" y="223"/>
                      <a:pt x="904" y="256"/>
                    </a:cubicBezTo>
                    <a:cubicBezTo>
                      <a:pt x="834" y="278"/>
                      <a:pt x="763" y="297"/>
                      <a:pt x="692" y="316"/>
                    </a:cubicBezTo>
                    <a:cubicBezTo>
                      <a:pt x="594" y="342"/>
                      <a:pt x="495" y="368"/>
                      <a:pt x="394" y="380"/>
                    </a:cubicBezTo>
                    <a:cubicBezTo>
                      <a:pt x="256" y="397"/>
                      <a:pt x="118" y="391"/>
                      <a:pt x="0" y="37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6" name="Google Shape;1286;p24"/>
              <p:cNvSpPr/>
              <p:nvPr/>
            </p:nvSpPr>
            <p:spPr>
              <a:xfrm>
                <a:off x="2678113" y="369888"/>
                <a:ext cx="6677024" cy="2803525"/>
              </a:xfrm>
              <a:custGeom>
                <a:rect b="b" l="l" r="r" t="t"/>
                <a:pathLst>
                  <a:path extrusionOk="0" h="1302" w="3102">
                    <a:moveTo>
                      <a:pt x="3102" y="1302"/>
                    </a:moveTo>
                    <a:cubicBezTo>
                      <a:pt x="2979" y="1237"/>
                      <a:pt x="2831" y="1166"/>
                      <a:pt x="2674" y="1084"/>
                    </a:cubicBezTo>
                    <a:cubicBezTo>
                      <a:pt x="2654" y="1073"/>
                      <a:pt x="2627" y="1059"/>
                      <a:pt x="2593" y="1073"/>
                    </a:cubicBezTo>
                    <a:cubicBezTo>
                      <a:pt x="2566" y="1084"/>
                      <a:pt x="2550" y="1112"/>
                      <a:pt x="2532" y="1136"/>
                    </a:cubicBezTo>
                    <a:cubicBezTo>
                      <a:pt x="2460" y="1229"/>
                      <a:pt x="2319" y="1261"/>
                      <a:pt x="2224" y="1220"/>
                    </a:cubicBezTo>
                    <a:cubicBezTo>
                      <a:pt x="2184" y="1203"/>
                      <a:pt x="2154" y="1178"/>
                      <a:pt x="2129" y="1148"/>
                    </a:cubicBezTo>
                    <a:cubicBezTo>
                      <a:pt x="2103" y="1118"/>
                      <a:pt x="2083" y="1081"/>
                      <a:pt x="2065" y="1043"/>
                    </a:cubicBezTo>
                    <a:cubicBezTo>
                      <a:pt x="2055" y="1022"/>
                      <a:pt x="2047" y="1001"/>
                      <a:pt x="2038" y="978"/>
                    </a:cubicBezTo>
                    <a:cubicBezTo>
                      <a:pt x="2015" y="914"/>
                      <a:pt x="2001" y="841"/>
                      <a:pt x="1988" y="769"/>
                    </a:cubicBezTo>
                    <a:cubicBezTo>
                      <a:pt x="1960" y="623"/>
                      <a:pt x="1932" y="476"/>
                      <a:pt x="1904" y="329"/>
                    </a:cubicBezTo>
                    <a:cubicBezTo>
                      <a:pt x="1892" y="265"/>
                      <a:pt x="1879" y="199"/>
                      <a:pt x="1844" y="140"/>
                    </a:cubicBezTo>
                    <a:cubicBezTo>
                      <a:pt x="1796" y="60"/>
                      <a:pt x="1706" y="4"/>
                      <a:pt x="1625" y="1"/>
                    </a:cubicBezTo>
                    <a:cubicBezTo>
                      <a:pt x="1589" y="0"/>
                      <a:pt x="1556" y="7"/>
                      <a:pt x="1522" y="17"/>
                    </a:cubicBezTo>
                    <a:cubicBezTo>
                      <a:pt x="1422" y="47"/>
                      <a:pt x="1313" y="89"/>
                      <a:pt x="1204" y="129"/>
                    </a:cubicBezTo>
                    <a:cubicBezTo>
                      <a:pt x="1099" y="168"/>
                      <a:pt x="994" y="207"/>
                      <a:pt x="887" y="241"/>
                    </a:cubicBezTo>
                    <a:cubicBezTo>
                      <a:pt x="818" y="263"/>
                      <a:pt x="748" y="282"/>
                      <a:pt x="678" y="300"/>
                    </a:cubicBezTo>
                    <a:cubicBezTo>
                      <a:pt x="582" y="326"/>
                      <a:pt x="485" y="351"/>
                      <a:pt x="386" y="365"/>
                    </a:cubicBezTo>
                    <a:cubicBezTo>
                      <a:pt x="250" y="383"/>
                      <a:pt x="115" y="381"/>
                      <a:pt x="0" y="36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24"/>
              <p:cNvSpPr/>
              <p:nvPr/>
            </p:nvSpPr>
            <p:spPr>
              <a:xfrm>
                <a:off x="2736850" y="458788"/>
                <a:ext cx="6648447" cy="2654301"/>
              </a:xfrm>
              <a:custGeom>
                <a:rect b="b" l="l" r="r" t="t"/>
                <a:pathLst>
                  <a:path extrusionOk="0" h="1233" w="3089">
                    <a:moveTo>
                      <a:pt x="3089" y="1184"/>
                    </a:moveTo>
                    <a:cubicBezTo>
                      <a:pt x="2970" y="1146"/>
                      <a:pt x="2824" y="1102"/>
                      <a:pt x="2667" y="1044"/>
                    </a:cubicBezTo>
                    <a:cubicBezTo>
                      <a:pt x="2647" y="1037"/>
                      <a:pt x="2620" y="1026"/>
                      <a:pt x="2586" y="1042"/>
                    </a:cubicBezTo>
                    <a:cubicBezTo>
                      <a:pt x="2561" y="1054"/>
                      <a:pt x="2544" y="1081"/>
                      <a:pt x="2527" y="1104"/>
                    </a:cubicBezTo>
                    <a:cubicBezTo>
                      <a:pt x="2455" y="1197"/>
                      <a:pt x="2318" y="1233"/>
                      <a:pt x="2222" y="1198"/>
                    </a:cubicBezTo>
                    <a:cubicBezTo>
                      <a:pt x="2182" y="1184"/>
                      <a:pt x="2151" y="1161"/>
                      <a:pt x="2124" y="1134"/>
                    </a:cubicBezTo>
                    <a:cubicBezTo>
                      <a:pt x="2097" y="1106"/>
                      <a:pt x="2074" y="1073"/>
                      <a:pt x="2054" y="1036"/>
                    </a:cubicBezTo>
                    <a:cubicBezTo>
                      <a:pt x="2043" y="1017"/>
                      <a:pt x="2034" y="996"/>
                      <a:pt x="2024" y="974"/>
                    </a:cubicBezTo>
                    <a:cubicBezTo>
                      <a:pt x="1999" y="912"/>
                      <a:pt x="1982" y="840"/>
                      <a:pt x="1967" y="769"/>
                    </a:cubicBezTo>
                    <a:cubicBezTo>
                      <a:pt x="1936" y="624"/>
                      <a:pt x="1905" y="479"/>
                      <a:pt x="1874" y="334"/>
                    </a:cubicBezTo>
                    <a:cubicBezTo>
                      <a:pt x="1860" y="271"/>
                      <a:pt x="1846" y="206"/>
                      <a:pt x="1811" y="147"/>
                    </a:cubicBezTo>
                    <a:cubicBezTo>
                      <a:pt x="1764" y="68"/>
                      <a:pt x="1677" y="9"/>
                      <a:pt x="1597" y="3"/>
                    </a:cubicBezTo>
                    <a:cubicBezTo>
                      <a:pt x="1562" y="0"/>
                      <a:pt x="1530" y="5"/>
                      <a:pt x="1496" y="13"/>
                    </a:cubicBezTo>
                    <a:cubicBezTo>
                      <a:pt x="1396" y="37"/>
                      <a:pt x="1288" y="77"/>
                      <a:pt x="1181" y="117"/>
                    </a:cubicBezTo>
                    <a:cubicBezTo>
                      <a:pt x="1078" y="154"/>
                      <a:pt x="975" y="194"/>
                      <a:pt x="870" y="228"/>
                    </a:cubicBezTo>
                    <a:cubicBezTo>
                      <a:pt x="802" y="249"/>
                      <a:pt x="734" y="268"/>
                      <a:pt x="665" y="287"/>
                    </a:cubicBezTo>
                    <a:cubicBezTo>
                      <a:pt x="570" y="312"/>
                      <a:pt x="474" y="337"/>
                      <a:pt x="378" y="352"/>
                    </a:cubicBezTo>
                    <a:cubicBezTo>
                      <a:pt x="244" y="372"/>
                      <a:pt x="112" y="373"/>
                      <a:pt x="0" y="36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8" name="Google Shape;1288;p24"/>
              <p:cNvSpPr/>
              <p:nvPr/>
            </p:nvSpPr>
            <p:spPr>
              <a:xfrm>
                <a:off x="2797175" y="546100"/>
                <a:ext cx="6618284" cy="2592387"/>
              </a:xfrm>
              <a:custGeom>
                <a:rect b="b" l="l" r="r" t="t"/>
                <a:pathLst>
                  <a:path extrusionOk="0" h="1204" w="3075">
                    <a:moveTo>
                      <a:pt x="3075" y="1066"/>
                    </a:moveTo>
                    <a:cubicBezTo>
                      <a:pt x="2960" y="1055"/>
                      <a:pt x="2816" y="1037"/>
                      <a:pt x="2658" y="1005"/>
                    </a:cubicBezTo>
                    <a:cubicBezTo>
                      <a:pt x="2638" y="1001"/>
                      <a:pt x="2611" y="993"/>
                      <a:pt x="2579" y="1010"/>
                    </a:cubicBezTo>
                    <a:cubicBezTo>
                      <a:pt x="2554" y="1023"/>
                      <a:pt x="2538" y="1050"/>
                      <a:pt x="2520" y="1073"/>
                    </a:cubicBezTo>
                    <a:cubicBezTo>
                      <a:pt x="2448" y="1165"/>
                      <a:pt x="2316" y="1204"/>
                      <a:pt x="2220" y="1176"/>
                    </a:cubicBezTo>
                    <a:cubicBezTo>
                      <a:pt x="2179" y="1164"/>
                      <a:pt x="2147" y="1145"/>
                      <a:pt x="2118" y="1120"/>
                    </a:cubicBezTo>
                    <a:cubicBezTo>
                      <a:pt x="2089" y="1095"/>
                      <a:pt x="2064" y="1064"/>
                      <a:pt x="2042" y="1029"/>
                    </a:cubicBezTo>
                    <a:cubicBezTo>
                      <a:pt x="2030" y="1011"/>
                      <a:pt x="2019" y="991"/>
                      <a:pt x="2009" y="970"/>
                    </a:cubicBezTo>
                    <a:cubicBezTo>
                      <a:pt x="1981" y="910"/>
                      <a:pt x="1963" y="838"/>
                      <a:pt x="1946" y="769"/>
                    </a:cubicBezTo>
                    <a:cubicBezTo>
                      <a:pt x="1912" y="625"/>
                      <a:pt x="1877" y="482"/>
                      <a:pt x="1843" y="339"/>
                    </a:cubicBezTo>
                    <a:cubicBezTo>
                      <a:pt x="1828" y="276"/>
                      <a:pt x="1812" y="212"/>
                      <a:pt x="1778" y="154"/>
                    </a:cubicBezTo>
                    <a:cubicBezTo>
                      <a:pt x="1731" y="75"/>
                      <a:pt x="1647" y="15"/>
                      <a:pt x="1569" y="5"/>
                    </a:cubicBezTo>
                    <a:cubicBezTo>
                      <a:pt x="1535" y="0"/>
                      <a:pt x="1502" y="3"/>
                      <a:pt x="1468" y="9"/>
                    </a:cubicBezTo>
                    <a:cubicBezTo>
                      <a:pt x="1370" y="28"/>
                      <a:pt x="1263" y="66"/>
                      <a:pt x="1158" y="104"/>
                    </a:cubicBezTo>
                    <a:cubicBezTo>
                      <a:pt x="1056" y="141"/>
                      <a:pt x="955" y="181"/>
                      <a:pt x="851" y="214"/>
                    </a:cubicBezTo>
                    <a:cubicBezTo>
                      <a:pt x="785" y="236"/>
                      <a:pt x="718" y="255"/>
                      <a:pt x="650" y="273"/>
                    </a:cubicBezTo>
                    <a:cubicBezTo>
                      <a:pt x="557" y="298"/>
                      <a:pt x="463" y="323"/>
                      <a:pt x="368" y="338"/>
                    </a:cubicBezTo>
                    <a:cubicBezTo>
                      <a:pt x="237" y="360"/>
                      <a:pt x="107" y="365"/>
                      <a:pt x="0" y="36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9" name="Google Shape;1289;p24"/>
              <p:cNvSpPr/>
              <p:nvPr/>
            </p:nvSpPr>
            <p:spPr>
              <a:xfrm>
                <a:off x="2854325" y="635000"/>
                <a:ext cx="6591299" cy="2528888"/>
              </a:xfrm>
              <a:custGeom>
                <a:rect b="b" l="l" r="r" t="t"/>
                <a:pathLst>
                  <a:path extrusionOk="0" h="1175" w="3062">
                    <a:moveTo>
                      <a:pt x="3062" y="948"/>
                    </a:moveTo>
                    <a:cubicBezTo>
                      <a:pt x="2952" y="964"/>
                      <a:pt x="2809" y="972"/>
                      <a:pt x="2650" y="965"/>
                    </a:cubicBezTo>
                    <a:cubicBezTo>
                      <a:pt x="2630" y="964"/>
                      <a:pt x="2604" y="960"/>
                      <a:pt x="2573" y="978"/>
                    </a:cubicBezTo>
                    <a:cubicBezTo>
                      <a:pt x="2549" y="992"/>
                      <a:pt x="2532" y="1018"/>
                      <a:pt x="2515" y="1041"/>
                    </a:cubicBezTo>
                    <a:cubicBezTo>
                      <a:pt x="2443" y="1133"/>
                      <a:pt x="2314" y="1175"/>
                      <a:pt x="2218" y="1154"/>
                    </a:cubicBezTo>
                    <a:cubicBezTo>
                      <a:pt x="2178" y="1144"/>
                      <a:pt x="2144" y="1128"/>
                      <a:pt x="2114" y="1106"/>
                    </a:cubicBezTo>
                    <a:cubicBezTo>
                      <a:pt x="2083" y="1084"/>
                      <a:pt x="2056" y="1056"/>
                      <a:pt x="2031" y="1023"/>
                    </a:cubicBezTo>
                    <a:cubicBezTo>
                      <a:pt x="2018" y="1005"/>
                      <a:pt x="2006" y="986"/>
                      <a:pt x="1995" y="966"/>
                    </a:cubicBezTo>
                    <a:cubicBezTo>
                      <a:pt x="1964" y="907"/>
                      <a:pt x="1944" y="837"/>
                      <a:pt x="1926" y="768"/>
                    </a:cubicBezTo>
                    <a:cubicBezTo>
                      <a:pt x="1888" y="627"/>
                      <a:pt x="1851" y="485"/>
                      <a:pt x="1813" y="344"/>
                    </a:cubicBezTo>
                    <a:cubicBezTo>
                      <a:pt x="1797" y="282"/>
                      <a:pt x="1780" y="219"/>
                      <a:pt x="1745" y="161"/>
                    </a:cubicBezTo>
                    <a:cubicBezTo>
                      <a:pt x="1699" y="83"/>
                      <a:pt x="1619" y="21"/>
                      <a:pt x="1541" y="6"/>
                    </a:cubicBezTo>
                    <a:cubicBezTo>
                      <a:pt x="1508" y="0"/>
                      <a:pt x="1476" y="0"/>
                      <a:pt x="1441" y="5"/>
                    </a:cubicBezTo>
                    <a:cubicBezTo>
                      <a:pt x="1344" y="19"/>
                      <a:pt x="1238" y="54"/>
                      <a:pt x="1135" y="91"/>
                    </a:cubicBezTo>
                    <a:cubicBezTo>
                      <a:pt x="1035" y="127"/>
                      <a:pt x="936" y="168"/>
                      <a:pt x="834" y="201"/>
                    </a:cubicBezTo>
                    <a:cubicBezTo>
                      <a:pt x="770" y="222"/>
                      <a:pt x="703" y="241"/>
                      <a:pt x="637" y="259"/>
                    </a:cubicBezTo>
                    <a:cubicBezTo>
                      <a:pt x="545" y="284"/>
                      <a:pt x="453" y="308"/>
                      <a:pt x="360" y="325"/>
                    </a:cubicBezTo>
                    <a:cubicBezTo>
                      <a:pt x="231" y="348"/>
                      <a:pt x="104" y="357"/>
                      <a:pt x="0" y="365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24"/>
              <p:cNvSpPr/>
              <p:nvPr/>
            </p:nvSpPr>
            <p:spPr>
              <a:xfrm>
                <a:off x="2913063" y="719137"/>
                <a:ext cx="6562729" cy="2473326"/>
              </a:xfrm>
              <a:custGeom>
                <a:rect b="b" l="l" r="r" t="t"/>
                <a:pathLst>
                  <a:path extrusionOk="0" h="1149" w="3049">
                    <a:moveTo>
                      <a:pt x="3049" y="831"/>
                    </a:moveTo>
                    <a:cubicBezTo>
                      <a:pt x="2943" y="875"/>
                      <a:pt x="2802" y="910"/>
                      <a:pt x="2642" y="928"/>
                    </a:cubicBezTo>
                    <a:cubicBezTo>
                      <a:pt x="2623" y="930"/>
                      <a:pt x="2597" y="929"/>
                      <a:pt x="2567" y="949"/>
                    </a:cubicBezTo>
                    <a:cubicBezTo>
                      <a:pt x="2544" y="963"/>
                      <a:pt x="2527" y="989"/>
                      <a:pt x="2509" y="1012"/>
                    </a:cubicBezTo>
                    <a:cubicBezTo>
                      <a:pt x="2437" y="1103"/>
                      <a:pt x="2313" y="1149"/>
                      <a:pt x="2216" y="1133"/>
                    </a:cubicBezTo>
                    <a:cubicBezTo>
                      <a:pt x="2176" y="1127"/>
                      <a:pt x="2141" y="1113"/>
                      <a:pt x="2109" y="1094"/>
                    </a:cubicBezTo>
                    <a:cubicBezTo>
                      <a:pt x="2076" y="1075"/>
                      <a:pt x="2047" y="1049"/>
                      <a:pt x="2020" y="1018"/>
                    </a:cubicBezTo>
                    <a:cubicBezTo>
                      <a:pt x="2006" y="1002"/>
                      <a:pt x="1993" y="984"/>
                      <a:pt x="1981" y="963"/>
                    </a:cubicBezTo>
                    <a:cubicBezTo>
                      <a:pt x="1947" y="907"/>
                      <a:pt x="1926" y="838"/>
                      <a:pt x="1906" y="770"/>
                    </a:cubicBezTo>
                    <a:cubicBezTo>
                      <a:pt x="1865" y="630"/>
                      <a:pt x="1824" y="490"/>
                      <a:pt x="1783" y="350"/>
                    </a:cubicBezTo>
                    <a:cubicBezTo>
                      <a:pt x="1765" y="290"/>
                      <a:pt x="1747" y="227"/>
                      <a:pt x="1713" y="170"/>
                    </a:cubicBezTo>
                    <a:cubicBezTo>
                      <a:pt x="1667" y="92"/>
                      <a:pt x="1590" y="29"/>
                      <a:pt x="1514" y="10"/>
                    </a:cubicBezTo>
                    <a:cubicBezTo>
                      <a:pt x="1481" y="2"/>
                      <a:pt x="1449" y="0"/>
                      <a:pt x="1415" y="3"/>
                    </a:cubicBezTo>
                    <a:cubicBezTo>
                      <a:pt x="1319" y="12"/>
                      <a:pt x="1213" y="45"/>
                      <a:pt x="1112" y="81"/>
                    </a:cubicBezTo>
                    <a:cubicBezTo>
                      <a:pt x="1013" y="116"/>
                      <a:pt x="917" y="156"/>
                      <a:pt x="817" y="190"/>
                    </a:cubicBezTo>
                    <a:cubicBezTo>
                      <a:pt x="754" y="211"/>
                      <a:pt x="689" y="230"/>
                      <a:pt x="623" y="248"/>
                    </a:cubicBezTo>
                    <a:cubicBezTo>
                      <a:pt x="533" y="273"/>
                      <a:pt x="442" y="296"/>
                      <a:pt x="352" y="314"/>
                    </a:cubicBezTo>
                    <a:cubicBezTo>
                      <a:pt x="225" y="338"/>
                      <a:pt x="101" y="351"/>
                      <a:pt x="0" y="36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1" name="Google Shape;1291;p24"/>
              <p:cNvSpPr/>
              <p:nvPr/>
            </p:nvSpPr>
            <p:spPr>
              <a:xfrm>
                <a:off x="2971800" y="803275"/>
                <a:ext cx="6534148" cy="2414589"/>
              </a:xfrm>
              <a:custGeom>
                <a:rect b="b" l="l" r="r" t="t"/>
                <a:pathLst>
                  <a:path extrusionOk="0" h="1122" w="3036">
                    <a:moveTo>
                      <a:pt x="3036" y="715"/>
                    </a:moveTo>
                    <a:cubicBezTo>
                      <a:pt x="2934" y="786"/>
                      <a:pt x="2794" y="847"/>
                      <a:pt x="2635" y="890"/>
                    </a:cubicBezTo>
                    <a:cubicBezTo>
                      <a:pt x="2615" y="896"/>
                      <a:pt x="2590" y="898"/>
                      <a:pt x="2560" y="919"/>
                    </a:cubicBezTo>
                    <a:cubicBezTo>
                      <a:pt x="2538" y="934"/>
                      <a:pt x="2521" y="960"/>
                      <a:pt x="2504" y="982"/>
                    </a:cubicBezTo>
                    <a:cubicBezTo>
                      <a:pt x="2432" y="1073"/>
                      <a:pt x="2312" y="1122"/>
                      <a:pt x="2214" y="1113"/>
                    </a:cubicBezTo>
                    <a:cubicBezTo>
                      <a:pt x="2174" y="1109"/>
                      <a:pt x="2138" y="1099"/>
                      <a:pt x="2104" y="1082"/>
                    </a:cubicBezTo>
                    <a:cubicBezTo>
                      <a:pt x="2070" y="1066"/>
                      <a:pt x="2038" y="1042"/>
                      <a:pt x="2009" y="1013"/>
                    </a:cubicBezTo>
                    <a:cubicBezTo>
                      <a:pt x="1994" y="998"/>
                      <a:pt x="1980" y="981"/>
                      <a:pt x="1967" y="961"/>
                    </a:cubicBezTo>
                    <a:cubicBezTo>
                      <a:pt x="1930" y="907"/>
                      <a:pt x="1907" y="838"/>
                      <a:pt x="1886" y="771"/>
                    </a:cubicBezTo>
                    <a:cubicBezTo>
                      <a:pt x="1842" y="633"/>
                      <a:pt x="1797" y="495"/>
                      <a:pt x="1753" y="357"/>
                    </a:cubicBezTo>
                    <a:cubicBezTo>
                      <a:pt x="1734" y="297"/>
                      <a:pt x="1714" y="236"/>
                      <a:pt x="1680" y="179"/>
                    </a:cubicBezTo>
                    <a:cubicBezTo>
                      <a:pt x="1635" y="101"/>
                      <a:pt x="1561" y="36"/>
                      <a:pt x="1487" y="13"/>
                    </a:cubicBezTo>
                    <a:cubicBezTo>
                      <a:pt x="1454" y="3"/>
                      <a:pt x="1422" y="0"/>
                      <a:pt x="1388" y="1"/>
                    </a:cubicBezTo>
                    <a:cubicBezTo>
                      <a:pt x="1293" y="4"/>
                      <a:pt x="1189" y="35"/>
                      <a:pt x="1089" y="70"/>
                    </a:cubicBezTo>
                    <a:cubicBezTo>
                      <a:pt x="992" y="104"/>
                      <a:pt x="898" y="145"/>
                      <a:pt x="800" y="178"/>
                    </a:cubicBezTo>
                    <a:cubicBezTo>
                      <a:pt x="738" y="200"/>
                      <a:pt x="674" y="218"/>
                      <a:pt x="610" y="236"/>
                    </a:cubicBezTo>
                    <a:cubicBezTo>
                      <a:pt x="521" y="261"/>
                      <a:pt x="432" y="284"/>
                      <a:pt x="343" y="302"/>
                    </a:cubicBezTo>
                    <a:cubicBezTo>
                      <a:pt x="219" y="328"/>
                      <a:pt x="98" y="346"/>
                      <a:pt x="0" y="368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2" name="Google Shape;1292;p24"/>
              <p:cNvSpPr/>
              <p:nvPr/>
            </p:nvSpPr>
            <p:spPr>
              <a:xfrm>
                <a:off x="3028950" y="881063"/>
                <a:ext cx="6507166" cy="2362199"/>
              </a:xfrm>
              <a:custGeom>
                <a:rect b="b" l="l" r="r" t="t"/>
                <a:pathLst>
                  <a:path extrusionOk="0" h="1098" w="3023">
                    <a:moveTo>
                      <a:pt x="3023" y="602"/>
                    </a:moveTo>
                    <a:cubicBezTo>
                      <a:pt x="2925" y="700"/>
                      <a:pt x="2787" y="787"/>
                      <a:pt x="2627" y="856"/>
                    </a:cubicBezTo>
                    <a:cubicBezTo>
                      <a:pt x="2607" y="864"/>
                      <a:pt x="2583" y="871"/>
                      <a:pt x="2554" y="892"/>
                    </a:cubicBezTo>
                    <a:cubicBezTo>
                      <a:pt x="2533" y="909"/>
                      <a:pt x="2516" y="933"/>
                      <a:pt x="2498" y="956"/>
                    </a:cubicBezTo>
                    <a:cubicBezTo>
                      <a:pt x="2426" y="1046"/>
                      <a:pt x="2311" y="1098"/>
                      <a:pt x="2213" y="1096"/>
                    </a:cubicBezTo>
                    <a:cubicBezTo>
                      <a:pt x="2172" y="1095"/>
                      <a:pt x="2135" y="1087"/>
                      <a:pt x="2100" y="1073"/>
                    </a:cubicBezTo>
                    <a:cubicBezTo>
                      <a:pt x="2064" y="1060"/>
                      <a:pt x="2030" y="1039"/>
                      <a:pt x="1998" y="1012"/>
                    </a:cubicBezTo>
                    <a:cubicBezTo>
                      <a:pt x="1982" y="997"/>
                      <a:pt x="1967" y="981"/>
                      <a:pt x="1953" y="962"/>
                    </a:cubicBezTo>
                    <a:cubicBezTo>
                      <a:pt x="1913" y="910"/>
                      <a:pt x="1889" y="842"/>
                      <a:pt x="1866" y="776"/>
                    </a:cubicBezTo>
                    <a:cubicBezTo>
                      <a:pt x="1818" y="640"/>
                      <a:pt x="1771" y="504"/>
                      <a:pt x="1723" y="367"/>
                    </a:cubicBezTo>
                    <a:cubicBezTo>
                      <a:pt x="1702" y="308"/>
                      <a:pt x="1681" y="248"/>
                      <a:pt x="1648" y="191"/>
                    </a:cubicBezTo>
                    <a:cubicBezTo>
                      <a:pt x="1603" y="114"/>
                      <a:pt x="1533" y="47"/>
                      <a:pt x="1459" y="20"/>
                    </a:cubicBezTo>
                    <a:cubicBezTo>
                      <a:pt x="1427" y="8"/>
                      <a:pt x="1396" y="2"/>
                      <a:pt x="1361" y="2"/>
                    </a:cubicBezTo>
                    <a:cubicBezTo>
                      <a:pt x="1268" y="0"/>
                      <a:pt x="1164" y="29"/>
                      <a:pt x="1066" y="62"/>
                    </a:cubicBezTo>
                    <a:cubicBezTo>
                      <a:pt x="971" y="96"/>
                      <a:pt x="879" y="137"/>
                      <a:pt x="783" y="170"/>
                    </a:cubicBezTo>
                    <a:cubicBezTo>
                      <a:pt x="722" y="191"/>
                      <a:pt x="659" y="210"/>
                      <a:pt x="596" y="227"/>
                    </a:cubicBezTo>
                    <a:cubicBezTo>
                      <a:pt x="510" y="252"/>
                      <a:pt x="422" y="275"/>
                      <a:pt x="335" y="294"/>
                    </a:cubicBezTo>
                    <a:cubicBezTo>
                      <a:pt x="213" y="322"/>
                      <a:pt x="95" y="343"/>
                      <a:pt x="0" y="37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24"/>
              <p:cNvSpPr/>
              <p:nvPr/>
            </p:nvSpPr>
            <p:spPr>
              <a:xfrm>
                <a:off x="3087688" y="949325"/>
                <a:ext cx="6477001" cy="2333624"/>
              </a:xfrm>
              <a:custGeom>
                <a:rect b="b" l="l" r="r" t="t"/>
                <a:pathLst>
                  <a:path extrusionOk="0" h="1084" w="3010">
                    <a:moveTo>
                      <a:pt x="3010" y="493"/>
                    </a:moveTo>
                    <a:cubicBezTo>
                      <a:pt x="2917" y="618"/>
                      <a:pt x="2780" y="730"/>
                      <a:pt x="2619" y="825"/>
                    </a:cubicBezTo>
                    <a:cubicBezTo>
                      <a:pt x="2600" y="837"/>
                      <a:pt x="2576" y="847"/>
                      <a:pt x="2548" y="870"/>
                    </a:cubicBezTo>
                    <a:cubicBezTo>
                      <a:pt x="2527" y="887"/>
                      <a:pt x="2510" y="911"/>
                      <a:pt x="2493" y="933"/>
                    </a:cubicBezTo>
                    <a:cubicBezTo>
                      <a:pt x="2420" y="1023"/>
                      <a:pt x="2310" y="1078"/>
                      <a:pt x="2211" y="1082"/>
                    </a:cubicBezTo>
                    <a:cubicBezTo>
                      <a:pt x="2170" y="1084"/>
                      <a:pt x="2132" y="1079"/>
                      <a:pt x="2095" y="1068"/>
                    </a:cubicBezTo>
                    <a:cubicBezTo>
                      <a:pt x="2057" y="1057"/>
                      <a:pt x="2021" y="1039"/>
                      <a:pt x="1988" y="1014"/>
                    </a:cubicBezTo>
                    <a:cubicBezTo>
                      <a:pt x="1970" y="1001"/>
                      <a:pt x="1954" y="985"/>
                      <a:pt x="1939" y="967"/>
                    </a:cubicBezTo>
                    <a:cubicBezTo>
                      <a:pt x="1896" y="917"/>
                      <a:pt x="1870" y="850"/>
                      <a:pt x="1845" y="784"/>
                    </a:cubicBezTo>
                    <a:cubicBezTo>
                      <a:pt x="1795" y="650"/>
                      <a:pt x="1744" y="516"/>
                      <a:pt x="1693" y="381"/>
                    </a:cubicBezTo>
                    <a:cubicBezTo>
                      <a:pt x="1671" y="323"/>
                      <a:pt x="1648" y="263"/>
                      <a:pt x="1615" y="207"/>
                    </a:cubicBezTo>
                    <a:cubicBezTo>
                      <a:pt x="1571" y="130"/>
                      <a:pt x="1504" y="62"/>
                      <a:pt x="1432" y="31"/>
                    </a:cubicBezTo>
                    <a:cubicBezTo>
                      <a:pt x="1401" y="17"/>
                      <a:pt x="1369" y="9"/>
                      <a:pt x="1335" y="7"/>
                    </a:cubicBezTo>
                    <a:cubicBezTo>
                      <a:pt x="1242" y="0"/>
                      <a:pt x="1140" y="26"/>
                      <a:pt x="1044" y="59"/>
                    </a:cubicBezTo>
                    <a:cubicBezTo>
                      <a:pt x="949" y="91"/>
                      <a:pt x="860" y="132"/>
                      <a:pt x="766" y="166"/>
                    </a:cubicBezTo>
                    <a:cubicBezTo>
                      <a:pt x="706" y="187"/>
                      <a:pt x="645" y="205"/>
                      <a:pt x="583" y="223"/>
                    </a:cubicBezTo>
                    <a:cubicBezTo>
                      <a:pt x="498" y="247"/>
                      <a:pt x="411" y="269"/>
                      <a:pt x="327" y="290"/>
                    </a:cubicBezTo>
                    <a:cubicBezTo>
                      <a:pt x="207" y="319"/>
                      <a:pt x="92" y="344"/>
                      <a:pt x="0" y="381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4" name="Google Shape;1294;p24"/>
              <p:cNvSpPr/>
              <p:nvPr/>
            </p:nvSpPr>
            <p:spPr>
              <a:xfrm>
                <a:off x="3144838" y="1017588"/>
                <a:ext cx="6450016" cy="2309812"/>
              </a:xfrm>
              <a:custGeom>
                <a:rect b="b" l="l" r="r" t="t"/>
                <a:pathLst>
                  <a:path extrusionOk="0" h="1073" w="2997">
                    <a:moveTo>
                      <a:pt x="2997" y="383"/>
                    </a:moveTo>
                    <a:cubicBezTo>
                      <a:pt x="2908" y="536"/>
                      <a:pt x="2772" y="674"/>
                      <a:pt x="2612" y="795"/>
                    </a:cubicBezTo>
                    <a:cubicBezTo>
                      <a:pt x="2592" y="810"/>
                      <a:pt x="2568" y="823"/>
                      <a:pt x="2542" y="847"/>
                    </a:cubicBezTo>
                    <a:cubicBezTo>
                      <a:pt x="2522" y="865"/>
                      <a:pt x="2505" y="889"/>
                      <a:pt x="2487" y="911"/>
                    </a:cubicBezTo>
                    <a:cubicBezTo>
                      <a:pt x="2415" y="1000"/>
                      <a:pt x="2308" y="1058"/>
                      <a:pt x="2209" y="1069"/>
                    </a:cubicBezTo>
                    <a:cubicBezTo>
                      <a:pt x="2168" y="1073"/>
                      <a:pt x="2129" y="1072"/>
                      <a:pt x="2090" y="1063"/>
                    </a:cubicBezTo>
                    <a:cubicBezTo>
                      <a:pt x="2051" y="1055"/>
                      <a:pt x="2012" y="1040"/>
                      <a:pt x="1977" y="1016"/>
                    </a:cubicBezTo>
                    <a:cubicBezTo>
                      <a:pt x="1958" y="1004"/>
                      <a:pt x="1941" y="989"/>
                      <a:pt x="1925" y="972"/>
                    </a:cubicBezTo>
                    <a:cubicBezTo>
                      <a:pt x="1879" y="923"/>
                      <a:pt x="1852" y="857"/>
                      <a:pt x="1825" y="793"/>
                    </a:cubicBezTo>
                    <a:cubicBezTo>
                      <a:pt x="1771" y="660"/>
                      <a:pt x="1717" y="528"/>
                      <a:pt x="1663" y="395"/>
                    </a:cubicBezTo>
                    <a:cubicBezTo>
                      <a:pt x="1639" y="337"/>
                      <a:pt x="1615" y="279"/>
                      <a:pt x="1583" y="223"/>
                    </a:cubicBezTo>
                    <a:cubicBezTo>
                      <a:pt x="1539" y="147"/>
                      <a:pt x="1475" y="77"/>
                      <a:pt x="1404" y="41"/>
                    </a:cubicBezTo>
                    <a:cubicBezTo>
                      <a:pt x="1374" y="26"/>
                      <a:pt x="1343" y="16"/>
                      <a:pt x="1308" y="12"/>
                    </a:cubicBezTo>
                    <a:cubicBezTo>
                      <a:pt x="1217" y="0"/>
                      <a:pt x="1115" y="23"/>
                      <a:pt x="1021" y="55"/>
                    </a:cubicBezTo>
                    <a:cubicBezTo>
                      <a:pt x="928" y="87"/>
                      <a:pt x="840" y="128"/>
                      <a:pt x="749" y="161"/>
                    </a:cubicBezTo>
                    <a:cubicBezTo>
                      <a:pt x="690" y="183"/>
                      <a:pt x="630" y="201"/>
                      <a:pt x="569" y="218"/>
                    </a:cubicBezTo>
                    <a:cubicBezTo>
                      <a:pt x="486" y="242"/>
                      <a:pt x="401" y="264"/>
                      <a:pt x="318" y="286"/>
                    </a:cubicBezTo>
                    <a:cubicBezTo>
                      <a:pt x="201" y="316"/>
                      <a:pt x="89" y="345"/>
                      <a:pt x="0" y="38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5" name="Google Shape;1295;p24"/>
              <p:cNvSpPr/>
              <p:nvPr/>
            </p:nvSpPr>
            <p:spPr>
              <a:xfrm>
                <a:off x="3203575" y="1089025"/>
                <a:ext cx="6421441" cy="2287587"/>
              </a:xfrm>
              <a:custGeom>
                <a:rect b="b" l="l" r="r" t="t"/>
                <a:pathLst>
                  <a:path extrusionOk="0" h="1063" w="2984">
                    <a:moveTo>
                      <a:pt x="2984" y="273"/>
                    </a:moveTo>
                    <a:cubicBezTo>
                      <a:pt x="2899" y="452"/>
                      <a:pt x="2765" y="617"/>
                      <a:pt x="2604" y="763"/>
                    </a:cubicBezTo>
                    <a:cubicBezTo>
                      <a:pt x="2584" y="781"/>
                      <a:pt x="2561" y="798"/>
                      <a:pt x="2535" y="823"/>
                    </a:cubicBezTo>
                    <a:cubicBezTo>
                      <a:pt x="2516" y="842"/>
                      <a:pt x="2499" y="866"/>
                      <a:pt x="2482" y="887"/>
                    </a:cubicBezTo>
                    <a:cubicBezTo>
                      <a:pt x="2409" y="975"/>
                      <a:pt x="2307" y="1038"/>
                      <a:pt x="2207" y="1055"/>
                    </a:cubicBezTo>
                    <a:cubicBezTo>
                      <a:pt x="2166" y="1062"/>
                      <a:pt x="2126" y="1063"/>
                      <a:pt x="2085" y="1057"/>
                    </a:cubicBezTo>
                    <a:cubicBezTo>
                      <a:pt x="2045" y="1052"/>
                      <a:pt x="2004" y="1039"/>
                      <a:pt x="1966" y="1018"/>
                    </a:cubicBezTo>
                    <a:cubicBezTo>
                      <a:pt x="1946" y="1006"/>
                      <a:pt x="1928" y="993"/>
                      <a:pt x="1911" y="976"/>
                    </a:cubicBezTo>
                    <a:cubicBezTo>
                      <a:pt x="1863" y="929"/>
                      <a:pt x="1833" y="864"/>
                      <a:pt x="1805" y="800"/>
                    </a:cubicBezTo>
                    <a:cubicBezTo>
                      <a:pt x="1748" y="670"/>
                      <a:pt x="1691" y="539"/>
                      <a:pt x="1633" y="408"/>
                    </a:cubicBezTo>
                    <a:cubicBezTo>
                      <a:pt x="1608" y="351"/>
                      <a:pt x="1583" y="293"/>
                      <a:pt x="1550" y="238"/>
                    </a:cubicBezTo>
                    <a:cubicBezTo>
                      <a:pt x="1506" y="162"/>
                      <a:pt x="1446" y="90"/>
                      <a:pt x="1377" y="51"/>
                    </a:cubicBezTo>
                    <a:cubicBezTo>
                      <a:pt x="1347" y="34"/>
                      <a:pt x="1316" y="22"/>
                      <a:pt x="1281" y="16"/>
                    </a:cubicBezTo>
                    <a:cubicBezTo>
                      <a:pt x="1191" y="0"/>
                      <a:pt x="1090" y="20"/>
                      <a:pt x="998" y="51"/>
                    </a:cubicBezTo>
                    <a:cubicBezTo>
                      <a:pt x="907" y="81"/>
                      <a:pt x="821" y="123"/>
                      <a:pt x="731" y="156"/>
                    </a:cubicBezTo>
                    <a:cubicBezTo>
                      <a:pt x="675" y="177"/>
                      <a:pt x="615" y="195"/>
                      <a:pt x="556" y="212"/>
                    </a:cubicBezTo>
                    <a:cubicBezTo>
                      <a:pt x="474" y="236"/>
                      <a:pt x="391" y="258"/>
                      <a:pt x="310" y="280"/>
                    </a:cubicBezTo>
                    <a:cubicBezTo>
                      <a:pt x="195" y="312"/>
                      <a:pt x="86" y="345"/>
                      <a:pt x="0" y="39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24"/>
              <p:cNvSpPr/>
              <p:nvPr/>
            </p:nvSpPr>
            <p:spPr>
              <a:xfrm>
                <a:off x="3263900" y="1158875"/>
                <a:ext cx="6391277" cy="2270125"/>
              </a:xfrm>
              <a:custGeom>
                <a:rect b="b" l="l" r="r" t="t"/>
                <a:pathLst>
                  <a:path extrusionOk="0" h="1055" w="2970">
                    <a:moveTo>
                      <a:pt x="2970" y="164"/>
                    </a:moveTo>
                    <a:cubicBezTo>
                      <a:pt x="2890" y="370"/>
                      <a:pt x="2756" y="561"/>
                      <a:pt x="2595" y="733"/>
                    </a:cubicBezTo>
                    <a:cubicBezTo>
                      <a:pt x="2576" y="754"/>
                      <a:pt x="2553" y="774"/>
                      <a:pt x="2528" y="801"/>
                    </a:cubicBezTo>
                    <a:cubicBezTo>
                      <a:pt x="2510" y="820"/>
                      <a:pt x="2493" y="843"/>
                      <a:pt x="2475" y="865"/>
                    </a:cubicBezTo>
                    <a:cubicBezTo>
                      <a:pt x="2403" y="952"/>
                      <a:pt x="2305" y="1018"/>
                      <a:pt x="2205" y="1041"/>
                    </a:cubicBezTo>
                    <a:cubicBezTo>
                      <a:pt x="2163" y="1051"/>
                      <a:pt x="2122" y="1055"/>
                      <a:pt x="2080" y="1052"/>
                    </a:cubicBezTo>
                    <a:cubicBezTo>
                      <a:pt x="2037" y="1050"/>
                      <a:pt x="1994" y="1039"/>
                      <a:pt x="1954" y="1020"/>
                    </a:cubicBezTo>
                    <a:cubicBezTo>
                      <a:pt x="1933" y="1010"/>
                      <a:pt x="1914" y="997"/>
                      <a:pt x="1896" y="981"/>
                    </a:cubicBezTo>
                    <a:cubicBezTo>
                      <a:pt x="1845" y="936"/>
                      <a:pt x="1813" y="871"/>
                      <a:pt x="1784" y="809"/>
                    </a:cubicBezTo>
                    <a:cubicBezTo>
                      <a:pt x="1723" y="680"/>
                      <a:pt x="1663" y="551"/>
                      <a:pt x="1602" y="422"/>
                    </a:cubicBezTo>
                    <a:cubicBezTo>
                      <a:pt x="1576" y="366"/>
                      <a:pt x="1549" y="309"/>
                      <a:pt x="1517" y="254"/>
                    </a:cubicBezTo>
                    <a:cubicBezTo>
                      <a:pt x="1473" y="178"/>
                      <a:pt x="1417" y="105"/>
                      <a:pt x="1348" y="61"/>
                    </a:cubicBezTo>
                    <a:cubicBezTo>
                      <a:pt x="1319" y="43"/>
                      <a:pt x="1288" y="29"/>
                      <a:pt x="1254" y="21"/>
                    </a:cubicBezTo>
                    <a:cubicBezTo>
                      <a:pt x="1165" y="0"/>
                      <a:pt x="1065" y="17"/>
                      <a:pt x="974" y="47"/>
                    </a:cubicBezTo>
                    <a:cubicBezTo>
                      <a:pt x="885" y="76"/>
                      <a:pt x="801" y="119"/>
                      <a:pt x="713" y="152"/>
                    </a:cubicBezTo>
                    <a:cubicBezTo>
                      <a:pt x="658" y="173"/>
                      <a:pt x="600" y="191"/>
                      <a:pt x="541" y="208"/>
                    </a:cubicBezTo>
                    <a:cubicBezTo>
                      <a:pt x="461" y="231"/>
                      <a:pt x="379" y="253"/>
                      <a:pt x="301" y="276"/>
                    </a:cubicBezTo>
                    <a:cubicBezTo>
                      <a:pt x="188" y="310"/>
                      <a:pt x="82" y="346"/>
                      <a:pt x="0" y="405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7" name="Google Shape;1297;p24"/>
              <p:cNvSpPr/>
              <p:nvPr/>
            </p:nvSpPr>
            <p:spPr>
              <a:xfrm>
                <a:off x="3322638" y="1227138"/>
                <a:ext cx="6362703" cy="2254251"/>
              </a:xfrm>
              <a:custGeom>
                <a:rect b="b" l="l" r="r" t="t"/>
                <a:pathLst>
                  <a:path extrusionOk="0" h="1047" w="2957">
                    <a:moveTo>
                      <a:pt x="2957" y="55"/>
                    </a:moveTo>
                    <a:cubicBezTo>
                      <a:pt x="2881" y="288"/>
                      <a:pt x="2748" y="505"/>
                      <a:pt x="2588" y="702"/>
                    </a:cubicBezTo>
                    <a:cubicBezTo>
                      <a:pt x="2568" y="727"/>
                      <a:pt x="2546" y="750"/>
                      <a:pt x="2522" y="778"/>
                    </a:cubicBezTo>
                    <a:cubicBezTo>
                      <a:pt x="2504" y="798"/>
                      <a:pt x="2487" y="821"/>
                      <a:pt x="2470" y="842"/>
                    </a:cubicBezTo>
                    <a:cubicBezTo>
                      <a:pt x="2397" y="929"/>
                      <a:pt x="2304" y="998"/>
                      <a:pt x="2203" y="1028"/>
                    </a:cubicBezTo>
                    <a:cubicBezTo>
                      <a:pt x="2161" y="1041"/>
                      <a:pt x="2119" y="1047"/>
                      <a:pt x="2075" y="1047"/>
                    </a:cubicBezTo>
                    <a:cubicBezTo>
                      <a:pt x="2031" y="1047"/>
                      <a:pt x="1985" y="1040"/>
                      <a:pt x="1943" y="1022"/>
                    </a:cubicBezTo>
                    <a:cubicBezTo>
                      <a:pt x="1921" y="1013"/>
                      <a:pt x="1901" y="1001"/>
                      <a:pt x="1882" y="986"/>
                    </a:cubicBezTo>
                    <a:cubicBezTo>
                      <a:pt x="1828" y="943"/>
                      <a:pt x="1795" y="879"/>
                      <a:pt x="1764" y="817"/>
                    </a:cubicBezTo>
                    <a:cubicBezTo>
                      <a:pt x="1700" y="690"/>
                      <a:pt x="1636" y="563"/>
                      <a:pt x="1572" y="436"/>
                    </a:cubicBezTo>
                    <a:cubicBezTo>
                      <a:pt x="1544" y="381"/>
                      <a:pt x="1516" y="324"/>
                      <a:pt x="1484" y="270"/>
                    </a:cubicBezTo>
                    <a:cubicBezTo>
                      <a:pt x="1441" y="195"/>
                      <a:pt x="1388" y="120"/>
                      <a:pt x="1321" y="72"/>
                    </a:cubicBezTo>
                    <a:cubicBezTo>
                      <a:pt x="1292" y="52"/>
                      <a:pt x="1262" y="36"/>
                      <a:pt x="1227" y="25"/>
                    </a:cubicBezTo>
                    <a:cubicBezTo>
                      <a:pt x="1139" y="0"/>
                      <a:pt x="1040" y="15"/>
                      <a:pt x="951" y="43"/>
                    </a:cubicBezTo>
                    <a:cubicBezTo>
                      <a:pt x="863" y="72"/>
                      <a:pt x="782" y="114"/>
                      <a:pt x="696" y="147"/>
                    </a:cubicBezTo>
                    <a:cubicBezTo>
                      <a:pt x="642" y="168"/>
                      <a:pt x="585" y="186"/>
                      <a:pt x="528" y="203"/>
                    </a:cubicBezTo>
                    <a:cubicBezTo>
                      <a:pt x="449" y="226"/>
                      <a:pt x="369" y="248"/>
                      <a:pt x="292" y="272"/>
                    </a:cubicBezTo>
                    <a:cubicBezTo>
                      <a:pt x="182" y="307"/>
                      <a:pt x="79" y="347"/>
                      <a:pt x="0" y="413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8" name="Google Shape;1298;p24"/>
              <p:cNvSpPr/>
              <p:nvPr/>
            </p:nvSpPr>
            <p:spPr>
              <a:xfrm>
                <a:off x="3379788" y="1177925"/>
                <a:ext cx="6335716" cy="2366963"/>
              </a:xfrm>
              <a:custGeom>
                <a:rect b="b" l="l" r="r" t="t"/>
                <a:pathLst>
                  <a:path extrusionOk="0" h="1100" w="2944">
                    <a:moveTo>
                      <a:pt x="2944" y="0"/>
                    </a:moveTo>
                    <a:cubicBezTo>
                      <a:pt x="2872" y="261"/>
                      <a:pt x="2740" y="504"/>
                      <a:pt x="2580" y="727"/>
                    </a:cubicBezTo>
                    <a:cubicBezTo>
                      <a:pt x="2560" y="754"/>
                      <a:pt x="2539" y="781"/>
                      <a:pt x="2516" y="810"/>
                    </a:cubicBezTo>
                    <a:cubicBezTo>
                      <a:pt x="2499" y="831"/>
                      <a:pt x="2482" y="854"/>
                      <a:pt x="2464" y="875"/>
                    </a:cubicBezTo>
                    <a:cubicBezTo>
                      <a:pt x="2392" y="961"/>
                      <a:pt x="2302" y="1033"/>
                      <a:pt x="2201" y="1070"/>
                    </a:cubicBezTo>
                    <a:cubicBezTo>
                      <a:pt x="2160" y="1085"/>
                      <a:pt x="2116" y="1094"/>
                      <a:pt x="2070" y="1097"/>
                    </a:cubicBezTo>
                    <a:cubicBezTo>
                      <a:pt x="2025" y="1100"/>
                      <a:pt x="1976" y="1095"/>
                      <a:pt x="1932" y="1080"/>
                    </a:cubicBezTo>
                    <a:cubicBezTo>
                      <a:pt x="1909" y="1071"/>
                      <a:pt x="1887" y="1060"/>
                      <a:pt x="1867" y="1046"/>
                    </a:cubicBezTo>
                    <a:cubicBezTo>
                      <a:pt x="1811" y="1005"/>
                      <a:pt x="1776" y="942"/>
                      <a:pt x="1744" y="881"/>
                    </a:cubicBezTo>
                    <a:cubicBezTo>
                      <a:pt x="1677" y="756"/>
                      <a:pt x="1609" y="630"/>
                      <a:pt x="1542" y="505"/>
                    </a:cubicBezTo>
                    <a:cubicBezTo>
                      <a:pt x="1513" y="450"/>
                      <a:pt x="1483" y="395"/>
                      <a:pt x="1452" y="340"/>
                    </a:cubicBezTo>
                    <a:cubicBezTo>
                      <a:pt x="1409" y="266"/>
                      <a:pt x="1359" y="190"/>
                      <a:pt x="1294" y="138"/>
                    </a:cubicBezTo>
                    <a:cubicBezTo>
                      <a:pt x="1266" y="115"/>
                      <a:pt x="1235" y="97"/>
                      <a:pt x="1200" y="85"/>
                    </a:cubicBezTo>
                    <a:cubicBezTo>
                      <a:pt x="1113" y="55"/>
                      <a:pt x="1015" y="67"/>
                      <a:pt x="929" y="95"/>
                    </a:cubicBezTo>
                    <a:cubicBezTo>
                      <a:pt x="842" y="122"/>
                      <a:pt x="763" y="165"/>
                      <a:pt x="679" y="198"/>
                    </a:cubicBezTo>
                    <a:cubicBezTo>
                      <a:pt x="626" y="219"/>
                      <a:pt x="570" y="237"/>
                      <a:pt x="514" y="253"/>
                    </a:cubicBezTo>
                    <a:cubicBezTo>
                      <a:pt x="437" y="276"/>
                      <a:pt x="359" y="297"/>
                      <a:pt x="284" y="322"/>
                    </a:cubicBezTo>
                    <a:cubicBezTo>
                      <a:pt x="176" y="359"/>
                      <a:pt x="75" y="404"/>
                      <a:pt x="0" y="47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9" name="Google Shape;1299;p24"/>
              <p:cNvSpPr/>
              <p:nvPr/>
            </p:nvSpPr>
            <p:spPr>
              <a:xfrm>
                <a:off x="3438525" y="1011238"/>
                <a:ext cx="6307138" cy="2605088"/>
              </a:xfrm>
              <a:custGeom>
                <a:rect b="b" l="l" r="r" t="t"/>
                <a:pathLst>
                  <a:path extrusionOk="0" h="1210" w="2931">
                    <a:moveTo>
                      <a:pt x="2931" y="0"/>
                    </a:moveTo>
                    <a:cubicBezTo>
                      <a:pt x="2863" y="288"/>
                      <a:pt x="2733" y="557"/>
                      <a:pt x="2572" y="806"/>
                    </a:cubicBezTo>
                    <a:cubicBezTo>
                      <a:pt x="2454" y="988"/>
                      <a:pt x="2296" y="1174"/>
                      <a:pt x="2066" y="1201"/>
                    </a:cubicBezTo>
                    <a:cubicBezTo>
                      <a:pt x="1994" y="1210"/>
                      <a:pt x="1915" y="1200"/>
                      <a:pt x="1853" y="1160"/>
                    </a:cubicBezTo>
                    <a:cubicBezTo>
                      <a:pt x="1794" y="1120"/>
                      <a:pt x="1758" y="1058"/>
                      <a:pt x="1724" y="998"/>
                    </a:cubicBezTo>
                    <a:cubicBezTo>
                      <a:pt x="1622" y="821"/>
                      <a:pt x="1521" y="643"/>
                      <a:pt x="1420" y="465"/>
                    </a:cubicBezTo>
                    <a:cubicBezTo>
                      <a:pt x="1359" y="360"/>
                      <a:pt x="1290" y="246"/>
                      <a:pt x="1174" y="199"/>
                    </a:cubicBezTo>
                    <a:cubicBezTo>
                      <a:pt x="1088" y="164"/>
                      <a:pt x="991" y="174"/>
                      <a:pt x="906" y="200"/>
                    </a:cubicBezTo>
                    <a:cubicBezTo>
                      <a:pt x="821" y="227"/>
                      <a:pt x="744" y="270"/>
                      <a:pt x="662" y="303"/>
                    </a:cubicBezTo>
                    <a:cubicBezTo>
                      <a:pt x="435" y="394"/>
                      <a:pt x="158" y="419"/>
                      <a:pt x="0" y="59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0" name="Google Shape;1300;p24"/>
              <p:cNvSpPr/>
              <p:nvPr/>
            </p:nvSpPr>
            <p:spPr>
              <a:xfrm>
                <a:off x="3422650" y="1179513"/>
                <a:ext cx="6313488" cy="2478089"/>
              </a:xfrm>
              <a:custGeom>
                <a:rect b="b" l="l" r="r" t="t"/>
                <a:pathLst>
                  <a:path extrusionOk="0" h="1151" w="2933">
                    <a:moveTo>
                      <a:pt x="2933" y="0"/>
                    </a:moveTo>
                    <a:cubicBezTo>
                      <a:pt x="2882" y="193"/>
                      <a:pt x="2802" y="376"/>
                      <a:pt x="2704" y="551"/>
                    </a:cubicBezTo>
                    <a:cubicBezTo>
                      <a:pt x="2661" y="627"/>
                      <a:pt x="2615" y="701"/>
                      <a:pt x="2566" y="773"/>
                    </a:cubicBezTo>
                    <a:cubicBezTo>
                      <a:pt x="2539" y="812"/>
                      <a:pt x="2511" y="851"/>
                      <a:pt x="2480" y="889"/>
                    </a:cubicBezTo>
                    <a:cubicBezTo>
                      <a:pt x="2412" y="971"/>
                      <a:pt x="2332" y="1045"/>
                      <a:pt x="2238" y="1093"/>
                    </a:cubicBezTo>
                    <a:cubicBezTo>
                      <a:pt x="2186" y="1120"/>
                      <a:pt x="2128" y="1138"/>
                      <a:pt x="2065" y="1144"/>
                    </a:cubicBezTo>
                    <a:cubicBezTo>
                      <a:pt x="1995" y="1151"/>
                      <a:pt x="1918" y="1141"/>
                      <a:pt x="1857" y="1101"/>
                    </a:cubicBezTo>
                    <a:cubicBezTo>
                      <a:pt x="1799" y="1063"/>
                      <a:pt x="1763" y="1003"/>
                      <a:pt x="1728" y="944"/>
                    </a:cubicBezTo>
                    <a:cubicBezTo>
                      <a:pt x="1658" y="825"/>
                      <a:pt x="1587" y="705"/>
                      <a:pt x="1517" y="585"/>
                    </a:cubicBezTo>
                    <a:cubicBezTo>
                      <a:pt x="1484" y="528"/>
                      <a:pt x="1451" y="472"/>
                      <a:pt x="1418" y="416"/>
                    </a:cubicBezTo>
                    <a:cubicBezTo>
                      <a:pt x="1356" y="311"/>
                      <a:pt x="1285" y="199"/>
                      <a:pt x="1170" y="150"/>
                    </a:cubicBezTo>
                    <a:cubicBezTo>
                      <a:pt x="1085" y="114"/>
                      <a:pt x="989" y="119"/>
                      <a:pt x="905" y="142"/>
                    </a:cubicBezTo>
                    <a:cubicBezTo>
                      <a:pt x="821" y="165"/>
                      <a:pt x="744" y="203"/>
                      <a:pt x="663" y="232"/>
                    </a:cubicBezTo>
                    <a:cubicBezTo>
                      <a:pt x="581" y="261"/>
                      <a:pt x="493" y="281"/>
                      <a:pt x="406" y="304"/>
                    </a:cubicBezTo>
                    <a:cubicBezTo>
                      <a:pt x="253" y="344"/>
                      <a:pt x="103" y="390"/>
                      <a:pt x="0" y="498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1" name="Google Shape;1301;p24"/>
              <p:cNvSpPr/>
              <p:nvPr/>
            </p:nvSpPr>
            <p:spPr>
              <a:xfrm>
                <a:off x="3408363" y="1347788"/>
                <a:ext cx="6316663" cy="2352674"/>
              </a:xfrm>
              <a:custGeom>
                <a:rect b="b" l="l" r="r" t="t"/>
                <a:pathLst>
                  <a:path extrusionOk="0" h="1093" w="2935">
                    <a:moveTo>
                      <a:pt x="2935" y="0"/>
                    </a:moveTo>
                    <a:cubicBezTo>
                      <a:pt x="2880" y="185"/>
                      <a:pt x="2798" y="361"/>
                      <a:pt x="2699" y="528"/>
                    </a:cubicBezTo>
                    <a:cubicBezTo>
                      <a:pt x="2655" y="601"/>
                      <a:pt x="2609" y="672"/>
                      <a:pt x="2559" y="741"/>
                    </a:cubicBezTo>
                    <a:cubicBezTo>
                      <a:pt x="2532" y="778"/>
                      <a:pt x="2504" y="815"/>
                      <a:pt x="2473" y="851"/>
                    </a:cubicBezTo>
                    <a:cubicBezTo>
                      <a:pt x="2405" y="929"/>
                      <a:pt x="2327" y="998"/>
                      <a:pt x="2234" y="1041"/>
                    </a:cubicBezTo>
                    <a:cubicBezTo>
                      <a:pt x="2182" y="1066"/>
                      <a:pt x="2126" y="1082"/>
                      <a:pt x="2064" y="1087"/>
                    </a:cubicBezTo>
                    <a:cubicBezTo>
                      <a:pt x="1995" y="1093"/>
                      <a:pt x="1920" y="1082"/>
                      <a:pt x="1861" y="1043"/>
                    </a:cubicBezTo>
                    <a:cubicBezTo>
                      <a:pt x="1804" y="1006"/>
                      <a:pt x="1768" y="947"/>
                      <a:pt x="1733" y="891"/>
                    </a:cubicBezTo>
                    <a:cubicBezTo>
                      <a:pt x="1661" y="772"/>
                      <a:pt x="1589" y="653"/>
                      <a:pt x="1517" y="534"/>
                    </a:cubicBezTo>
                    <a:cubicBezTo>
                      <a:pt x="1484" y="478"/>
                      <a:pt x="1450" y="422"/>
                      <a:pt x="1416" y="366"/>
                    </a:cubicBezTo>
                    <a:cubicBezTo>
                      <a:pt x="1353" y="262"/>
                      <a:pt x="1281" y="151"/>
                      <a:pt x="1167" y="100"/>
                    </a:cubicBezTo>
                    <a:cubicBezTo>
                      <a:pt x="1082" y="63"/>
                      <a:pt x="988" y="65"/>
                      <a:pt x="905" y="84"/>
                    </a:cubicBezTo>
                    <a:cubicBezTo>
                      <a:pt x="821" y="102"/>
                      <a:pt x="745" y="136"/>
                      <a:pt x="664" y="161"/>
                    </a:cubicBezTo>
                    <a:cubicBezTo>
                      <a:pt x="582" y="185"/>
                      <a:pt x="495" y="203"/>
                      <a:pt x="408" y="222"/>
                    </a:cubicBezTo>
                    <a:cubicBezTo>
                      <a:pt x="256" y="256"/>
                      <a:pt x="105" y="297"/>
                      <a:pt x="0" y="40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02" name="Google Shape;1302;p24"/>
            <p:cNvGrpSpPr/>
            <p:nvPr/>
          </p:nvGrpSpPr>
          <p:grpSpPr>
            <a:xfrm flipH="1" rot="2966106">
              <a:off x="-3484917" y="2957934"/>
              <a:ext cx="5005393" cy="2513542"/>
              <a:chOff x="871538" y="3179763"/>
              <a:chExt cx="7327898" cy="3679826"/>
            </a:xfrm>
          </p:grpSpPr>
          <p:sp>
            <p:nvSpPr>
              <p:cNvPr id="1303" name="Google Shape;1303;p24"/>
              <p:cNvSpPr/>
              <p:nvPr/>
            </p:nvSpPr>
            <p:spPr>
              <a:xfrm>
                <a:off x="1165225" y="3278188"/>
                <a:ext cx="7034210" cy="2479676"/>
              </a:xfrm>
              <a:custGeom>
                <a:rect b="b" l="l" r="r" t="t"/>
                <a:pathLst>
                  <a:path extrusionOk="0" h="1035" w="2937">
                    <a:moveTo>
                      <a:pt x="2937" y="0"/>
                    </a:moveTo>
                    <a:cubicBezTo>
                      <a:pt x="2879" y="177"/>
                      <a:pt x="2795" y="345"/>
                      <a:pt x="2694" y="505"/>
                    </a:cubicBezTo>
                    <a:cubicBezTo>
                      <a:pt x="2650" y="575"/>
                      <a:pt x="2603" y="644"/>
                      <a:pt x="2553" y="709"/>
                    </a:cubicBezTo>
                    <a:cubicBezTo>
                      <a:pt x="2526" y="744"/>
                      <a:pt x="2497" y="780"/>
                      <a:pt x="2467" y="813"/>
                    </a:cubicBezTo>
                    <a:cubicBezTo>
                      <a:pt x="2399" y="886"/>
                      <a:pt x="2321" y="950"/>
                      <a:pt x="2230" y="989"/>
                    </a:cubicBezTo>
                    <a:cubicBezTo>
                      <a:pt x="2179" y="1012"/>
                      <a:pt x="2124" y="1027"/>
                      <a:pt x="2064" y="1031"/>
                    </a:cubicBezTo>
                    <a:cubicBezTo>
                      <a:pt x="1997" y="1035"/>
                      <a:pt x="1923" y="1024"/>
                      <a:pt x="1865" y="985"/>
                    </a:cubicBezTo>
                    <a:cubicBezTo>
                      <a:pt x="1809" y="948"/>
                      <a:pt x="1773" y="891"/>
                      <a:pt x="1739" y="837"/>
                    </a:cubicBezTo>
                    <a:cubicBezTo>
                      <a:pt x="1664" y="720"/>
                      <a:pt x="1591" y="601"/>
                      <a:pt x="1518" y="483"/>
                    </a:cubicBezTo>
                    <a:cubicBezTo>
                      <a:pt x="1484" y="427"/>
                      <a:pt x="1449" y="372"/>
                      <a:pt x="1415" y="316"/>
                    </a:cubicBezTo>
                    <a:cubicBezTo>
                      <a:pt x="1350" y="213"/>
                      <a:pt x="1277" y="104"/>
                      <a:pt x="1164" y="51"/>
                    </a:cubicBezTo>
                    <a:cubicBezTo>
                      <a:pt x="1080" y="12"/>
                      <a:pt x="987" y="11"/>
                      <a:pt x="904" y="25"/>
                    </a:cubicBezTo>
                    <a:cubicBezTo>
                      <a:pt x="822" y="40"/>
                      <a:pt x="746" y="69"/>
                      <a:pt x="665" y="90"/>
                    </a:cubicBezTo>
                    <a:cubicBezTo>
                      <a:pt x="584" y="110"/>
                      <a:pt x="497" y="124"/>
                      <a:pt x="411" y="140"/>
                    </a:cubicBezTo>
                    <a:cubicBezTo>
                      <a:pt x="259" y="169"/>
                      <a:pt x="107" y="205"/>
                      <a:pt x="0" y="30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4" name="Google Shape;1304;p24"/>
              <p:cNvSpPr/>
              <p:nvPr/>
            </p:nvSpPr>
            <p:spPr>
              <a:xfrm>
                <a:off x="1146175" y="3362325"/>
                <a:ext cx="7042153" cy="2441575"/>
              </a:xfrm>
              <a:custGeom>
                <a:rect b="b" l="l" r="r" t="t"/>
                <a:pathLst>
                  <a:path extrusionOk="0" h="1019" w="2940">
                    <a:moveTo>
                      <a:pt x="2940" y="43"/>
                    </a:moveTo>
                    <a:cubicBezTo>
                      <a:pt x="2878" y="211"/>
                      <a:pt x="2792" y="373"/>
                      <a:pt x="2690" y="526"/>
                    </a:cubicBezTo>
                    <a:cubicBezTo>
                      <a:pt x="2645" y="593"/>
                      <a:pt x="2598" y="658"/>
                      <a:pt x="2548" y="720"/>
                    </a:cubicBezTo>
                    <a:cubicBezTo>
                      <a:pt x="2520" y="754"/>
                      <a:pt x="2492" y="787"/>
                      <a:pt x="2461" y="818"/>
                    </a:cubicBezTo>
                    <a:cubicBezTo>
                      <a:pt x="2393" y="886"/>
                      <a:pt x="2316" y="945"/>
                      <a:pt x="2227" y="981"/>
                    </a:cubicBezTo>
                    <a:cubicBezTo>
                      <a:pt x="2177" y="1001"/>
                      <a:pt x="2123" y="1014"/>
                      <a:pt x="2064" y="1017"/>
                    </a:cubicBezTo>
                    <a:cubicBezTo>
                      <a:pt x="1998" y="1019"/>
                      <a:pt x="1927" y="1008"/>
                      <a:pt x="1870" y="970"/>
                    </a:cubicBezTo>
                    <a:cubicBezTo>
                      <a:pt x="1815" y="934"/>
                      <a:pt x="1779" y="879"/>
                      <a:pt x="1744" y="826"/>
                    </a:cubicBezTo>
                    <a:cubicBezTo>
                      <a:pt x="1668" y="710"/>
                      <a:pt x="1594" y="593"/>
                      <a:pt x="1519" y="475"/>
                    </a:cubicBezTo>
                    <a:cubicBezTo>
                      <a:pt x="1485" y="420"/>
                      <a:pt x="1449" y="365"/>
                      <a:pt x="1414" y="310"/>
                    </a:cubicBezTo>
                    <a:cubicBezTo>
                      <a:pt x="1348" y="207"/>
                      <a:pt x="1273" y="99"/>
                      <a:pt x="1161" y="45"/>
                    </a:cubicBezTo>
                    <a:cubicBezTo>
                      <a:pt x="1079" y="5"/>
                      <a:pt x="987" y="0"/>
                      <a:pt x="905" y="10"/>
                    </a:cubicBezTo>
                    <a:cubicBezTo>
                      <a:pt x="823" y="20"/>
                      <a:pt x="747" y="45"/>
                      <a:pt x="667" y="61"/>
                    </a:cubicBezTo>
                    <a:cubicBezTo>
                      <a:pt x="586" y="78"/>
                      <a:pt x="500" y="88"/>
                      <a:pt x="414" y="101"/>
                    </a:cubicBezTo>
                    <a:cubicBezTo>
                      <a:pt x="262" y="124"/>
                      <a:pt x="110" y="155"/>
                      <a:pt x="0" y="25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5" name="Google Shape;1305;p24"/>
              <p:cNvSpPr/>
              <p:nvPr/>
            </p:nvSpPr>
            <p:spPr>
              <a:xfrm>
                <a:off x="1128713" y="3419475"/>
                <a:ext cx="7045327" cy="2432049"/>
              </a:xfrm>
              <a:custGeom>
                <a:rect b="b" l="l" r="r" t="t"/>
                <a:pathLst>
                  <a:path extrusionOk="0" h="1015" w="2941">
                    <a:moveTo>
                      <a:pt x="2941" y="97"/>
                    </a:moveTo>
                    <a:cubicBezTo>
                      <a:pt x="2876" y="257"/>
                      <a:pt x="2787" y="411"/>
                      <a:pt x="2684" y="557"/>
                    </a:cubicBezTo>
                    <a:cubicBezTo>
                      <a:pt x="2639" y="621"/>
                      <a:pt x="2591" y="683"/>
                      <a:pt x="2541" y="742"/>
                    </a:cubicBezTo>
                    <a:cubicBezTo>
                      <a:pt x="2514" y="774"/>
                      <a:pt x="2485" y="805"/>
                      <a:pt x="2454" y="834"/>
                    </a:cubicBezTo>
                    <a:cubicBezTo>
                      <a:pt x="2386" y="898"/>
                      <a:pt x="2310" y="951"/>
                      <a:pt x="2223" y="983"/>
                    </a:cubicBezTo>
                    <a:cubicBezTo>
                      <a:pt x="2174" y="1001"/>
                      <a:pt x="2121" y="1012"/>
                      <a:pt x="2064" y="1014"/>
                    </a:cubicBezTo>
                    <a:cubicBezTo>
                      <a:pt x="1999" y="1015"/>
                      <a:pt x="1930" y="1003"/>
                      <a:pt x="1873" y="966"/>
                    </a:cubicBezTo>
                    <a:cubicBezTo>
                      <a:pt x="1820" y="931"/>
                      <a:pt x="1784" y="877"/>
                      <a:pt x="1749" y="826"/>
                    </a:cubicBezTo>
                    <a:cubicBezTo>
                      <a:pt x="1671" y="712"/>
                      <a:pt x="1595" y="595"/>
                      <a:pt x="1520" y="478"/>
                    </a:cubicBezTo>
                    <a:cubicBezTo>
                      <a:pt x="1484" y="423"/>
                      <a:pt x="1448" y="368"/>
                      <a:pt x="1412" y="314"/>
                    </a:cubicBezTo>
                    <a:cubicBezTo>
                      <a:pt x="1345" y="212"/>
                      <a:pt x="1269" y="105"/>
                      <a:pt x="1158" y="49"/>
                    </a:cubicBezTo>
                    <a:cubicBezTo>
                      <a:pt x="1076" y="8"/>
                      <a:pt x="986" y="0"/>
                      <a:pt x="904" y="6"/>
                    </a:cubicBezTo>
                    <a:cubicBezTo>
                      <a:pt x="823" y="12"/>
                      <a:pt x="748" y="32"/>
                      <a:pt x="668" y="44"/>
                    </a:cubicBezTo>
                    <a:cubicBezTo>
                      <a:pt x="588" y="57"/>
                      <a:pt x="502" y="63"/>
                      <a:pt x="416" y="73"/>
                    </a:cubicBezTo>
                    <a:cubicBezTo>
                      <a:pt x="265" y="90"/>
                      <a:pt x="112" y="117"/>
                      <a:pt x="0" y="21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6" name="Google Shape;1306;p24"/>
              <p:cNvSpPr/>
              <p:nvPr/>
            </p:nvSpPr>
            <p:spPr>
              <a:xfrm>
                <a:off x="1112838" y="3476625"/>
                <a:ext cx="7048500" cy="2422525"/>
              </a:xfrm>
              <a:custGeom>
                <a:rect b="b" l="l" r="r" t="t"/>
                <a:pathLst>
                  <a:path extrusionOk="0" h="1011" w="2943">
                    <a:moveTo>
                      <a:pt x="2943" y="151"/>
                    </a:moveTo>
                    <a:cubicBezTo>
                      <a:pt x="2874" y="303"/>
                      <a:pt x="2783" y="449"/>
                      <a:pt x="2679" y="588"/>
                    </a:cubicBezTo>
                    <a:cubicBezTo>
                      <a:pt x="2634" y="649"/>
                      <a:pt x="2585" y="708"/>
                      <a:pt x="2535" y="764"/>
                    </a:cubicBezTo>
                    <a:cubicBezTo>
                      <a:pt x="2507" y="794"/>
                      <a:pt x="2478" y="823"/>
                      <a:pt x="2447" y="850"/>
                    </a:cubicBezTo>
                    <a:cubicBezTo>
                      <a:pt x="2379" y="909"/>
                      <a:pt x="2304" y="957"/>
                      <a:pt x="2219" y="985"/>
                    </a:cubicBezTo>
                    <a:cubicBezTo>
                      <a:pt x="2171" y="1001"/>
                      <a:pt x="2119" y="1010"/>
                      <a:pt x="2063" y="1011"/>
                    </a:cubicBezTo>
                    <a:cubicBezTo>
                      <a:pt x="2000" y="1011"/>
                      <a:pt x="1932" y="998"/>
                      <a:pt x="1877" y="962"/>
                    </a:cubicBezTo>
                    <a:cubicBezTo>
                      <a:pt x="1824" y="927"/>
                      <a:pt x="1789" y="875"/>
                      <a:pt x="1754" y="826"/>
                    </a:cubicBezTo>
                    <a:cubicBezTo>
                      <a:pt x="1674" y="713"/>
                      <a:pt x="1597" y="597"/>
                      <a:pt x="1520" y="481"/>
                    </a:cubicBezTo>
                    <a:cubicBezTo>
                      <a:pt x="1484" y="426"/>
                      <a:pt x="1447" y="372"/>
                      <a:pt x="1410" y="318"/>
                    </a:cubicBezTo>
                    <a:cubicBezTo>
                      <a:pt x="1341" y="218"/>
                      <a:pt x="1265" y="112"/>
                      <a:pt x="1154" y="54"/>
                    </a:cubicBezTo>
                    <a:cubicBezTo>
                      <a:pt x="1073" y="11"/>
                      <a:pt x="984" y="0"/>
                      <a:pt x="904" y="2"/>
                    </a:cubicBezTo>
                    <a:cubicBezTo>
                      <a:pt x="823" y="4"/>
                      <a:pt x="748" y="19"/>
                      <a:pt x="669" y="27"/>
                    </a:cubicBezTo>
                    <a:cubicBezTo>
                      <a:pt x="589" y="36"/>
                      <a:pt x="503" y="39"/>
                      <a:pt x="418" y="45"/>
                    </a:cubicBezTo>
                    <a:cubicBezTo>
                      <a:pt x="268" y="57"/>
                      <a:pt x="114" y="78"/>
                      <a:pt x="0" y="17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7" name="Google Shape;1307;p24"/>
              <p:cNvSpPr/>
              <p:nvPr/>
            </p:nvSpPr>
            <p:spPr>
              <a:xfrm>
                <a:off x="1095375" y="3522663"/>
                <a:ext cx="7054851" cy="2428875"/>
              </a:xfrm>
              <a:custGeom>
                <a:rect b="b" l="l" r="r" t="t"/>
                <a:pathLst>
                  <a:path extrusionOk="0" h="1014" w="2945">
                    <a:moveTo>
                      <a:pt x="2945" y="210"/>
                    </a:moveTo>
                    <a:cubicBezTo>
                      <a:pt x="2872" y="354"/>
                      <a:pt x="2779" y="493"/>
                      <a:pt x="2674" y="625"/>
                    </a:cubicBezTo>
                    <a:cubicBezTo>
                      <a:pt x="2628" y="682"/>
                      <a:pt x="2579" y="739"/>
                      <a:pt x="2528" y="791"/>
                    </a:cubicBezTo>
                    <a:cubicBezTo>
                      <a:pt x="2500" y="819"/>
                      <a:pt x="2471" y="846"/>
                      <a:pt x="2441" y="870"/>
                    </a:cubicBezTo>
                    <a:cubicBezTo>
                      <a:pt x="2373" y="925"/>
                      <a:pt x="2299" y="968"/>
                      <a:pt x="2215" y="992"/>
                    </a:cubicBezTo>
                    <a:cubicBezTo>
                      <a:pt x="2167" y="1006"/>
                      <a:pt x="2117" y="1014"/>
                      <a:pt x="2062" y="1013"/>
                    </a:cubicBezTo>
                    <a:cubicBezTo>
                      <a:pt x="2001" y="1011"/>
                      <a:pt x="1935" y="998"/>
                      <a:pt x="1881" y="963"/>
                    </a:cubicBezTo>
                    <a:cubicBezTo>
                      <a:pt x="1829" y="929"/>
                      <a:pt x="1794" y="879"/>
                      <a:pt x="1759" y="831"/>
                    </a:cubicBezTo>
                    <a:cubicBezTo>
                      <a:pt x="1677" y="720"/>
                      <a:pt x="1599" y="604"/>
                      <a:pt x="1520" y="489"/>
                    </a:cubicBezTo>
                    <a:cubicBezTo>
                      <a:pt x="1484" y="435"/>
                      <a:pt x="1446" y="381"/>
                      <a:pt x="1409" y="327"/>
                    </a:cubicBezTo>
                    <a:cubicBezTo>
                      <a:pt x="1338" y="228"/>
                      <a:pt x="1260" y="123"/>
                      <a:pt x="1151" y="63"/>
                    </a:cubicBezTo>
                    <a:cubicBezTo>
                      <a:pt x="1071" y="19"/>
                      <a:pt x="983" y="4"/>
                      <a:pt x="903" y="2"/>
                    </a:cubicBezTo>
                    <a:cubicBezTo>
                      <a:pt x="824" y="0"/>
                      <a:pt x="749" y="11"/>
                      <a:pt x="670" y="15"/>
                    </a:cubicBezTo>
                    <a:cubicBezTo>
                      <a:pt x="590" y="20"/>
                      <a:pt x="505" y="19"/>
                      <a:pt x="420" y="22"/>
                    </a:cubicBezTo>
                    <a:cubicBezTo>
                      <a:pt x="270" y="28"/>
                      <a:pt x="116" y="45"/>
                      <a:pt x="0" y="13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8" name="Google Shape;1308;p24"/>
              <p:cNvSpPr/>
              <p:nvPr/>
            </p:nvSpPr>
            <p:spPr>
              <a:xfrm>
                <a:off x="1079500" y="3560763"/>
                <a:ext cx="7056436" cy="2444749"/>
              </a:xfrm>
              <a:custGeom>
                <a:rect b="b" l="l" r="r" t="t"/>
                <a:pathLst>
                  <a:path extrusionOk="0" h="1020" w="2946">
                    <a:moveTo>
                      <a:pt x="2946" y="271"/>
                    </a:moveTo>
                    <a:cubicBezTo>
                      <a:pt x="2870" y="408"/>
                      <a:pt x="2775" y="539"/>
                      <a:pt x="2669" y="664"/>
                    </a:cubicBezTo>
                    <a:cubicBezTo>
                      <a:pt x="2622" y="719"/>
                      <a:pt x="2573" y="772"/>
                      <a:pt x="2522" y="820"/>
                    </a:cubicBezTo>
                    <a:cubicBezTo>
                      <a:pt x="2494" y="847"/>
                      <a:pt x="2464" y="872"/>
                      <a:pt x="2434" y="894"/>
                    </a:cubicBezTo>
                    <a:cubicBezTo>
                      <a:pt x="2366" y="945"/>
                      <a:pt x="2293" y="982"/>
                      <a:pt x="2210" y="1002"/>
                    </a:cubicBezTo>
                    <a:cubicBezTo>
                      <a:pt x="2164" y="1014"/>
                      <a:pt x="2114" y="1020"/>
                      <a:pt x="2061" y="1018"/>
                    </a:cubicBezTo>
                    <a:cubicBezTo>
                      <a:pt x="2002" y="1015"/>
                      <a:pt x="1938" y="1001"/>
                      <a:pt x="1885" y="966"/>
                    </a:cubicBezTo>
                    <a:cubicBezTo>
                      <a:pt x="1834" y="934"/>
                      <a:pt x="1799" y="885"/>
                      <a:pt x="1764" y="839"/>
                    </a:cubicBezTo>
                    <a:cubicBezTo>
                      <a:pt x="1680" y="729"/>
                      <a:pt x="1600" y="614"/>
                      <a:pt x="1521" y="500"/>
                    </a:cubicBezTo>
                    <a:cubicBezTo>
                      <a:pt x="1483" y="446"/>
                      <a:pt x="1445" y="393"/>
                      <a:pt x="1407" y="340"/>
                    </a:cubicBezTo>
                    <a:cubicBezTo>
                      <a:pt x="1335" y="241"/>
                      <a:pt x="1256" y="138"/>
                      <a:pt x="1147" y="76"/>
                    </a:cubicBezTo>
                    <a:cubicBezTo>
                      <a:pt x="1068" y="31"/>
                      <a:pt x="982" y="12"/>
                      <a:pt x="902" y="6"/>
                    </a:cubicBezTo>
                    <a:cubicBezTo>
                      <a:pt x="824" y="0"/>
                      <a:pt x="749" y="6"/>
                      <a:pt x="671" y="6"/>
                    </a:cubicBezTo>
                    <a:cubicBezTo>
                      <a:pt x="591" y="6"/>
                      <a:pt x="507" y="2"/>
                      <a:pt x="422" y="2"/>
                    </a:cubicBezTo>
                    <a:cubicBezTo>
                      <a:pt x="273" y="3"/>
                      <a:pt x="118" y="14"/>
                      <a:pt x="0" y="10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9" name="Google Shape;1309;p24"/>
              <p:cNvSpPr/>
              <p:nvPr/>
            </p:nvSpPr>
            <p:spPr>
              <a:xfrm>
                <a:off x="1060450" y="3543300"/>
                <a:ext cx="7062789" cy="2514600"/>
              </a:xfrm>
              <a:custGeom>
                <a:rect b="b" l="l" r="r" t="t"/>
                <a:pathLst>
                  <a:path extrusionOk="0" h="1049" w="2949">
                    <a:moveTo>
                      <a:pt x="2949" y="356"/>
                    </a:moveTo>
                    <a:cubicBezTo>
                      <a:pt x="2869" y="485"/>
                      <a:pt x="2772" y="608"/>
                      <a:pt x="2664" y="726"/>
                    </a:cubicBezTo>
                    <a:cubicBezTo>
                      <a:pt x="2617" y="778"/>
                      <a:pt x="2568" y="828"/>
                      <a:pt x="2516" y="873"/>
                    </a:cubicBezTo>
                    <a:cubicBezTo>
                      <a:pt x="2488" y="898"/>
                      <a:pt x="2459" y="921"/>
                      <a:pt x="2428" y="941"/>
                    </a:cubicBezTo>
                    <a:cubicBezTo>
                      <a:pt x="2360" y="987"/>
                      <a:pt x="2288" y="1019"/>
                      <a:pt x="2207" y="1036"/>
                    </a:cubicBezTo>
                    <a:cubicBezTo>
                      <a:pt x="2162" y="1045"/>
                      <a:pt x="2113" y="1049"/>
                      <a:pt x="2062" y="1046"/>
                    </a:cubicBezTo>
                    <a:cubicBezTo>
                      <a:pt x="2003" y="1042"/>
                      <a:pt x="1941" y="1027"/>
                      <a:pt x="1890" y="993"/>
                    </a:cubicBezTo>
                    <a:cubicBezTo>
                      <a:pt x="1840" y="961"/>
                      <a:pt x="1805" y="915"/>
                      <a:pt x="1770" y="870"/>
                    </a:cubicBezTo>
                    <a:cubicBezTo>
                      <a:pt x="1684" y="762"/>
                      <a:pt x="1603" y="647"/>
                      <a:pt x="1522" y="534"/>
                    </a:cubicBezTo>
                    <a:cubicBezTo>
                      <a:pt x="1484" y="480"/>
                      <a:pt x="1445" y="428"/>
                      <a:pt x="1406" y="375"/>
                    </a:cubicBezTo>
                    <a:cubicBezTo>
                      <a:pt x="1333" y="277"/>
                      <a:pt x="1252" y="175"/>
                      <a:pt x="1145" y="111"/>
                    </a:cubicBezTo>
                    <a:cubicBezTo>
                      <a:pt x="1066" y="65"/>
                      <a:pt x="982" y="43"/>
                      <a:pt x="903" y="33"/>
                    </a:cubicBezTo>
                    <a:cubicBezTo>
                      <a:pt x="825" y="23"/>
                      <a:pt x="751" y="24"/>
                      <a:pt x="673" y="20"/>
                    </a:cubicBezTo>
                    <a:cubicBezTo>
                      <a:pt x="594" y="16"/>
                      <a:pt x="510" y="9"/>
                      <a:pt x="425" y="5"/>
                    </a:cubicBezTo>
                    <a:cubicBezTo>
                      <a:pt x="277" y="0"/>
                      <a:pt x="121" y="7"/>
                      <a:pt x="0" y="8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0" name="Google Shape;1310;p24"/>
              <p:cNvSpPr/>
              <p:nvPr/>
            </p:nvSpPr>
            <p:spPr>
              <a:xfrm>
                <a:off x="1042988" y="3519488"/>
                <a:ext cx="7069135" cy="2590800"/>
              </a:xfrm>
              <a:custGeom>
                <a:rect b="b" l="l" r="r" t="t"/>
                <a:pathLst>
                  <a:path extrusionOk="0" h="1081" w="2951">
                    <a:moveTo>
                      <a:pt x="2951" y="444"/>
                    </a:moveTo>
                    <a:cubicBezTo>
                      <a:pt x="2867" y="565"/>
                      <a:pt x="2768" y="681"/>
                      <a:pt x="2659" y="792"/>
                    </a:cubicBezTo>
                    <a:cubicBezTo>
                      <a:pt x="2612" y="840"/>
                      <a:pt x="2561" y="887"/>
                      <a:pt x="2510" y="929"/>
                    </a:cubicBezTo>
                    <a:cubicBezTo>
                      <a:pt x="2481" y="952"/>
                      <a:pt x="2452" y="973"/>
                      <a:pt x="2421" y="991"/>
                    </a:cubicBezTo>
                    <a:cubicBezTo>
                      <a:pt x="2354" y="1032"/>
                      <a:pt x="2282" y="1059"/>
                      <a:pt x="2203" y="1072"/>
                    </a:cubicBezTo>
                    <a:cubicBezTo>
                      <a:pt x="2158" y="1079"/>
                      <a:pt x="2111" y="1081"/>
                      <a:pt x="2061" y="1077"/>
                    </a:cubicBezTo>
                    <a:cubicBezTo>
                      <a:pt x="2004" y="1071"/>
                      <a:pt x="1944" y="1056"/>
                      <a:pt x="1893" y="1023"/>
                    </a:cubicBezTo>
                    <a:cubicBezTo>
                      <a:pt x="1845" y="992"/>
                      <a:pt x="1810" y="947"/>
                      <a:pt x="1774" y="904"/>
                    </a:cubicBezTo>
                    <a:cubicBezTo>
                      <a:pt x="1687" y="797"/>
                      <a:pt x="1605" y="684"/>
                      <a:pt x="1522" y="571"/>
                    </a:cubicBezTo>
                    <a:cubicBezTo>
                      <a:pt x="1484" y="518"/>
                      <a:pt x="1444" y="465"/>
                      <a:pt x="1404" y="413"/>
                    </a:cubicBezTo>
                    <a:cubicBezTo>
                      <a:pt x="1329" y="316"/>
                      <a:pt x="1248" y="215"/>
                      <a:pt x="1142" y="150"/>
                    </a:cubicBezTo>
                    <a:cubicBezTo>
                      <a:pt x="1064" y="102"/>
                      <a:pt x="980" y="77"/>
                      <a:pt x="902" y="62"/>
                    </a:cubicBezTo>
                    <a:cubicBezTo>
                      <a:pt x="825" y="48"/>
                      <a:pt x="751" y="45"/>
                      <a:pt x="674" y="37"/>
                    </a:cubicBezTo>
                    <a:cubicBezTo>
                      <a:pt x="595" y="29"/>
                      <a:pt x="511" y="18"/>
                      <a:pt x="427" y="11"/>
                    </a:cubicBezTo>
                    <a:cubicBezTo>
                      <a:pt x="279" y="0"/>
                      <a:pt x="123" y="3"/>
                      <a:pt x="0" y="81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1" name="Google Shape;1311;p24"/>
              <p:cNvSpPr/>
              <p:nvPr/>
            </p:nvSpPr>
            <p:spPr>
              <a:xfrm>
                <a:off x="1027113" y="3490913"/>
                <a:ext cx="7070726" cy="2674938"/>
              </a:xfrm>
              <a:custGeom>
                <a:rect b="b" l="l" r="r" t="t"/>
                <a:pathLst>
                  <a:path extrusionOk="0" h="1116" w="2952">
                    <a:moveTo>
                      <a:pt x="2952" y="534"/>
                    </a:moveTo>
                    <a:cubicBezTo>
                      <a:pt x="2865" y="647"/>
                      <a:pt x="2764" y="755"/>
                      <a:pt x="2654" y="859"/>
                    </a:cubicBezTo>
                    <a:cubicBezTo>
                      <a:pt x="2606" y="904"/>
                      <a:pt x="2555" y="949"/>
                      <a:pt x="2503" y="987"/>
                    </a:cubicBezTo>
                    <a:cubicBezTo>
                      <a:pt x="2475" y="1008"/>
                      <a:pt x="2445" y="1027"/>
                      <a:pt x="2414" y="1043"/>
                    </a:cubicBezTo>
                    <a:cubicBezTo>
                      <a:pt x="2347" y="1079"/>
                      <a:pt x="2276" y="1101"/>
                      <a:pt x="2199" y="1110"/>
                    </a:cubicBezTo>
                    <a:cubicBezTo>
                      <a:pt x="2155" y="1115"/>
                      <a:pt x="2109" y="1116"/>
                      <a:pt x="2060" y="1110"/>
                    </a:cubicBezTo>
                    <a:cubicBezTo>
                      <a:pt x="2005" y="1103"/>
                      <a:pt x="1947" y="1087"/>
                      <a:pt x="1897" y="1055"/>
                    </a:cubicBezTo>
                    <a:cubicBezTo>
                      <a:pt x="1849" y="1025"/>
                      <a:pt x="1814" y="982"/>
                      <a:pt x="1779" y="940"/>
                    </a:cubicBezTo>
                    <a:cubicBezTo>
                      <a:pt x="1690" y="835"/>
                      <a:pt x="1606" y="722"/>
                      <a:pt x="1523" y="610"/>
                    </a:cubicBezTo>
                    <a:cubicBezTo>
                      <a:pt x="1483" y="557"/>
                      <a:pt x="1443" y="505"/>
                      <a:pt x="1403" y="454"/>
                    </a:cubicBezTo>
                    <a:cubicBezTo>
                      <a:pt x="1326" y="357"/>
                      <a:pt x="1243" y="258"/>
                      <a:pt x="1138" y="190"/>
                    </a:cubicBezTo>
                    <a:cubicBezTo>
                      <a:pt x="1061" y="141"/>
                      <a:pt x="979" y="113"/>
                      <a:pt x="902" y="94"/>
                    </a:cubicBezTo>
                    <a:cubicBezTo>
                      <a:pt x="825" y="76"/>
                      <a:pt x="752" y="67"/>
                      <a:pt x="675" y="56"/>
                    </a:cubicBezTo>
                    <a:cubicBezTo>
                      <a:pt x="596" y="44"/>
                      <a:pt x="513" y="29"/>
                      <a:pt x="429" y="19"/>
                    </a:cubicBezTo>
                    <a:cubicBezTo>
                      <a:pt x="282" y="3"/>
                      <a:pt x="124" y="0"/>
                      <a:pt x="0" y="7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2" name="Google Shape;1312;p24"/>
              <p:cNvSpPr/>
              <p:nvPr/>
            </p:nvSpPr>
            <p:spPr>
              <a:xfrm>
                <a:off x="1009650" y="3457575"/>
                <a:ext cx="7075487" cy="2762251"/>
              </a:xfrm>
              <a:custGeom>
                <a:rect b="b" l="l" r="r" t="t"/>
                <a:pathLst>
                  <a:path extrusionOk="0" h="1153" w="2954">
                    <a:moveTo>
                      <a:pt x="2954" y="626"/>
                    </a:moveTo>
                    <a:cubicBezTo>
                      <a:pt x="2863" y="731"/>
                      <a:pt x="2760" y="832"/>
                      <a:pt x="2648" y="928"/>
                    </a:cubicBezTo>
                    <a:cubicBezTo>
                      <a:pt x="2600" y="970"/>
                      <a:pt x="2549" y="1012"/>
                      <a:pt x="2497" y="1047"/>
                    </a:cubicBezTo>
                    <a:cubicBezTo>
                      <a:pt x="2468" y="1066"/>
                      <a:pt x="2438" y="1083"/>
                      <a:pt x="2408" y="1097"/>
                    </a:cubicBezTo>
                    <a:cubicBezTo>
                      <a:pt x="2340" y="1129"/>
                      <a:pt x="2270" y="1145"/>
                      <a:pt x="2195" y="1150"/>
                    </a:cubicBezTo>
                    <a:cubicBezTo>
                      <a:pt x="2152" y="1153"/>
                      <a:pt x="2107" y="1152"/>
                      <a:pt x="2060" y="1145"/>
                    </a:cubicBezTo>
                    <a:cubicBezTo>
                      <a:pt x="2006" y="1137"/>
                      <a:pt x="1949" y="1120"/>
                      <a:pt x="1901" y="1089"/>
                    </a:cubicBezTo>
                    <a:cubicBezTo>
                      <a:pt x="1854" y="1059"/>
                      <a:pt x="1819" y="1018"/>
                      <a:pt x="1784" y="978"/>
                    </a:cubicBezTo>
                    <a:cubicBezTo>
                      <a:pt x="1692" y="874"/>
                      <a:pt x="1608" y="762"/>
                      <a:pt x="1523" y="651"/>
                    </a:cubicBezTo>
                    <a:cubicBezTo>
                      <a:pt x="1483" y="599"/>
                      <a:pt x="1442" y="547"/>
                      <a:pt x="1401" y="496"/>
                    </a:cubicBezTo>
                    <a:cubicBezTo>
                      <a:pt x="1323" y="400"/>
                      <a:pt x="1239" y="302"/>
                      <a:pt x="1135" y="233"/>
                    </a:cubicBezTo>
                    <a:cubicBezTo>
                      <a:pt x="1059" y="183"/>
                      <a:pt x="978" y="151"/>
                      <a:pt x="901" y="128"/>
                    </a:cubicBezTo>
                    <a:cubicBezTo>
                      <a:pt x="826" y="106"/>
                      <a:pt x="752" y="92"/>
                      <a:pt x="675" y="77"/>
                    </a:cubicBezTo>
                    <a:cubicBezTo>
                      <a:pt x="597" y="60"/>
                      <a:pt x="515" y="42"/>
                      <a:pt x="431" y="30"/>
                    </a:cubicBezTo>
                    <a:cubicBezTo>
                      <a:pt x="285" y="7"/>
                      <a:pt x="126" y="0"/>
                      <a:pt x="0" y="7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3" name="Google Shape;1313;p24"/>
              <p:cNvSpPr/>
              <p:nvPr/>
            </p:nvSpPr>
            <p:spPr>
              <a:xfrm>
                <a:off x="990600" y="3421063"/>
                <a:ext cx="7083427" cy="2857501"/>
              </a:xfrm>
              <a:custGeom>
                <a:rect b="b" l="l" r="r" t="t"/>
                <a:pathLst>
                  <a:path extrusionOk="0" h="1192" w="2957">
                    <a:moveTo>
                      <a:pt x="2957" y="719"/>
                    </a:moveTo>
                    <a:cubicBezTo>
                      <a:pt x="2863" y="816"/>
                      <a:pt x="2757" y="909"/>
                      <a:pt x="2644" y="999"/>
                    </a:cubicBezTo>
                    <a:cubicBezTo>
                      <a:pt x="2595" y="1038"/>
                      <a:pt x="2544" y="1076"/>
                      <a:pt x="2491" y="1108"/>
                    </a:cubicBezTo>
                    <a:cubicBezTo>
                      <a:pt x="2462" y="1125"/>
                      <a:pt x="2433" y="1140"/>
                      <a:pt x="2402" y="1152"/>
                    </a:cubicBezTo>
                    <a:cubicBezTo>
                      <a:pt x="2334" y="1179"/>
                      <a:pt x="2266" y="1190"/>
                      <a:pt x="2191" y="1191"/>
                    </a:cubicBezTo>
                    <a:cubicBezTo>
                      <a:pt x="2150" y="1192"/>
                      <a:pt x="2106" y="1189"/>
                      <a:pt x="2060" y="1181"/>
                    </a:cubicBezTo>
                    <a:cubicBezTo>
                      <a:pt x="2008" y="1171"/>
                      <a:pt x="1953" y="1154"/>
                      <a:pt x="1906" y="1124"/>
                    </a:cubicBezTo>
                    <a:cubicBezTo>
                      <a:pt x="1860" y="1095"/>
                      <a:pt x="1825" y="1056"/>
                      <a:pt x="1790" y="1017"/>
                    </a:cubicBezTo>
                    <a:cubicBezTo>
                      <a:pt x="1696" y="915"/>
                      <a:pt x="1611" y="803"/>
                      <a:pt x="1524" y="693"/>
                    </a:cubicBezTo>
                    <a:cubicBezTo>
                      <a:pt x="1484" y="641"/>
                      <a:pt x="1442" y="590"/>
                      <a:pt x="1400" y="539"/>
                    </a:cubicBezTo>
                    <a:cubicBezTo>
                      <a:pt x="1321" y="444"/>
                      <a:pt x="1235" y="347"/>
                      <a:pt x="1132" y="276"/>
                    </a:cubicBezTo>
                    <a:cubicBezTo>
                      <a:pt x="1057" y="225"/>
                      <a:pt x="978" y="189"/>
                      <a:pt x="901" y="163"/>
                    </a:cubicBezTo>
                    <a:cubicBezTo>
                      <a:pt x="827" y="136"/>
                      <a:pt x="754" y="118"/>
                      <a:pt x="677" y="98"/>
                    </a:cubicBezTo>
                    <a:cubicBezTo>
                      <a:pt x="600" y="78"/>
                      <a:pt x="518" y="57"/>
                      <a:pt x="434" y="41"/>
                    </a:cubicBezTo>
                    <a:cubicBezTo>
                      <a:pt x="288" y="13"/>
                      <a:pt x="129" y="0"/>
                      <a:pt x="0" y="6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4" name="Google Shape;1314;p24"/>
              <p:cNvSpPr/>
              <p:nvPr/>
            </p:nvSpPr>
            <p:spPr>
              <a:xfrm>
                <a:off x="973138" y="3387725"/>
                <a:ext cx="7085009" cy="2959100"/>
              </a:xfrm>
              <a:custGeom>
                <a:rect b="b" l="l" r="r" t="t"/>
                <a:pathLst>
                  <a:path extrusionOk="0" h="1235" w="2958">
                    <a:moveTo>
                      <a:pt x="2958" y="811"/>
                    </a:moveTo>
                    <a:cubicBezTo>
                      <a:pt x="2861" y="900"/>
                      <a:pt x="2753" y="985"/>
                      <a:pt x="2639" y="1068"/>
                    </a:cubicBezTo>
                    <a:cubicBezTo>
                      <a:pt x="2589" y="1104"/>
                      <a:pt x="2538" y="1139"/>
                      <a:pt x="2485" y="1168"/>
                    </a:cubicBezTo>
                    <a:cubicBezTo>
                      <a:pt x="2456" y="1183"/>
                      <a:pt x="2426" y="1196"/>
                      <a:pt x="2395" y="1206"/>
                    </a:cubicBezTo>
                    <a:cubicBezTo>
                      <a:pt x="2328" y="1228"/>
                      <a:pt x="2260" y="1235"/>
                      <a:pt x="2187" y="1232"/>
                    </a:cubicBezTo>
                    <a:cubicBezTo>
                      <a:pt x="2146" y="1230"/>
                      <a:pt x="2104" y="1225"/>
                      <a:pt x="2059" y="1216"/>
                    </a:cubicBezTo>
                    <a:cubicBezTo>
                      <a:pt x="2008" y="1205"/>
                      <a:pt x="1956" y="1187"/>
                      <a:pt x="1909" y="1157"/>
                    </a:cubicBezTo>
                    <a:cubicBezTo>
                      <a:pt x="1865" y="1130"/>
                      <a:pt x="1830" y="1092"/>
                      <a:pt x="1795" y="1055"/>
                    </a:cubicBezTo>
                    <a:cubicBezTo>
                      <a:pt x="1698" y="955"/>
                      <a:pt x="1612" y="843"/>
                      <a:pt x="1525" y="734"/>
                    </a:cubicBezTo>
                    <a:cubicBezTo>
                      <a:pt x="1483" y="682"/>
                      <a:pt x="1441" y="632"/>
                      <a:pt x="1398" y="581"/>
                    </a:cubicBezTo>
                    <a:cubicBezTo>
                      <a:pt x="1317" y="487"/>
                      <a:pt x="1231" y="392"/>
                      <a:pt x="1129" y="319"/>
                    </a:cubicBezTo>
                    <a:cubicBezTo>
                      <a:pt x="1054" y="266"/>
                      <a:pt x="976" y="227"/>
                      <a:pt x="901" y="196"/>
                    </a:cubicBezTo>
                    <a:cubicBezTo>
                      <a:pt x="827" y="166"/>
                      <a:pt x="754" y="143"/>
                      <a:pt x="678" y="119"/>
                    </a:cubicBezTo>
                    <a:cubicBezTo>
                      <a:pt x="601" y="95"/>
                      <a:pt x="520" y="70"/>
                      <a:pt x="436" y="51"/>
                    </a:cubicBezTo>
                    <a:cubicBezTo>
                      <a:pt x="291" y="17"/>
                      <a:pt x="131" y="0"/>
                      <a:pt x="0" y="65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5" name="Google Shape;1315;p24"/>
              <p:cNvSpPr/>
              <p:nvPr/>
            </p:nvSpPr>
            <p:spPr>
              <a:xfrm>
                <a:off x="957263" y="3352800"/>
                <a:ext cx="7089777" cy="3067050"/>
              </a:xfrm>
              <a:custGeom>
                <a:rect b="b" l="l" r="r" t="t"/>
                <a:pathLst>
                  <a:path extrusionOk="0" h="1280" w="2960">
                    <a:moveTo>
                      <a:pt x="2960" y="904"/>
                    </a:moveTo>
                    <a:cubicBezTo>
                      <a:pt x="2859" y="984"/>
                      <a:pt x="2749" y="1063"/>
                      <a:pt x="2634" y="1138"/>
                    </a:cubicBezTo>
                    <a:cubicBezTo>
                      <a:pt x="2584" y="1171"/>
                      <a:pt x="2532" y="1203"/>
                      <a:pt x="2478" y="1228"/>
                    </a:cubicBezTo>
                    <a:cubicBezTo>
                      <a:pt x="2449" y="1242"/>
                      <a:pt x="2419" y="1253"/>
                      <a:pt x="2388" y="1261"/>
                    </a:cubicBezTo>
                    <a:cubicBezTo>
                      <a:pt x="2321" y="1279"/>
                      <a:pt x="2254" y="1280"/>
                      <a:pt x="2183" y="1273"/>
                    </a:cubicBezTo>
                    <a:cubicBezTo>
                      <a:pt x="2143" y="1269"/>
                      <a:pt x="2102" y="1262"/>
                      <a:pt x="2059" y="1252"/>
                    </a:cubicBezTo>
                    <a:cubicBezTo>
                      <a:pt x="2009" y="1239"/>
                      <a:pt x="1958" y="1221"/>
                      <a:pt x="1913" y="1192"/>
                    </a:cubicBezTo>
                    <a:cubicBezTo>
                      <a:pt x="1870" y="1165"/>
                      <a:pt x="1835" y="1130"/>
                      <a:pt x="1800" y="1094"/>
                    </a:cubicBezTo>
                    <a:cubicBezTo>
                      <a:pt x="1701" y="995"/>
                      <a:pt x="1614" y="884"/>
                      <a:pt x="1525" y="776"/>
                    </a:cubicBezTo>
                    <a:cubicBezTo>
                      <a:pt x="1483" y="725"/>
                      <a:pt x="1440" y="674"/>
                      <a:pt x="1397" y="625"/>
                    </a:cubicBezTo>
                    <a:cubicBezTo>
                      <a:pt x="1314" y="531"/>
                      <a:pt x="1226" y="437"/>
                      <a:pt x="1125" y="362"/>
                    </a:cubicBezTo>
                    <a:cubicBezTo>
                      <a:pt x="1052" y="308"/>
                      <a:pt x="975" y="266"/>
                      <a:pt x="900" y="231"/>
                    </a:cubicBezTo>
                    <a:cubicBezTo>
                      <a:pt x="827" y="197"/>
                      <a:pt x="755" y="169"/>
                      <a:pt x="679" y="141"/>
                    </a:cubicBezTo>
                    <a:cubicBezTo>
                      <a:pt x="602" y="113"/>
                      <a:pt x="521" y="84"/>
                      <a:pt x="438" y="62"/>
                    </a:cubicBezTo>
                    <a:cubicBezTo>
                      <a:pt x="294" y="23"/>
                      <a:pt x="133" y="0"/>
                      <a:pt x="0" y="6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6" name="Google Shape;1316;p24"/>
              <p:cNvSpPr/>
              <p:nvPr/>
            </p:nvSpPr>
            <p:spPr>
              <a:xfrm>
                <a:off x="939800" y="3319463"/>
                <a:ext cx="7094538" cy="3181350"/>
              </a:xfrm>
              <a:custGeom>
                <a:rect b="b" l="l" r="r" t="t"/>
                <a:pathLst>
                  <a:path extrusionOk="0" h="1328" w="2962">
                    <a:moveTo>
                      <a:pt x="2962" y="995"/>
                    </a:moveTo>
                    <a:cubicBezTo>
                      <a:pt x="2857" y="1068"/>
                      <a:pt x="2745" y="1139"/>
                      <a:pt x="2628" y="1207"/>
                    </a:cubicBezTo>
                    <a:cubicBezTo>
                      <a:pt x="2578" y="1237"/>
                      <a:pt x="2525" y="1267"/>
                      <a:pt x="2472" y="1288"/>
                    </a:cubicBezTo>
                    <a:cubicBezTo>
                      <a:pt x="2442" y="1300"/>
                      <a:pt x="2412" y="1309"/>
                      <a:pt x="2382" y="1315"/>
                    </a:cubicBezTo>
                    <a:cubicBezTo>
                      <a:pt x="2314" y="1328"/>
                      <a:pt x="2248" y="1324"/>
                      <a:pt x="2179" y="1313"/>
                    </a:cubicBezTo>
                    <a:cubicBezTo>
                      <a:pt x="2140" y="1307"/>
                      <a:pt x="2099" y="1299"/>
                      <a:pt x="2058" y="1287"/>
                    </a:cubicBezTo>
                    <a:cubicBezTo>
                      <a:pt x="2010" y="1273"/>
                      <a:pt x="1961" y="1254"/>
                      <a:pt x="1917" y="1226"/>
                    </a:cubicBezTo>
                    <a:cubicBezTo>
                      <a:pt x="1875" y="1200"/>
                      <a:pt x="1839" y="1166"/>
                      <a:pt x="1805" y="1133"/>
                    </a:cubicBezTo>
                    <a:cubicBezTo>
                      <a:pt x="1704" y="1035"/>
                      <a:pt x="1616" y="925"/>
                      <a:pt x="1525" y="817"/>
                    </a:cubicBezTo>
                    <a:cubicBezTo>
                      <a:pt x="1483" y="766"/>
                      <a:pt x="1439" y="716"/>
                      <a:pt x="1395" y="667"/>
                    </a:cubicBezTo>
                    <a:cubicBezTo>
                      <a:pt x="1311" y="574"/>
                      <a:pt x="1222" y="482"/>
                      <a:pt x="1122" y="405"/>
                    </a:cubicBezTo>
                    <a:cubicBezTo>
                      <a:pt x="1049" y="350"/>
                      <a:pt x="974" y="304"/>
                      <a:pt x="900" y="265"/>
                    </a:cubicBezTo>
                    <a:cubicBezTo>
                      <a:pt x="827" y="227"/>
                      <a:pt x="755" y="194"/>
                      <a:pt x="680" y="162"/>
                    </a:cubicBezTo>
                    <a:cubicBezTo>
                      <a:pt x="604" y="129"/>
                      <a:pt x="523" y="98"/>
                      <a:pt x="440" y="72"/>
                    </a:cubicBezTo>
                    <a:cubicBezTo>
                      <a:pt x="296" y="27"/>
                      <a:pt x="135" y="0"/>
                      <a:pt x="0" y="5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7" name="Google Shape;1317;p24"/>
              <p:cNvSpPr/>
              <p:nvPr/>
            </p:nvSpPr>
            <p:spPr>
              <a:xfrm>
                <a:off x="923925" y="3282950"/>
                <a:ext cx="7096126" cy="3302001"/>
              </a:xfrm>
              <a:custGeom>
                <a:rect b="b" l="l" r="r" t="t"/>
                <a:pathLst>
                  <a:path extrusionOk="0" h="1378" w="2963">
                    <a:moveTo>
                      <a:pt x="2963" y="1088"/>
                    </a:moveTo>
                    <a:cubicBezTo>
                      <a:pt x="2855" y="1153"/>
                      <a:pt x="2741" y="1216"/>
                      <a:pt x="2623" y="1278"/>
                    </a:cubicBezTo>
                    <a:cubicBezTo>
                      <a:pt x="2572" y="1304"/>
                      <a:pt x="2519" y="1331"/>
                      <a:pt x="2465" y="1349"/>
                    </a:cubicBezTo>
                    <a:cubicBezTo>
                      <a:pt x="2436" y="1359"/>
                      <a:pt x="2405" y="1366"/>
                      <a:pt x="2375" y="1370"/>
                    </a:cubicBezTo>
                    <a:cubicBezTo>
                      <a:pt x="2308" y="1378"/>
                      <a:pt x="2242" y="1369"/>
                      <a:pt x="2175" y="1354"/>
                    </a:cubicBezTo>
                    <a:cubicBezTo>
                      <a:pt x="2136" y="1346"/>
                      <a:pt x="2097" y="1336"/>
                      <a:pt x="2057" y="1323"/>
                    </a:cubicBezTo>
                    <a:cubicBezTo>
                      <a:pt x="2011" y="1307"/>
                      <a:pt x="1964" y="1288"/>
                      <a:pt x="1921" y="1261"/>
                    </a:cubicBezTo>
                    <a:cubicBezTo>
                      <a:pt x="1879" y="1235"/>
                      <a:pt x="1844" y="1204"/>
                      <a:pt x="1809" y="1172"/>
                    </a:cubicBezTo>
                    <a:cubicBezTo>
                      <a:pt x="1706" y="1076"/>
                      <a:pt x="1617" y="966"/>
                      <a:pt x="1526" y="859"/>
                    </a:cubicBezTo>
                    <a:cubicBezTo>
                      <a:pt x="1483" y="808"/>
                      <a:pt x="1438" y="759"/>
                      <a:pt x="1393" y="710"/>
                    </a:cubicBezTo>
                    <a:cubicBezTo>
                      <a:pt x="1308" y="618"/>
                      <a:pt x="1217" y="527"/>
                      <a:pt x="1118" y="449"/>
                    </a:cubicBezTo>
                    <a:cubicBezTo>
                      <a:pt x="1047" y="392"/>
                      <a:pt x="973" y="343"/>
                      <a:pt x="899" y="300"/>
                    </a:cubicBezTo>
                    <a:cubicBezTo>
                      <a:pt x="827" y="257"/>
                      <a:pt x="756" y="220"/>
                      <a:pt x="681" y="184"/>
                    </a:cubicBezTo>
                    <a:cubicBezTo>
                      <a:pt x="605" y="147"/>
                      <a:pt x="525" y="112"/>
                      <a:pt x="442" y="83"/>
                    </a:cubicBezTo>
                    <a:cubicBezTo>
                      <a:pt x="299" y="33"/>
                      <a:pt x="137" y="0"/>
                      <a:pt x="0" y="5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24"/>
              <p:cNvSpPr/>
              <p:nvPr/>
            </p:nvSpPr>
            <p:spPr>
              <a:xfrm>
                <a:off x="904875" y="3249613"/>
                <a:ext cx="7104059" cy="3421063"/>
              </a:xfrm>
              <a:custGeom>
                <a:rect b="b" l="l" r="r" t="t"/>
                <a:pathLst>
                  <a:path extrusionOk="0" h="1428" w="2966">
                    <a:moveTo>
                      <a:pt x="2966" y="1180"/>
                    </a:moveTo>
                    <a:cubicBezTo>
                      <a:pt x="2854" y="1237"/>
                      <a:pt x="2738" y="1293"/>
                      <a:pt x="2619" y="1347"/>
                    </a:cubicBezTo>
                    <a:cubicBezTo>
                      <a:pt x="2567" y="1371"/>
                      <a:pt x="2514" y="1394"/>
                      <a:pt x="2460" y="1409"/>
                    </a:cubicBezTo>
                    <a:cubicBezTo>
                      <a:pt x="2430" y="1417"/>
                      <a:pt x="2400" y="1423"/>
                      <a:pt x="2369" y="1424"/>
                    </a:cubicBezTo>
                    <a:cubicBezTo>
                      <a:pt x="2302" y="1428"/>
                      <a:pt x="2237" y="1413"/>
                      <a:pt x="2171" y="1394"/>
                    </a:cubicBezTo>
                    <a:cubicBezTo>
                      <a:pt x="2134" y="1384"/>
                      <a:pt x="2096" y="1372"/>
                      <a:pt x="2058" y="1358"/>
                    </a:cubicBezTo>
                    <a:cubicBezTo>
                      <a:pt x="2013" y="1341"/>
                      <a:pt x="1967" y="1321"/>
                      <a:pt x="1925" y="1295"/>
                    </a:cubicBezTo>
                    <a:cubicBezTo>
                      <a:pt x="1885" y="1270"/>
                      <a:pt x="1850" y="1240"/>
                      <a:pt x="1815" y="1210"/>
                    </a:cubicBezTo>
                    <a:cubicBezTo>
                      <a:pt x="1709" y="1116"/>
                      <a:pt x="1620" y="1006"/>
                      <a:pt x="1527" y="900"/>
                    </a:cubicBezTo>
                    <a:cubicBezTo>
                      <a:pt x="1483" y="850"/>
                      <a:pt x="1438" y="801"/>
                      <a:pt x="1392" y="753"/>
                    </a:cubicBezTo>
                    <a:cubicBezTo>
                      <a:pt x="1305" y="661"/>
                      <a:pt x="1214" y="571"/>
                      <a:pt x="1116" y="491"/>
                    </a:cubicBezTo>
                    <a:cubicBezTo>
                      <a:pt x="1045" y="433"/>
                      <a:pt x="972" y="381"/>
                      <a:pt x="899" y="333"/>
                    </a:cubicBezTo>
                    <a:cubicBezTo>
                      <a:pt x="829" y="287"/>
                      <a:pt x="757" y="245"/>
                      <a:pt x="683" y="205"/>
                    </a:cubicBezTo>
                    <a:cubicBezTo>
                      <a:pt x="607" y="164"/>
                      <a:pt x="528" y="125"/>
                      <a:pt x="445" y="93"/>
                    </a:cubicBezTo>
                    <a:cubicBezTo>
                      <a:pt x="302" y="37"/>
                      <a:pt x="140" y="0"/>
                      <a:pt x="0" y="5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24"/>
              <p:cNvSpPr/>
              <p:nvPr/>
            </p:nvSpPr>
            <p:spPr>
              <a:xfrm>
                <a:off x="887413" y="3213100"/>
                <a:ext cx="7108827" cy="3546476"/>
              </a:xfrm>
              <a:custGeom>
                <a:rect b="b" l="l" r="r" t="t"/>
                <a:pathLst>
                  <a:path extrusionOk="0" h="1480" w="2968">
                    <a:moveTo>
                      <a:pt x="2968" y="1273"/>
                    </a:moveTo>
                    <a:cubicBezTo>
                      <a:pt x="2852" y="1322"/>
                      <a:pt x="2734" y="1370"/>
                      <a:pt x="2614" y="1417"/>
                    </a:cubicBezTo>
                    <a:cubicBezTo>
                      <a:pt x="2562" y="1438"/>
                      <a:pt x="2508" y="1458"/>
                      <a:pt x="2453" y="1470"/>
                    </a:cubicBezTo>
                    <a:cubicBezTo>
                      <a:pt x="2423" y="1476"/>
                      <a:pt x="2393" y="1480"/>
                      <a:pt x="2362" y="1479"/>
                    </a:cubicBezTo>
                    <a:cubicBezTo>
                      <a:pt x="2295" y="1478"/>
                      <a:pt x="2231" y="1458"/>
                      <a:pt x="2167" y="1435"/>
                    </a:cubicBezTo>
                    <a:cubicBezTo>
                      <a:pt x="2131" y="1423"/>
                      <a:pt x="2094" y="1409"/>
                      <a:pt x="2057" y="1394"/>
                    </a:cubicBezTo>
                    <a:cubicBezTo>
                      <a:pt x="2014" y="1376"/>
                      <a:pt x="1970" y="1355"/>
                      <a:pt x="1929" y="1330"/>
                    </a:cubicBezTo>
                    <a:cubicBezTo>
                      <a:pt x="1890" y="1306"/>
                      <a:pt x="1855" y="1278"/>
                      <a:pt x="1820" y="1249"/>
                    </a:cubicBezTo>
                    <a:cubicBezTo>
                      <a:pt x="1712" y="1157"/>
                      <a:pt x="1622" y="1047"/>
                      <a:pt x="1527" y="942"/>
                    </a:cubicBezTo>
                    <a:cubicBezTo>
                      <a:pt x="1483" y="892"/>
                      <a:pt x="1437" y="844"/>
                      <a:pt x="1391" y="796"/>
                    </a:cubicBezTo>
                    <a:cubicBezTo>
                      <a:pt x="1302" y="705"/>
                      <a:pt x="1210" y="617"/>
                      <a:pt x="1113" y="535"/>
                    </a:cubicBezTo>
                    <a:cubicBezTo>
                      <a:pt x="1042" y="475"/>
                      <a:pt x="971" y="420"/>
                      <a:pt x="899" y="368"/>
                    </a:cubicBezTo>
                    <a:cubicBezTo>
                      <a:pt x="829" y="318"/>
                      <a:pt x="758" y="271"/>
                      <a:pt x="684" y="227"/>
                    </a:cubicBezTo>
                    <a:cubicBezTo>
                      <a:pt x="608" y="182"/>
                      <a:pt x="529" y="140"/>
                      <a:pt x="447" y="104"/>
                    </a:cubicBezTo>
                    <a:cubicBezTo>
                      <a:pt x="305" y="43"/>
                      <a:pt x="142" y="0"/>
                      <a:pt x="0" y="4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0" name="Google Shape;1320;p24"/>
              <p:cNvSpPr/>
              <p:nvPr/>
            </p:nvSpPr>
            <p:spPr>
              <a:xfrm>
                <a:off x="871538" y="3179763"/>
                <a:ext cx="7110414" cy="3679826"/>
              </a:xfrm>
              <a:custGeom>
                <a:rect b="b" l="l" r="r" t="t"/>
                <a:pathLst>
                  <a:path extrusionOk="0" h="1536" w="2969">
                    <a:moveTo>
                      <a:pt x="2969" y="1365"/>
                    </a:moveTo>
                    <a:cubicBezTo>
                      <a:pt x="2850" y="1406"/>
                      <a:pt x="2730" y="1447"/>
                      <a:pt x="2608" y="1487"/>
                    </a:cubicBezTo>
                    <a:cubicBezTo>
                      <a:pt x="2556" y="1504"/>
                      <a:pt x="2502" y="1521"/>
                      <a:pt x="2447" y="1530"/>
                    </a:cubicBezTo>
                    <a:cubicBezTo>
                      <a:pt x="2417" y="1534"/>
                      <a:pt x="2386" y="1536"/>
                      <a:pt x="2356" y="1533"/>
                    </a:cubicBezTo>
                    <a:cubicBezTo>
                      <a:pt x="2289" y="1527"/>
                      <a:pt x="2226" y="1502"/>
                      <a:pt x="2163" y="1476"/>
                    </a:cubicBezTo>
                    <a:cubicBezTo>
                      <a:pt x="2128" y="1461"/>
                      <a:pt x="2092" y="1445"/>
                      <a:pt x="2056" y="1429"/>
                    </a:cubicBezTo>
                    <a:cubicBezTo>
                      <a:pt x="2014" y="1409"/>
                      <a:pt x="1973" y="1388"/>
                      <a:pt x="1933" y="1364"/>
                    </a:cubicBezTo>
                    <a:cubicBezTo>
                      <a:pt x="1895" y="1340"/>
                      <a:pt x="1859" y="1314"/>
                      <a:pt x="1825" y="1287"/>
                    </a:cubicBezTo>
                    <a:cubicBezTo>
                      <a:pt x="1714" y="1197"/>
                      <a:pt x="1623" y="1087"/>
                      <a:pt x="1528" y="983"/>
                    </a:cubicBezTo>
                    <a:cubicBezTo>
                      <a:pt x="1483" y="933"/>
                      <a:pt x="1436" y="885"/>
                      <a:pt x="1389" y="838"/>
                    </a:cubicBezTo>
                    <a:cubicBezTo>
                      <a:pt x="1299" y="748"/>
                      <a:pt x="1205" y="661"/>
                      <a:pt x="1109" y="577"/>
                    </a:cubicBezTo>
                    <a:cubicBezTo>
                      <a:pt x="1040" y="517"/>
                      <a:pt x="970" y="458"/>
                      <a:pt x="898" y="402"/>
                    </a:cubicBezTo>
                    <a:cubicBezTo>
                      <a:pt x="829" y="347"/>
                      <a:pt x="758" y="296"/>
                      <a:pt x="685" y="248"/>
                    </a:cubicBezTo>
                    <a:cubicBezTo>
                      <a:pt x="610" y="198"/>
                      <a:pt x="531" y="153"/>
                      <a:pt x="449" y="114"/>
                    </a:cubicBezTo>
                    <a:cubicBezTo>
                      <a:pt x="308" y="47"/>
                      <a:pt x="144" y="0"/>
                      <a:pt x="0" y="4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21" name="Google Shape;1321;p24"/>
          <p:cNvGrpSpPr/>
          <p:nvPr/>
        </p:nvGrpSpPr>
        <p:grpSpPr>
          <a:xfrm flipH="1" rot="10800000">
            <a:off x="-439850" y="296804"/>
            <a:ext cx="9307682" cy="4841896"/>
            <a:chOff x="-439850" y="5"/>
            <a:chExt cx="9307682" cy="4841896"/>
          </a:xfrm>
        </p:grpSpPr>
        <p:sp>
          <p:nvSpPr>
            <p:cNvPr id="1322" name="Google Shape;1322;p24"/>
            <p:cNvSpPr/>
            <p:nvPr/>
          </p:nvSpPr>
          <p:spPr>
            <a:xfrm>
              <a:off x="-439850" y="5"/>
              <a:ext cx="1076850" cy="1407550"/>
            </a:xfrm>
            <a:custGeom>
              <a:rect b="b" l="l" r="r" t="t"/>
              <a:pathLst>
                <a:path extrusionOk="0" h="166" w="127">
                  <a:moveTo>
                    <a:pt x="1" y="166"/>
                  </a:moveTo>
                  <a:lnTo>
                    <a:pt x="47" y="166"/>
                  </a:lnTo>
                  <a:lnTo>
                    <a:pt x="127" y="84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1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4"/>
            <p:cNvSpPr/>
            <p:nvPr/>
          </p:nvSpPr>
          <p:spPr>
            <a:xfrm>
              <a:off x="8503818" y="4366101"/>
              <a:ext cx="364013" cy="475800"/>
            </a:xfrm>
            <a:custGeom>
              <a:rect b="b" l="l" r="r" t="t"/>
              <a:pathLst>
                <a:path extrusionOk="0" h="166" w="127">
                  <a:moveTo>
                    <a:pt x="1" y="166"/>
                  </a:moveTo>
                  <a:lnTo>
                    <a:pt x="47" y="166"/>
                  </a:lnTo>
                  <a:lnTo>
                    <a:pt x="127" y="84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1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24"/>
          <p:cNvGrpSpPr/>
          <p:nvPr/>
        </p:nvGrpSpPr>
        <p:grpSpPr>
          <a:xfrm>
            <a:off x="1141336" y="407738"/>
            <a:ext cx="7590046" cy="4302448"/>
            <a:chOff x="1141336" y="407738"/>
            <a:chExt cx="7590046" cy="4302448"/>
          </a:xfrm>
        </p:grpSpPr>
        <p:grpSp>
          <p:nvGrpSpPr>
            <p:cNvPr id="1325" name="Google Shape;1325;p24"/>
            <p:cNvGrpSpPr/>
            <p:nvPr/>
          </p:nvGrpSpPr>
          <p:grpSpPr>
            <a:xfrm>
              <a:off x="8130161" y="3549362"/>
              <a:ext cx="601221" cy="160197"/>
              <a:chOff x="4872038" y="3216275"/>
              <a:chExt cx="989013" cy="263525"/>
            </a:xfrm>
          </p:grpSpPr>
          <p:sp>
            <p:nvSpPr>
              <p:cNvPr id="1326" name="Google Shape;1326;p24"/>
              <p:cNvSpPr/>
              <p:nvPr/>
            </p:nvSpPr>
            <p:spPr>
              <a:xfrm>
                <a:off x="5249863" y="3216275"/>
                <a:ext cx="161925" cy="263525"/>
              </a:xfrm>
              <a:custGeom>
                <a:rect b="b" l="l" r="r" t="t"/>
                <a:pathLst>
                  <a:path extrusionOk="0" h="166" w="102">
                    <a:moveTo>
                      <a:pt x="101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102" y="0"/>
                    </a:lnTo>
                    <a:lnTo>
                      <a:pt x="22" y="84"/>
                    </a:lnTo>
                    <a:lnTo>
                      <a:pt x="10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24"/>
              <p:cNvSpPr/>
              <p:nvPr/>
            </p:nvSpPr>
            <p:spPr>
              <a:xfrm>
                <a:off x="5072063" y="3216275"/>
                <a:ext cx="169863" cy="263525"/>
              </a:xfrm>
              <a:custGeom>
                <a:rect b="b" l="l" r="r" t="t"/>
                <a:pathLst>
                  <a:path extrusionOk="0" h="166" w="107">
                    <a:moveTo>
                      <a:pt x="106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07" y="0"/>
                    </a:lnTo>
                    <a:lnTo>
                      <a:pt x="27" y="84"/>
                    </a:lnTo>
                    <a:lnTo>
                      <a:pt x="106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24"/>
              <p:cNvSpPr/>
              <p:nvPr/>
            </p:nvSpPr>
            <p:spPr>
              <a:xfrm>
                <a:off x="4872038" y="3216275"/>
                <a:ext cx="193675" cy="263525"/>
              </a:xfrm>
              <a:custGeom>
                <a:rect b="b" l="l" r="r" t="t"/>
                <a:pathLst>
                  <a:path extrusionOk="0" h="166" w="122">
                    <a:moveTo>
                      <a:pt x="121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22" y="0"/>
                    </a:lnTo>
                    <a:lnTo>
                      <a:pt x="41" y="84"/>
                    </a:lnTo>
                    <a:lnTo>
                      <a:pt x="12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24"/>
              <p:cNvSpPr/>
              <p:nvPr/>
            </p:nvSpPr>
            <p:spPr>
              <a:xfrm>
                <a:off x="5726113" y="3216275"/>
                <a:ext cx="134938" cy="263525"/>
              </a:xfrm>
              <a:custGeom>
                <a:rect b="b" l="l" r="r" t="t"/>
                <a:pathLst>
                  <a:path extrusionOk="0" h="166" w="85">
                    <a:moveTo>
                      <a:pt x="85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5" y="84"/>
                    </a:lnTo>
                    <a:lnTo>
                      <a:pt x="85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24"/>
              <p:cNvSpPr/>
              <p:nvPr/>
            </p:nvSpPr>
            <p:spPr>
              <a:xfrm>
                <a:off x="5419725" y="3216275"/>
                <a:ext cx="152400" cy="263525"/>
              </a:xfrm>
              <a:custGeom>
                <a:rect b="b" l="l" r="r" t="t"/>
                <a:pathLst>
                  <a:path extrusionOk="0" h="166" w="96">
                    <a:moveTo>
                      <a:pt x="95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96" y="0"/>
                    </a:lnTo>
                    <a:lnTo>
                      <a:pt x="16" y="84"/>
                    </a:lnTo>
                    <a:lnTo>
                      <a:pt x="95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1" name="Google Shape;1331;p24"/>
              <p:cNvSpPr/>
              <p:nvPr/>
            </p:nvSpPr>
            <p:spPr>
              <a:xfrm>
                <a:off x="5580063" y="3216275"/>
                <a:ext cx="139700" cy="263525"/>
              </a:xfrm>
              <a:custGeom>
                <a:rect b="b" l="l" r="r" t="t"/>
                <a:pathLst>
                  <a:path extrusionOk="0" h="166" w="88">
                    <a:moveTo>
                      <a:pt x="87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8" y="84"/>
                    </a:lnTo>
                    <a:lnTo>
                      <a:pt x="87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2" name="Google Shape;1332;p24"/>
            <p:cNvGrpSpPr/>
            <p:nvPr/>
          </p:nvGrpSpPr>
          <p:grpSpPr>
            <a:xfrm flipH="1">
              <a:off x="4077488" y="407738"/>
              <a:ext cx="989013" cy="263525"/>
              <a:chOff x="4872038" y="3216275"/>
              <a:chExt cx="989013" cy="263525"/>
            </a:xfrm>
          </p:grpSpPr>
          <p:sp>
            <p:nvSpPr>
              <p:cNvPr id="1333" name="Google Shape;1333;p24"/>
              <p:cNvSpPr/>
              <p:nvPr/>
            </p:nvSpPr>
            <p:spPr>
              <a:xfrm>
                <a:off x="5249863" y="3216275"/>
                <a:ext cx="161925" cy="263525"/>
              </a:xfrm>
              <a:custGeom>
                <a:rect b="b" l="l" r="r" t="t"/>
                <a:pathLst>
                  <a:path extrusionOk="0" h="166" w="102">
                    <a:moveTo>
                      <a:pt x="101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102" y="0"/>
                    </a:lnTo>
                    <a:lnTo>
                      <a:pt x="22" y="84"/>
                    </a:lnTo>
                    <a:lnTo>
                      <a:pt x="10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4" name="Google Shape;1334;p24"/>
              <p:cNvSpPr/>
              <p:nvPr/>
            </p:nvSpPr>
            <p:spPr>
              <a:xfrm>
                <a:off x="5072063" y="3216275"/>
                <a:ext cx="169863" cy="263525"/>
              </a:xfrm>
              <a:custGeom>
                <a:rect b="b" l="l" r="r" t="t"/>
                <a:pathLst>
                  <a:path extrusionOk="0" h="166" w="107">
                    <a:moveTo>
                      <a:pt x="106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07" y="0"/>
                    </a:lnTo>
                    <a:lnTo>
                      <a:pt x="27" y="84"/>
                    </a:lnTo>
                    <a:lnTo>
                      <a:pt x="106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5" name="Google Shape;1335;p24"/>
              <p:cNvSpPr/>
              <p:nvPr/>
            </p:nvSpPr>
            <p:spPr>
              <a:xfrm>
                <a:off x="4872038" y="3216275"/>
                <a:ext cx="193675" cy="263525"/>
              </a:xfrm>
              <a:custGeom>
                <a:rect b="b" l="l" r="r" t="t"/>
                <a:pathLst>
                  <a:path extrusionOk="0" h="166" w="122">
                    <a:moveTo>
                      <a:pt x="121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22" y="0"/>
                    </a:lnTo>
                    <a:lnTo>
                      <a:pt x="41" y="84"/>
                    </a:lnTo>
                    <a:lnTo>
                      <a:pt x="12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24"/>
              <p:cNvSpPr/>
              <p:nvPr/>
            </p:nvSpPr>
            <p:spPr>
              <a:xfrm>
                <a:off x="5726113" y="3216275"/>
                <a:ext cx="134938" cy="263525"/>
              </a:xfrm>
              <a:custGeom>
                <a:rect b="b" l="l" r="r" t="t"/>
                <a:pathLst>
                  <a:path extrusionOk="0" h="166" w="85">
                    <a:moveTo>
                      <a:pt x="85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5" y="84"/>
                    </a:lnTo>
                    <a:lnTo>
                      <a:pt x="85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7" name="Google Shape;1337;p24"/>
              <p:cNvSpPr/>
              <p:nvPr/>
            </p:nvSpPr>
            <p:spPr>
              <a:xfrm>
                <a:off x="5419725" y="3216275"/>
                <a:ext cx="152400" cy="263525"/>
              </a:xfrm>
              <a:custGeom>
                <a:rect b="b" l="l" r="r" t="t"/>
                <a:pathLst>
                  <a:path extrusionOk="0" h="166" w="96">
                    <a:moveTo>
                      <a:pt x="95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96" y="0"/>
                    </a:lnTo>
                    <a:lnTo>
                      <a:pt x="16" y="84"/>
                    </a:lnTo>
                    <a:lnTo>
                      <a:pt x="95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24"/>
              <p:cNvSpPr/>
              <p:nvPr/>
            </p:nvSpPr>
            <p:spPr>
              <a:xfrm>
                <a:off x="5580063" y="3216275"/>
                <a:ext cx="139700" cy="263525"/>
              </a:xfrm>
              <a:custGeom>
                <a:rect b="b" l="l" r="r" t="t"/>
                <a:pathLst>
                  <a:path extrusionOk="0" h="166" w="88">
                    <a:moveTo>
                      <a:pt x="87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8" y="84"/>
                    </a:lnTo>
                    <a:lnTo>
                      <a:pt x="87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9" name="Google Shape;1339;p24"/>
            <p:cNvGrpSpPr/>
            <p:nvPr/>
          </p:nvGrpSpPr>
          <p:grpSpPr>
            <a:xfrm>
              <a:off x="1141336" y="4497837"/>
              <a:ext cx="601228" cy="212348"/>
              <a:chOff x="4449763" y="4024313"/>
              <a:chExt cx="746125" cy="263525"/>
            </a:xfrm>
          </p:grpSpPr>
          <p:sp>
            <p:nvSpPr>
              <p:cNvPr id="1340" name="Google Shape;1340;p24"/>
              <p:cNvSpPr/>
              <p:nvPr/>
            </p:nvSpPr>
            <p:spPr>
              <a:xfrm>
                <a:off x="4449763" y="4024313"/>
                <a:ext cx="161925" cy="263525"/>
              </a:xfrm>
              <a:custGeom>
                <a:rect b="b" l="l" r="r" t="t"/>
                <a:pathLst>
                  <a:path extrusionOk="0" h="166" w="102">
                    <a:moveTo>
                      <a:pt x="1" y="166"/>
                    </a:moveTo>
                    <a:lnTo>
                      <a:pt x="23" y="166"/>
                    </a:lnTo>
                    <a:lnTo>
                      <a:pt x="102" y="84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81" y="84"/>
                    </a:lnTo>
                    <a:lnTo>
                      <a:pt x="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1" name="Google Shape;1341;p24"/>
              <p:cNvSpPr/>
              <p:nvPr/>
            </p:nvSpPr>
            <p:spPr>
              <a:xfrm>
                <a:off x="4619625" y="4024313"/>
                <a:ext cx="169863" cy="263525"/>
              </a:xfrm>
              <a:custGeom>
                <a:rect b="b" l="l" r="r" t="t"/>
                <a:pathLst>
                  <a:path extrusionOk="0" h="166" w="107">
                    <a:moveTo>
                      <a:pt x="1" y="166"/>
                    </a:moveTo>
                    <a:lnTo>
                      <a:pt x="28" y="166"/>
                    </a:lnTo>
                    <a:lnTo>
                      <a:pt x="107" y="84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80" y="84"/>
                    </a:lnTo>
                    <a:lnTo>
                      <a:pt x="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24"/>
              <p:cNvSpPr/>
              <p:nvPr/>
            </p:nvSpPr>
            <p:spPr>
              <a:xfrm>
                <a:off x="4795838" y="4024313"/>
                <a:ext cx="192088" cy="263525"/>
              </a:xfrm>
              <a:custGeom>
                <a:rect b="b" l="l" r="r" t="t"/>
                <a:pathLst>
                  <a:path extrusionOk="0" h="166" w="121">
                    <a:moveTo>
                      <a:pt x="1" y="166"/>
                    </a:moveTo>
                    <a:lnTo>
                      <a:pt x="42" y="166"/>
                    </a:lnTo>
                    <a:lnTo>
                      <a:pt x="121" y="84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81" y="84"/>
                    </a:lnTo>
                    <a:lnTo>
                      <a:pt x="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24"/>
              <p:cNvSpPr/>
              <p:nvPr/>
            </p:nvSpPr>
            <p:spPr>
              <a:xfrm>
                <a:off x="4994275" y="4024313"/>
                <a:ext cx="201613" cy="263525"/>
              </a:xfrm>
              <a:custGeom>
                <a:rect b="b" l="l" r="r" t="t"/>
                <a:pathLst>
                  <a:path extrusionOk="0" h="166" w="127">
                    <a:moveTo>
                      <a:pt x="1" y="166"/>
                    </a:moveTo>
                    <a:lnTo>
                      <a:pt x="47" y="166"/>
                    </a:lnTo>
                    <a:lnTo>
                      <a:pt x="127" y="84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1" y="84"/>
                    </a:lnTo>
                    <a:lnTo>
                      <a:pt x="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50" name="Google Shape;1350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1" name="Google Shape;1351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52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54" name="Google Shape;135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55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57" name="Google Shape;1357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58" name="Google Shape;1358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61" name="Google Shape;1361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62" name="Google Shape;1362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63" name="Google Shape;1363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64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66" name="Google Shape;1366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69" name="Google Shape;1369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70" name="Google Shape;1370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8" name="Google Shape;128;p4"/>
          <p:cNvSpPr txBox="1"/>
          <p:nvPr>
            <p:ph idx="1" type="body"/>
          </p:nvPr>
        </p:nvSpPr>
        <p:spPr>
          <a:xfrm>
            <a:off x="720000" y="1063351"/>
            <a:ext cx="77040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129" name="Google Shape;129;p4"/>
          <p:cNvGrpSpPr/>
          <p:nvPr/>
        </p:nvGrpSpPr>
        <p:grpSpPr>
          <a:xfrm>
            <a:off x="-1237699" y="-2465626"/>
            <a:ext cx="13542273" cy="9977218"/>
            <a:chOff x="-1237699" y="-2465626"/>
            <a:chExt cx="13542273" cy="9977218"/>
          </a:xfrm>
        </p:grpSpPr>
        <p:grpSp>
          <p:nvGrpSpPr>
            <p:cNvPr id="130" name="Google Shape;130;p4"/>
            <p:cNvGrpSpPr/>
            <p:nvPr/>
          </p:nvGrpSpPr>
          <p:grpSpPr>
            <a:xfrm rot="-2966106">
              <a:off x="7219621" y="3536309"/>
              <a:ext cx="5005393" cy="2513542"/>
              <a:chOff x="871538" y="3179763"/>
              <a:chExt cx="7327898" cy="3679826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1165225" y="3278188"/>
                <a:ext cx="7034210" cy="2479676"/>
              </a:xfrm>
              <a:custGeom>
                <a:rect b="b" l="l" r="r" t="t"/>
                <a:pathLst>
                  <a:path extrusionOk="0" h="1035" w="2937">
                    <a:moveTo>
                      <a:pt x="2937" y="0"/>
                    </a:moveTo>
                    <a:cubicBezTo>
                      <a:pt x="2879" y="177"/>
                      <a:pt x="2795" y="345"/>
                      <a:pt x="2694" y="505"/>
                    </a:cubicBezTo>
                    <a:cubicBezTo>
                      <a:pt x="2650" y="575"/>
                      <a:pt x="2603" y="644"/>
                      <a:pt x="2553" y="709"/>
                    </a:cubicBezTo>
                    <a:cubicBezTo>
                      <a:pt x="2526" y="744"/>
                      <a:pt x="2497" y="780"/>
                      <a:pt x="2467" y="813"/>
                    </a:cubicBezTo>
                    <a:cubicBezTo>
                      <a:pt x="2399" y="886"/>
                      <a:pt x="2321" y="950"/>
                      <a:pt x="2230" y="989"/>
                    </a:cubicBezTo>
                    <a:cubicBezTo>
                      <a:pt x="2179" y="1012"/>
                      <a:pt x="2124" y="1027"/>
                      <a:pt x="2064" y="1031"/>
                    </a:cubicBezTo>
                    <a:cubicBezTo>
                      <a:pt x="1997" y="1035"/>
                      <a:pt x="1923" y="1024"/>
                      <a:pt x="1865" y="985"/>
                    </a:cubicBezTo>
                    <a:cubicBezTo>
                      <a:pt x="1809" y="948"/>
                      <a:pt x="1773" y="891"/>
                      <a:pt x="1739" y="837"/>
                    </a:cubicBezTo>
                    <a:cubicBezTo>
                      <a:pt x="1664" y="720"/>
                      <a:pt x="1591" y="601"/>
                      <a:pt x="1518" y="483"/>
                    </a:cubicBezTo>
                    <a:cubicBezTo>
                      <a:pt x="1484" y="427"/>
                      <a:pt x="1449" y="372"/>
                      <a:pt x="1415" y="316"/>
                    </a:cubicBezTo>
                    <a:cubicBezTo>
                      <a:pt x="1350" y="213"/>
                      <a:pt x="1277" y="104"/>
                      <a:pt x="1164" y="51"/>
                    </a:cubicBezTo>
                    <a:cubicBezTo>
                      <a:pt x="1080" y="12"/>
                      <a:pt x="987" y="11"/>
                      <a:pt x="904" y="25"/>
                    </a:cubicBezTo>
                    <a:cubicBezTo>
                      <a:pt x="822" y="40"/>
                      <a:pt x="746" y="69"/>
                      <a:pt x="665" y="90"/>
                    </a:cubicBezTo>
                    <a:cubicBezTo>
                      <a:pt x="584" y="110"/>
                      <a:pt x="497" y="124"/>
                      <a:pt x="411" y="140"/>
                    </a:cubicBezTo>
                    <a:cubicBezTo>
                      <a:pt x="259" y="169"/>
                      <a:pt x="107" y="205"/>
                      <a:pt x="0" y="30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1146175" y="3362325"/>
                <a:ext cx="7042153" cy="2441575"/>
              </a:xfrm>
              <a:custGeom>
                <a:rect b="b" l="l" r="r" t="t"/>
                <a:pathLst>
                  <a:path extrusionOk="0" h="1019" w="2940">
                    <a:moveTo>
                      <a:pt x="2940" y="43"/>
                    </a:moveTo>
                    <a:cubicBezTo>
                      <a:pt x="2878" y="211"/>
                      <a:pt x="2792" y="373"/>
                      <a:pt x="2690" y="526"/>
                    </a:cubicBezTo>
                    <a:cubicBezTo>
                      <a:pt x="2645" y="593"/>
                      <a:pt x="2598" y="658"/>
                      <a:pt x="2548" y="720"/>
                    </a:cubicBezTo>
                    <a:cubicBezTo>
                      <a:pt x="2520" y="754"/>
                      <a:pt x="2492" y="787"/>
                      <a:pt x="2461" y="818"/>
                    </a:cubicBezTo>
                    <a:cubicBezTo>
                      <a:pt x="2393" y="886"/>
                      <a:pt x="2316" y="945"/>
                      <a:pt x="2227" y="981"/>
                    </a:cubicBezTo>
                    <a:cubicBezTo>
                      <a:pt x="2177" y="1001"/>
                      <a:pt x="2123" y="1014"/>
                      <a:pt x="2064" y="1017"/>
                    </a:cubicBezTo>
                    <a:cubicBezTo>
                      <a:pt x="1998" y="1019"/>
                      <a:pt x="1927" y="1008"/>
                      <a:pt x="1870" y="970"/>
                    </a:cubicBezTo>
                    <a:cubicBezTo>
                      <a:pt x="1815" y="934"/>
                      <a:pt x="1779" y="879"/>
                      <a:pt x="1744" y="826"/>
                    </a:cubicBezTo>
                    <a:cubicBezTo>
                      <a:pt x="1668" y="710"/>
                      <a:pt x="1594" y="593"/>
                      <a:pt x="1519" y="475"/>
                    </a:cubicBezTo>
                    <a:cubicBezTo>
                      <a:pt x="1485" y="420"/>
                      <a:pt x="1449" y="365"/>
                      <a:pt x="1414" y="310"/>
                    </a:cubicBezTo>
                    <a:cubicBezTo>
                      <a:pt x="1348" y="207"/>
                      <a:pt x="1273" y="99"/>
                      <a:pt x="1161" y="45"/>
                    </a:cubicBezTo>
                    <a:cubicBezTo>
                      <a:pt x="1079" y="5"/>
                      <a:pt x="987" y="0"/>
                      <a:pt x="905" y="10"/>
                    </a:cubicBezTo>
                    <a:cubicBezTo>
                      <a:pt x="823" y="20"/>
                      <a:pt x="747" y="45"/>
                      <a:pt x="667" y="61"/>
                    </a:cubicBezTo>
                    <a:cubicBezTo>
                      <a:pt x="586" y="78"/>
                      <a:pt x="500" y="88"/>
                      <a:pt x="414" y="101"/>
                    </a:cubicBezTo>
                    <a:cubicBezTo>
                      <a:pt x="262" y="124"/>
                      <a:pt x="110" y="155"/>
                      <a:pt x="0" y="25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1128713" y="3419475"/>
                <a:ext cx="7045327" cy="2432049"/>
              </a:xfrm>
              <a:custGeom>
                <a:rect b="b" l="l" r="r" t="t"/>
                <a:pathLst>
                  <a:path extrusionOk="0" h="1015" w="2941">
                    <a:moveTo>
                      <a:pt x="2941" y="97"/>
                    </a:moveTo>
                    <a:cubicBezTo>
                      <a:pt x="2876" y="257"/>
                      <a:pt x="2787" y="411"/>
                      <a:pt x="2684" y="557"/>
                    </a:cubicBezTo>
                    <a:cubicBezTo>
                      <a:pt x="2639" y="621"/>
                      <a:pt x="2591" y="683"/>
                      <a:pt x="2541" y="742"/>
                    </a:cubicBezTo>
                    <a:cubicBezTo>
                      <a:pt x="2514" y="774"/>
                      <a:pt x="2485" y="805"/>
                      <a:pt x="2454" y="834"/>
                    </a:cubicBezTo>
                    <a:cubicBezTo>
                      <a:pt x="2386" y="898"/>
                      <a:pt x="2310" y="951"/>
                      <a:pt x="2223" y="983"/>
                    </a:cubicBezTo>
                    <a:cubicBezTo>
                      <a:pt x="2174" y="1001"/>
                      <a:pt x="2121" y="1012"/>
                      <a:pt x="2064" y="1014"/>
                    </a:cubicBezTo>
                    <a:cubicBezTo>
                      <a:pt x="1999" y="1015"/>
                      <a:pt x="1930" y="1003"/>
                      <a:pt x="1873" y="966"/>
                    </a:cubicBezTo>
                    <a:cubicBezTo>
                      <a:pt x="1820" y="931"/>
                      <a:pt x="1784" y="877"/>
                      <a:pt x="1749" y="826"/>
                    </a:cubicBezTo>
                    <a:cubicBezTo>
                      <a:pt x="1671" y="712"/>
                      <a:pt x="1595" y="595"/>
                      <a:pt x="1520" y="478"/>
                    </a:cubicBezTo>
                    <a:cubicBezTo>
                      <a:pt x="1484" y="423"/>
                      <a:pt x="1448" y="368"/>
                      <a:pt x="1412" y="314"/>
                    </a:cubicBezTo>
                    <a:cubicBezTo>
                      <a:pt x="1345" y="212"/>
                      <a:pt x="1269" y="105"/>
                      <a:pt x="1158" y="49"/>
                    </a:cubicBezTo>
                    <a:cubicBezTo>
                      <a:pt x="1076" y="8"/>
                      <a:pt x="986" y="0"/>
                      <a:pt x="904" y="6"/>
                    </a:cubicBezTo>
                    <a:cubicBezTo>
                      <a:pt x="823" y="12"/>
                      <a:pt x="748" y="32"/>
                      <a:pt x="668" y="44"/>
                    </a:cubicBezTo>
                    <a:cubicBezTo>
                      <a:pt x="588" y="57"/>
                      <a:pt x="502" y="63"/>
                      <a:pt x="416" y="73"/>
                    </a:cubicBezTo>
                    <a:cubicBezTo>
                      <a:pt x="265" y="90"/>
                      <a:pt x="112" y="117"/>
                      <a:pt x="0" y="21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1112838" y="3476625"/>
                <a:ext cx="7048500" cy="2422525"/>
              </a:xfrm>
              <a:custGeom>
                <a:rect b="b" l="l" r="r" t="t"/>
                <a:pathLst>
                  <a:path extrusionOk="0" h="1011" w="2943">
                    <a:moveTo>
                      <a:pt x="2943" y="151"/>
                    </a:moveTo>
                    <a:cubicBezTo>
                      <a:pt x="2874" y="303"/>
                      <a:pt x="2783" y="449"/>
                      <a:pt x="2679" y="588"/>
                    </a:cubicBezTo>
                    <a:cubicBezTo>
                      <a:pt x="2634" y="649"/>
                      <a:pt x="2585" y="708"/>
                      <a:pt x="2535" y="764"/>
                    </a:cubicBezTo>
                    <a:cubicBezTo>
                      <a:pt x="2507" y="794"/>
                      <a:pt x="2478" y="823"/>
                      <a:pt x="2447" y="850"/>
                    </a:cubicBezTo>
                    <a:cubicBezTo>
                      <a:pt x="2379" y="909"/>
                      <a:pt x="2304" y="957"/>
                      <a:pt x="2219" y="985"/>
                    </a:cubicBezTo>
                    <a:cubicBezTo>
                      <a:pt x="2171" y="1001"/>
                      <a:pt x="2119" y="1010"/>
                      <a:pt x="2063" y="1011"/>
                    </a:cubicBezTo>
                    <a:cubicBezTo>
                      <a:pt x="2000" y="1011"/>
                      <a:pt x="1932" y="998"/>
                      <a:pt x="1877" y="962"/>
                    </a:cubicBezTo>
                    <a:cubicBezTo>
                      <a:pt x="1824" y="927"/>
                      <a:pt x="1789" y="875"/>
                      <a:pt x="1754" y="826"/>
                    </a:cubicBezTo>
                    <a:cubicBezTo>
                      <a:pt x="1674" y="713"/>
                      <a:pt x="1597" y="597"/>
                      <a:pt x="1520" y="481"/>
                    </a:cubicBezTo>
                    <a:cubicBezTo>
                      <a:pt x="1484" y="426"/>
                      <a:pt x="1447" y="372"/>
                      <a:pt x="1410" y="318"/>
                    </a:cubicBezTo>
                    <a:cubicBezTo>
                      <a:pt x="1341" y="218"/>
                      <a:pt x="1265" y="112"/>
                      <a:pt x="1154" y="54"/>
                    </a:cubicBezTo>
                    <a:cubicBezTo>
                      <a:pt x="1073" y="11"/>
                      <a:pt x="984" y="0"/>
                      <a:pt x="904" y="2"/>
                    </a:cubicBezTo>
                    <a:cubicBezTo>
                      <a:pt x="823" y="4"/>
                      <a:pt x="748" y="19"/>
                      <a:pt x="669" y="27"/>
                    </a:cubicBezTo>
                    <a:cubicBezTo>
                      <a:pt x="589" y="36"/>
                      <a:pt x="503" y="39"/>
                      <a:pt x="418" y="45"/>
                    </a:cubicBezTo>
                    <a:cubicBezTo>
                      <a:pt x="268" y="57"/>
                      <a:pt x="114" y="78"/>
                      <a:pt x="0" y="17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1095375" y="3522663"/>
                <a:ext cx="7054851" cy="2428875"/>
              </a:xfrm>
              <a:custGeom>
                <a:rect b="b" l="l" r="r" t="t"/>
                <a:pathLst>
                  <a:path extrusionOk="0" h="1014" w="2945">
                    <a:moveTo>
                      <a:pt x="2945" y="210"/>
                    </a:moveTo>
                    <a:cubicBezTo>
                      <a:pt x="2872" y="354"/>
                      <a:pt x="2779" y="493"/>
                      <a:pt x="2674" y="625"/>
                    </a:cubicBezTo>
                    <a:cubicBezTo>
                      <a:pt x="2628" y="682"/>
                      <a:pt x="2579" y="739"/>
                      <a:pt x="2528" y="791"/>
                    </a:cubicBezTo>
                    <a:cubicBezTo>
                      <a:pt x="2500" y="819"/>
                      <a:pt x="2471" y="846"/>
                      <a:pt x="2441" y="870"/>
                    </a:cubicBezTo>
                    <a:cubicBezTo>
                      <a:pt x="2373" y="925"/>
                      <a:pt x="2299" y="968"/>
                      <a:pt x="2215" y="992"/>
                    </a:cubicBezTo>
                    <a:cubicBezTo>
                      <a:pt x="2167" y="1006"/>
                      <a:pt x="2117" y="1014"/>
                      <a:pt x="2062" y="1013"/>
                    </a:cubicBezTo>
                    <a:cubicBezTo>
                      <a:pt x="2001" y="1011"/>
                      <a:pt x="1935" y="998"/>
                      <a:pt x="1881" y="963"/>
                    </a:cubicBezTo>
                    <a:cubicBezTo>
                      <a:pt x="1829" y="929"/>
                      <a:pt x="1794" y="879"/>
                      <a:pt x="1759" y="831"/>
                    </a:cubicBezTo>
                    <a:cubicBezTo>
                      <a:pt x="1677" y="720"/>
                      <a:pt x="1599" y="604"/>
                      <a:pt x="1520" y="489"/>
                    </a:cubicBezTo>
                    <a:cubicBezTo>
                      <a:pt x="1484" y="435"/>
                      <a:pt x="1446" y="381"/>
                      <a:pt x="1409" y="327"/>
                    </a:cubicBezTo>
                    <a:cubicBezTo>
                      <a:pt x="1338" y="228"/>
                      <a:pt x="1260" y="123"/>
                      <a:pt x="1151" y="63"/>
                    </a:cubicBezTo>
                    <a:cubicBezTo>
                      <a:pt x="1071" y="19"/>
                      <a:pt x="983" y="4"/>
                      <a:pt x="903" y="2"/>
                    </a:cubicBezTo>
                    <a:cubicBezTo>
                      <a:pt x="824" y="0"/>
                      <a:pt x="749" y="11"/>
                      <a:pt x="670" y="15"/>
                    </a:cubicBezTo>
                    <a:cubicBezTo>
                      <a:pt x="590" y="20"/>
                      <a:pt x="505" y="19"/>
                      <a:pt x="420" y="22"/>
                    </a:cubicBezTo>
                    <a:cubicBezTo>
                      <a:pt x="270" y="28"/>
                      <a:pt x="116" y="45"/>
                      <a:pt x="0" y="13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4"/>
              <p:cNvSpPr/>
              <p:nvPr/>
            </p:nvSpPr>
            <p:spPr>
              <a:xfrm>
                <a:off x="1079500" y="3560763"/>
                <a:ext cx="7056436" cy="2444749"/>
              </a:xfrm>
              <a:custGeom>
                <a:rect b="b" l="l" r="r" t="t"/>
                <a:pathLst>
                  <a:path extrusionOk="0" h="1020" w="2946">
                    <a:moveTo>
                      <a:pt x="2946" y="271"/>
                    </a:moveTo>
                    <a:cubicBezTo>
                      <a:pt x="2870" y="408"/>
                      <a:pt x="2775" y="539"/>
                      <a:pt x="2669" y="664"/>
                    </a:cubicBezTo>
                    <a:cubicBezTo>
                      <a:pt x="2622" y="719"/>
                      <a:pt x="2573" y="772"/>
                      <a:pt x="2522" y="820"/>
                    </a:cubicBezTo>
                    <a:cubicBezTo>
                      <a:pt x="2494" y="847"/>
                      <a:pt x="2464" y="872"/>
                      <a:pt x="2434" y="894"/>
                    </a:cubicBezTo>
                    <a:cubicBezTo>
                      <a:pt x="2366" y="945"/>
                      <a:pt x="2293" y="982"/>
                      <a:pt x="2210" y="1002"/>
                    </a:cubicBezTo>
                    <a:cubicBezTo>
                      <a:pt x="2164" y="1014"/>
                      <a:pt x="2114" y="1020"/>
                      <a:pt x="2061" y="1018"/>
                    </a:cubicBezTo>
                    <a:cubicBezTo>
                      <a:pt x="2002" y="1015"/>
                      <a:pt x="1938" y="1001"/>
                      <a:pt x="1885" y="966"/>
                    </a:cubicBezTo>
                    <a:cubicBezTo>
                      <a:pt x="1834" y="934"/>
                      <a:pt x="1799" y="885"/>
                      <a:pt x="1764" y="839"/>
                    </a:cubicBezTo>
                    <a:cubicBezTo>
                      <a:pt x="1680" y="729"/>
                      <a:pt x="1600" y="614"/>
                      <a:pt x="1521" y="500"/>
                    </a:cubicBezTo>
                    <a:cubicBezTo>
                      <a:pt x="1483" y="446"/>
                      <a:pt x="1445" y="393"/>
                      <a:pt x="1407" y="340"/>
                    </a:cubicBezTo>
                    <a:cubicBezTo>
                      <a:pt x="1335" y="241"/>
                      <a:pt x="1256" y="138"/>
                      <a:pt x="1147" y="76"/>
                    </a:cubicBezTo>
                    <a:cubicBezTo>
                      <a:pt x="1068" y="31"/>
                      <a:pt x="982" y="12"/>
                      <a:pt x="902" y="6"/>
                    </a:cubicBezTo>
                    <a:cubicBezTo>
                      <a:pt x="824" y="0"/>
                      <a:pt x="749" y="6"/>
                      <a:pt x="671" y="6"/>
                    </a:cubicBezTo>
                    <a:cubicBezTo>
                      <a:pt x="591" y="6"/>
                      <a:pt x="507" y="2"/>
                      <a:pt x="422" y="2"/>
                    </a:cubicBezTo>
                    <a:cubicBezTo>
                      <a:pt x="273" y="3"/>
                      <a:pt x="118" y="14"/>
                      <a:pt x="0" y="10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1060450" y="3543300"/>
                <a:ext cx="7062789" cy="2514600"/>
              </a:xfrm>
              <a:custGeom>
                <a:rect b="b" l="l" r="r" t="t"/>
                <a:pathLst>
                  <a:path extrusionOk="0" h="1049" w="2949">
                    <a:moveTo>
                      <a:pt x="2949" y="356"/>
                    </a:moveTo>
                    <a:cubicBezTo>
                      <a:pt x="2869" y="485"/>
                      <a:pt x="2772" y="608"/>
                      <a:pt x="2664" y="726"/>
                    </a:cubicBezTo>
                    <a:cubicBezTo>
                      <a:pt x="2617" y="778"/>
                      <a:pt x="2568" y="828"/>
                      <a:pt x="2516" y="873"/>
                    </a:cubicBezTo>
                    <a:cubicBezTo>
                      <a:pt x="2488" y="898"/>
                      <a:pt x="2459" y="921"/>
                      <a:pt x="2428" y="941"/>
                    </a:cubicBezTo>
                    <a:cubicBezTo>
                      <a:pt x="2360" y="987"/>
                      <a:pt x="2288" y="1019"/>
                      <a:pt x="2207" y="1036"/>
                    </a:cubicBezTo>
                    <a:cubicBezTo>
                      <a:pt x="2162" y="1045"/>
                      <a:pt x="2113" y="1049"/>
                      <a:pt x="2062" y="1046"/>
                    </a:cubicBezTo>
                    <a:cubicBezTo>
                      <a:pt x="2003" y="1042"/>
                      <a:pt x="1941" y="1027"/>
                      <a:pt x="1890" y="993"/>
                    </a:cubicBezTo>
                    <a:cubicBezTo>
                      <a:pt x="1840" y="961"/>
                      <a:pt x="1805" y="915"/>
                      <a:pt x="1770" y="870"/>
                    </a:cubicBezTo>
                    <a:cubicBezTo>
                      <a:pt x="1684" y="762"/>
                      <a:pt x="1603" y="647"/>
                      <a:pt x="1522" y="534"/>
                    </a:cubicBezTo>
                    <a:cubicBezTo>
                      <a:pt x="1484" y="480"/>
                      <a:pt x="1445" y="428"/>
                      <a:pt x="1406" y="375"/>
                    </a:cubicBezTo>
                    <a:cubicBezTo>
                      <a:pt x="1333" y="277"/>
                      <a:pt x="1252" y="175"/>
                      <a:pt x="1145" y="111"/>
                    </a:cubicBezTo>
                    <a:cubicBezTo>
                      <a:pt x="1066" y="65"/>
                      <a:pt x="982" y="43"/>
                      <a:pt x="903" y="33"/>
                    </a:cubicBezTo>
                    <a:cubicBezTo>
                      <a:pt x="825" y="23"/>
                      <a:pt x="751" y="24"/>
                      <a:pt x="673" y="20"/>
                    </a:cubicBezTo>
                    <a:cubicBezTo>
                      <a:pt x="594" y="16"/>
                      <a:pt x="510" y="9"/>
                      <a:pt x="425" y="5"/>
                    </a:cubicBezTo>
                    <a:cubicBezTo>
                      <a:pt x="277" y="0"/>
                      <a:pt x="121" y="7"/>
                      <a:pt x="0" y="8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1042988" y="3519488"/>
                <a:ext cx="7069135" cy="2590800"/>
              </a:xfrm>
              <a:custGeom>
                <a:rect b="b" l="l" r="r" t="t"/>
                <a:pathLst>
                  <a:path extrusionOk="0" h="1081" w="2951">
                    <a:moveTo>
                      <a:pt x="2951" y="444"/>
                    </a:moveTo>
                    <a:cubicBezTo>
                      <a:pt x="2867" y="565"/>
                      <a:pt x="2768" y="681"/>
                      <a:pt x="2659" y="792"/>
                    </a:cubicBezTo>
                    <a:cubicBezTo>
                      <a:pt x="2612" y="840"/>
                      <a:pt x="2561" y="887"/>
                      <a:pt x="2510" y="929"/>
                    </a:cubicBezTo>
                    <a:cubicBezTo>
                      <a:pt x="2481" y="952"/>
                      <a:pt x="2452" y="973"/>
                      <a:pt x="2421" y="991"/>
                    </a:cubicBezTo>
                    <a:cubicBezTo>
                      <a:pt x="2354" y="1032"/>
                      <a:pt x="2282" y="1059"/>
                      <a:pt x="2203" y="1072"/>
                    </a:cubicBezTo>
                    <a:cubicBezTo>
                      <a:pt x="2158" y="1079"/>
                      <a:pt x="2111" y="1081"/>
                      <a:pt x="2061" y="1077"/>
                    </a:cubicBezTo>
                    <a:cubicBezTo>
                      <a:pt x="2004" y="1071"/>
                      <a:pt x="1944" y="1056"/>
                      <a:pt x="1893" y="1023"/>
                    </a:cubicBezTo>
                    <a:cubicBezTo>
                      <a:pt x="1845" y="992"/>
                      <a:pt x="1810" y="947"/>
                      <a:pt x="1774" y="904"/>
                    </a:cubicBezTo>
                    <a:cubicBezTo>
                      <a:pt x="1687" y="797"/>
                      <a:pt x="1605" y="684"/>
                      <a:pt x="1522" y="571"/>
                    </a:cubicBezTo>
                    <a:cubicBezTo>
                      <a:pt x="1484" y="518"/>
                      <a:pt x="1444" y="465"/>
                      <a:pt x="1404" y="413"/>
                    </a:cubicBezTo>
                    <a:cubicBezTo>
                      <a:pt x="1329" y="316"/>
                      <a:pt x="1248" y="215"/>
                      <a:pt x="1142" y="150"/>
                    </a:cubicBezTo>
                    <a:cubicBezTo>
                      <a:pt x="1064" y="102"/>
                      <a:pt x="980" y="77"/>
                      <a:pt x="902" y="62"/>
                    </a:cubicBezTo>
                    <a:cubicBezTo>
                      <a:pt x="825" y="48"/>
                      <a:pt x="751" y="45"/>
                      <a:pt x="674" y="37"/>
                    </a:cubicBezTo>
                    <a:cubicBezTo>
                      <a:pt x="595" y="29"/>
                      <a:pt x="511" y="18"/>
                      <a:pt x="427" y="11"/>
                    </a:cubicBezTo>
                    <a:cubicBezTo>
                      <a:pt x="279" y="0"/>
                      <a:pt x="123" y="3"/>
                      <a:pt x="0" y="81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1027113" y="3490913"/>
                <a:ext cx="7070726" cy="2674938"/>
              </a:xfrm>
              <a:custGeom>
                <a:rect b="b" l="l" r="r" t="t"/>
                <a:pathLst>
                  <a:path extrusionOk="0" h="1116" w="2952">
                    <a:moveTo>
                      <a:pt x="2952" y="534"/>
                    </a:moveTo>
                    <a:cubicBezTo>
                      <a:pt x="2865" y="647"/>
                      <a:pt x="2764" y="755"/>
                      <a:pt x="2654" y="859"/>
                    </a:cubicBezTo>
                    <a:cubicBezTo>
                      <a:pt x="2606" y="904"/>
                      <a:pt x="2555" y="949"/>
                      <a:pt x="2503" y="987"/>
                    </a:cubicBezTo>
                    <a:cubicBezTo>
                      <a:pt x="2475" y="1008"/>
                      <a:pt x="2445" y="1027"/>
                      <a:pt x="2414" y="1043"/>
                    </a:cubicBezTo>
                    <a:cubicBezTo>
                      <a:pt x="2347" y="1079"/>
                      <a:pt x="2276" y="1101"/>
                      <a:pt x="2199" y="1110"/>
                    </a:cubicBezTo>
                    <a:cubicBezTo>
                      <a:pt x="2155" y="1115"/>
                      <a:pt x="2109" y="1116"/>
                      <a:pt x="2060" y="1110"/>
                    </a:cubicBezTo>
                    <a:cubicBezTo>
                      <a:pt x="2005" y="1103"/>
                      <a:pt x="1947" y="1087"/>
                      <a:pt x="1897" y="1055"/>
                    </a:cubicBezTo>
                    <a:cubicBezTo>
                      <a:pt x="1849" y="1025"/>
                      <a:pt x="1814" y="982"/>
                      <a:pt x="1779" y="940"/>
                    </a:cubicBezTo>
                    <a:cubicBezTo>
                      <a:pt x="1690" y="835"/>
                      <a:pt x="1606" y="722"/>
                      <a:pt x="1523" y="610"/>
                    </a:cubicBezTo>
                    <a:cubicBezTo>
                      <a:pt x="1483" y="557"/>
                      <a:pt x="1443" y="505"/>
                      <a:pt x="1403" y="454"/>
                    </a:cubicBezTo>
                    <a:cubicBezTo>
                      <a:pt x="1326" y="357"/>
                      <a:pt x="1243" y="258"/>
                      <a:pt x="1138" y="190"/>
                    </a:cubicBezTo>
                    <a:cubicBezTo>
                      <a:pt x="1061" y="141"/>
                      <a:pt x="979" y="113"/>
                      <a:pt x="902" y="94"/>
                    </a:cubicBezTo>
                    <a:cubicBezTo>
                      <a:pt x="825" y="76"/>
                      <a:pt x="752" y="67"/>
                      <a:pt x="675" y="56"/>
                    </a:cubicBezTo>
                    <a:cubicBezTo>
                      <a:pt x="596" y="44"/>
                      <a:pt x="513" y="29"/>
                      <a:pt x="429" y="19"/>
                    </a:cubicBezTo>
                    <a:cubicBezTo>
                      <a:pt x="282" y="3"/>
                      <a:pt x="124" y="0"/>
                      <a:pt x="0" y="7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1009650" y="3457575"/>
                <a:ext cx="7075487" cy="2762251"/>
              </a:xfrm>
              <a:custGeom>
                <a:rect b="b" l="l" r="r" t="t"/>
                <a:pathLst>
                  <a:path extrusionOk="0" h="1153" w="2954">
                    <a:moveTo>
                      <a:pt x="2954" y="626"/>
                    </a:moveTo>
                    <a:cubicBezTo>
                      <a:pt x="2863" y="731"/>
                      <a:pt x="2760" y="832"/>
                      <a:pt x="2648" y="928"/>
                    </a:cubicBezTo>
                    <a:cubicBezTo>
                      <a:pt x="2600" y="970"/>
                      <a:pt x="2549" y="1012"/>
                      <a:pt x="2497" y="1047"/>
                    </a:cubicBezTo>
                    <a:cubicBezTo>
                      <a:pt x="2468" y="1066"/>
                      <a:pt x="2438" y="1083"/>
                      <a:pt x="2408" y="1097"/>
                    </a:cubicBezTo>
                    <a:cubicBezTo>
                      <a:pt x="2340" y="1129"/>
                      <a:pt x="2270" y="1145"/>
                      <a:pt x="2195" y="1150"/>
                    </a:cubicBezTo>
                    <a:cubicBezTo>
                      <a:pt x="2152" y="1153"/>
                      <a:pt x="2107" y="1152"/>
                      <a:pt x="2060" y="1145"/>
                    </a:cubicBezTo>
                    <a:cubicBezTo>
                      <a:pt x="2006" y="1137"/>
                      <a:pt x="1949" y="1120"/>
                      <a:pt x="1901" y="1089"/>
                    </a:cubicBezTo>
                    <a:cubicBezTo>
                      <a:pt x="1854" y="1059"/>
                      <a:pt x="1819" y="1018"/>
                      <a:pt x="1784" y="978"/>
                    </a:cubicBezTo>
                    <a:cubicBezTo>
                      <a:pt x="1692" y="874"/>
                      <a:pt x="1608" y="762"/>
                      <a:pt x="1523" y="651"/>
                    </a:cubicBezTo>
                    <a:cubicBezTo>
                      <a:pt x="1483" y="599"/>
                      <a:pt x="1442" y="547"/>
                      <a:pt x="1401" y="496"/>
                    </a:cubicBezTo>
                    <a:cubicBezTo>
                      <a:pt x="1323" y="400"/>
                      <a:pt x="1239" y="302"/>
                      <a:pt x="1135" y="233"/>
                    </a:cubicBezTo>
                    <a:cubicBezTo>
                      <a:pt x="1059" y="183"/>
                      <a:pt x="978" y="151"/>
                      <a:pt x="901" y="128"/>
                    </a:cubicBezTo>
                    <a:cubicBezTo>
                      <a:pt x="826" y="106"/>
                      <a:pt x="752" y="92"/>
                      <a:pt x="675" y="77"/>
                    </a:cubicBezTo>
                    <a:cubicBezTo>
                      <a:pt x="597" y="60"/>
                      <a:pt x="515" y="42"/>
                      <a:pt x="431" y="30"/>
                    </a:cubicBezTo>
                    <a:cubicBezTo>
                      <a:pt x="285" y="7"/>
                      <a:pt x="126" y="0"/>
                      <a:pt x="0" y="7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990600" y="3421063"/>
                <a:ext cx="7083427" cy="2857501"/>
              </a:xfrm>
              <a:custGeom>
                <a:rect b="b" l="l" r="r" t="t"/>
                <a:pathLst>
                  <a:path extrusionOk="0" h="1192" w="2957">
                    <a:moveTo>
                      <a:pt x="2957" y="719"/>
                    </a:moveTo>
                    <a:cubicBezTo>
                      <a:pt x="2863" y="816"/>
                      <a:pt x="2757" y="909"/>
                      <a:pt x="2644" y="999"/>
                    </a:cubicBezTo>
                    <a:cubicBezTo>
                      <a:pt x="2595" y="1038"/>
                      <a:pt x="2544" y="1076"/>
                      <a:pt x="2491" y="1108"/>
                    </a:cubicBezTo>
                    <a:cubicBezTo>
                      <a:pt x="2462" y="1125"/>
                      <a:pt x="2433" y="1140"/>
                      <a:pt x="2402" y="1152"/>
                    </a:cubicBezTo>
                    <a:cubicBezTo>
                      <a:pt x="2334" y="1179"/>
                      <a:pt x="2266" y="1190"/>
                      <a:pt x="2191" y="1191"/>
                    </a:cubicBezTo>
                    <a:cubicBezTo>
                      <a:pt x="2150" y="1192"/>
                      <a:pt x="2106" y="1189"/>
                      <a:pt x="2060" y="1181"/>
                    </a:cubicBezTo>
                    <a:cubicBezTo>
                      <a:pt x="2008" y="1171"/>
                      <a:pt x="1953" y="1154"/>
                      <a:pt x="1906" y="1124"/>
                    </a:cubicBezTo>
                    <a:cubicBezTo>
                      <a:pt x="1860" y="1095"/>
                      <a:pt x="1825" y="1056"/>
                      <a:pt x="1790" y="1017"/>
                    </a:cubicBezTo>
                    <a:cubicBezTo>
                      <a:pt x="1696" y="915"/>
                      <a:pt x="1611" y="803"/>
                      <a:pt x="1524" y="693"/>
                    </a:cubicBezTo>
                    <a:cubicBezTo>
                      <a:pt x="1484" y="641"/>
                      <a:pt x="1442" y="590"/>
                      <a:pt x="1400" y="539"/>
                    </a:cubicBezTo>
                    <a:cubicBezTo>
                      <a:pt x="1321" y="444"/>
                      <a:pt x="1235" y="347"/>
                      <a:pt x="1132" y="276"/>
                    </a:cubicBezTo>
                    <a:cubicBezTo>
                      <a:pt x="1057" y="225"/>
                      <a:pt x="978" y="189"/>
                      <a:pt x="901" y="163"/>
                    </a:cubicBezTo>
                    <a:cubicBezTo>
                      <a:pt x="827" y="136"/>
                      <a:pt x="754" y="118"/>
                      <a:pt x="677" y="98"/>
                    </a:cubicBezTo>
                    <a:cubicBezTo>
                      <a:pt x="600" y="78"/>
                      <a:pt x="518" y="57"/>
                      <a:pt x="434" y="41"/>
                    </a:cubicBezTo>
                    <a:cubicBezTo>
                      <a:pt x="288" y="13"/>
                      <a:pt x="129" y="0"/>
                      <a:pt x="0" y="6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973138" y="3387725"/>
                <a:ext cx="7085009" cy="2959100"/>
              </a:xfrm>
              <a:custGeom>
                <a:rect b="b" l="l" r="r" t="t"/>
                <a:pathLst>
                  <a:path extrusionOk="0" h="1235" w="2958">
                    <a:moveTo>
                      <a:pt x="2958" y="811"/>
                    </a:moveTo>
                    <a:cubicBezTo>
                      <a:pt x="2861" y="900"/>
                      <a:pt x="2753" y="985"/>
                      <a:pt x="2639" y="1068"/>
                    </a:cubicBezTo>
                    <a:cubicBezTo>
                      <a:pt x="2589" y="1104"/>
                      <a:pt x="2538" y="1139"/>
                      <a:pt x="2485" y="1168"/>
                    </a:cubicBezTo>
                    <a:cubicBezTo>
                      <a:pt x="2456" y="1183"/>
                      <a:pt x="2426" y="1196"/>
                      <a:pt x="2395" y="1206"/>
                    </a:cubicBezTo>
                    <a:cubicBezTo>
                      <a:pt x="2328" y="1228"/>
                      <a:pt x="2260" y="1235"/>
                      <a:pt x="2187" y="1232"/>
                    </a:cubicBezTo>
                    <a:cubicBezTo>
                      <a:pt x="2146" y="1230"/>
                      <a:pt x="2104" y="1225"/>
                      <a:pt x="2059" y="1216"/>
                    </a:cubicBezTo>
                    <a:cubicBezTo>
                      <a:pt x="2008" y="1205"/>
                      <a:pt x="1956" y="1187"/>
                      <a:pt x="1909" y="1157"/>
                    </a:cubicBezTo>
                    <a:cubicBezTo>
                      <a:pt x="1865" y="1130"/>
                      <a:pt x="1830" y="1092"/>
                      <a:pt x="1795" y="1055"/>
                    </a:cubicBezTo>
                    <a:cubicBezTo>
                      <a:pt x="1698" y="955"/>
                      <a:pt x="1612" y="843"/>
                      <a:pt x="1525" y="734"/>
                    </a:cubicBezTo>
                    <a:cubicBezTo>
                      <a:pt x="1483" y="682"/>
                      <a:pt x="1441" y="632"/>
                      <a:pt x="1398" y="581"/>
                    </a:cubicBezTo>
                    <a:cubicBezTo>
                      <a:pt x="1317" y="487"/>
                      <a:pt x="1231" y="392"/>
                      <a:pt x="1129" y="319"/>
                    </a:cubicBezTo>
                    <a:cubicBezTo>
                      <a:pt x="1054" y="266"/>
                      <a:pt x="976" y="227"/>
                      <a:pt x="901" y="196"/>
                    </a:cubicBezTo>
                    <a:cubicBezTo>
                      <a:pt x="827" y="166"/>
                      <a:pt x="754" y="143"/>
                      <a:pt x="678" y="119"/>
                    </a:cubicBezTo>
                    <a:cubicBezTo>
                      <a:pt x="601" y="95"/>
                      <a:pt x="520" y="70"/>
                      <a:pt x="436" y="51"/>
                    </a:cubicBezTo>
                    <a:cubicBezTo>
                      <a:pt x="291" y="17"/>
                      <a:pt x="131" y="0"/>
                      <a:pt x="0" y="65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957263" y="3352800"/>
                <a:ext cx="7089777" cy="3067050"/>
              </a:xfrm>
              <a:custGeom>
                <a:rect b="b" l="l" r="r" t="t"/>
                <a:pathLst>
                  <a:path extrusionOk="0" h="1280" w="2960">
                    <a:moveTo>
                      <a:pt x="2960" y="904"/>
                    </a:moveTo>
                    <a:cubicBezTo>
                      <a:pt x="2859" y="984"/>
                      <a:pt x="2749" y="1063"/>
                      <a:pt x="2634" y="1138"/>
                    </a:cubicBezTo>
                    <a:cubicBezTo>
                      <a:pt x="2584" y="1171"/>
                      <a:pt x="2532" y="1203"/>
                      <a:pt x="2478" y="1228"/>
                    </a:cubicBezTo>
                    <a:cubicBezTo>
                      <a:pt x="2449" y="1242"/>
                      <a:pt x="2419" y="1253"/>
                      <a:pt x="2388" y="1261"/>
                    </a:cubicBezTo>
                    <a:cubicBezTo>
                      <a:pt x="2321" y="1279"/>
                      <a:pt x="2254" y="1280"/>
                      <a:pt x="2183" y="1273"/>
                    </a:cubicBezTo>
                    <a:cubicBezTo>
                      <a:pt x="2143" y="1269"/>
                      <a:pt x="2102" y="1262"/>
                      <a:pt x="2059" y="1252"/>
                    </a:cubicBezTo>
                    <a:cubicBezTo>
                      <a:pt x="2009" y="1239"/>
                      <a:pt x="1958" y="1221"/>
                      <a:pt x="1913" y="1192"/>
                    </a:cubicBezTo>
                    <a:cubicBezTo>
                      <a:pt x="1870" y="1165"/>
                      <a:pt x="1835" y="1130"/>
                      <a:pt x="1800" y="1094"/>
                    </a:cubicBezTo>
                    <a:cubicBezTo>
                      <a:pt x="1701" y="995"/>
                      <a:pt x="1614" y="884"/>
                      <a:pt x="1525" y="776"/>
                    </a:cubicBezTo>
                    <a:cubicBezTo>
                      <a:pt x="1483" y="725"/>
                      <a:pt x="1440" y="674"/>
                      <a:pt x="1397" y="625"/>
                    </a:cubicBezTo>
                    <a:cubicBezTo>
                      <a:pt x="1314" y="531"/>
                      <a:pt x="1226" y="437"/>
                      <a:pt x="1125" y="362"/>
                    </a:cubicBezTo>
                    <a:cubicBezTo>
                      <a:pt x="1052" y="308"/>
                      <a:pt x="975" y="266"/>
                      <a:pt x="900" y="231"/>
                    </a:cubicBezTo>
                    <a:cubicBezTo>
                      <a:pt x="827" y="197"/>
                      <a:pt x="755" y="169"/>
                      <a:pt x="679" y="141"/>
                    </a:cubicBezTo>
                    <a:cubicBezTo>
                      <a:pt x="602" y="113"/>
                      <a:pt x="521" y="84"/>
                      <a:pt x="438" y="62"/>
                    </a:cubicBezTo>
                    <a:cubicBezTo>
                      <a:pt x="294" y="23"/>
                      <a:pt x="133" y="0"/>
                      <a:pt x="0" y="6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939800" y="3319463"/>
                <a:ext cx="7094538" cy="3181350"/>
              </a:xfrm>
              <a:custGeom>
                <a:rect b="b" l="l" r="r" t="t"/>
                <a:pathLst>
                  <a:path extrusionOk="0" h="1328" w="2962">
                    <a:moveTo>
                      <a:pt x="2962" y="995"/>
                    </a:moveTo>
                    <a:cubicBezTo>
                      <a:pt x="2857" y="1068"/>
                      <a:pt x="2745" y="1139"/>
                      <a:pt x="2628" y="1207"/>
                    </a:cubicBezTo>
                    <a:cubicBezTo>
                      <a:pt x="2578" y="1237"/>
                      <a:pt x="2525" y="1267"/>
                      <a:pt x="2472" y="1288"/>
                    </a:cubicBezTo>
                    <a:cubicBezTo>
                      <a:pt x="2442" y="1300"/>
                      <a:pt x="2412" y="1309"/>
                      <a:pt x="2382" y="1315"/>
                    </a:cubicBezTo>
                    <a:cubicBezTo>
                      <a:pt x="2314" y="1328"/>
                      <a:pt x="2248" y="1324"/>
                      <a:pt x="2179" y="1313"/>
                    </a:cubicBezTo>
                    <a:cubicBezTo>
                      <a:pt x="2140" y="1307"/>
                      <a:pt x="2099" y="1299"/>
                      <a:pt x="2058" y="1287"/>
                    </a:cubicBezTo>
                    <a:cubicBezTo>
                      <a:pt x="2010" y="1273"/>
                      <a:pt x="1961" y="1254"/>
                      <a:pt x="1917" y="1226"/>
                    </a:cubicBezTo>
                    <a:cubicBezTo>
                      <a:pt x="1875" y="1200"/>
                      <a:pt x="1839" y="1166"/>
                      <a:pt x="1805" y="1133"/>
                    </a:cubicBezTo>
                    <a:cubicBezTo>
                      <a:pt x="1704" y="1035"/>
                      <a:pt x="1616" y="925"/>
                      <a:pt x="1525" y="817"/>
                    </a:cubicBezTo>
                    <a:cubicBezTo>
                      <a:pt x="1483" y="766"/>
                      <a:pt x="1439" y="716"/>
                      <a:pt x="1395" y="667"/>
                    </a:cubicBezTo>
                    <a:cubicBezTo>
                      <a:pt x="1311" y="574"/>
                      <a:pt x="1222" y="482"/>
                      <a:pt x="1122" y="405"/>
                    </a:cubicBezTo>
                    <a:cubicBezTo>
                      <a:pt x="1049" y="350"/>
                      <a:pt x="974" y="304"/>
                      <a:pt x="900" y="265"/>
                    </a:cubicBezTo>
                    <a:cubicBezTo>
                      <a:pt x="827" y="227"/>
                      <a:pt x="755" y="194"/>
                      <a:pt x="680" y="162"/>
                    </a:cubicBezTo>
                    <a:cubicBezTo>
                      <a:pt x="604" y="129"/>
                      <a:pt x="523" y="98"/>
                      <a:pt x="440" y="72"/>
                    </a:cubicBezTo>
                    <a:cubicBezTo>
                      <a:pt x="296" y="27"/>
                      <a:pt x="135" y="0"/>
                      <a:pt x="0" y="5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923925" y="3282950"/>
                <a:ext cx="7096126" cy="3302001"/>
              </a:xfrm>
              <a:custGeom>
                <a:rect b="b" l="l" r="r" t="t"/>
                <a:pathLst>
                  <a:path extrusionOk="0" h="1378" w="2963">
                    <a:moveTo>
                      <a:pt x="2963" y="1088"/>
                    </a:moveTo>
                    <a:cubicBezTo>
                      <a:pt x="2855" y="1153"/>
                      <a:pt x="2741" y="1216"/>
                      <a:pt x="2623" y="1278"/>
                    </a:cubicBezTo>
                    <a:cubicBezTo>
                      <a:pt x="2572" y="1304"/>
                      <a:pt x="2519" y="1331"/>
                      <a:pt x="2465" y="1349"/>
                    </a:cubicBezTo>
                    <a:cubicBezTo>
                      <a:pt x="2436" y="1359"/>
                      <a:pt x="2405" y="1366"/>
                      <a:pt x="2375" y="1370"/>
                    </a:cubicBezTo>
                    <a:cubicBezTo>
                      <a:pt x="2308" y="1378"/>
                      <a:pt x="2242" y="1369"/>
                      <a:pt x="2175" y="1354"/>
                    </a:cubicBezTo>
                    <a:cubicBezTo>
                      <a:pt x="2136" y="1346"/>
                      <a:pt x="2097" y="1336"/>
                      <a:pt x="2057" y="1323"/>
                    </a:cubicBezTo>
                    <a:cubicBezTo>
                      <a:pt x="2011" y="1307"/>
                      <a:pt x="1964" y="1288"/>
                      <a:pt x="1921" y="1261"/>
                    </a:cubicBezTo>
                    <a:cubicBezTo>
                      <a:pt x="1879" y="1235"/>
                      <a:pt x="1844" y="1204"/>
                      <a:pt x="1809" y="1172"/>
                    </a:cubicBezTo>
                    <a:cubicBezTo>
                      <a:pt x="1706" y="1076"/>
                      <a:pt x="1617" y="966"/>
                      <a:pt x="1526" y="859"/>
                    </a:cubicBezTo>
                    <a:cubicBezTo>
                      <a:pt x="1483" y="808"/>
                      <a:pt x="1438" y="759"/>
                      <a:pt x="1393" y="710"/>
                    </a:cubicBezTo>
                    <a:cubicBezTo>
                      <a:pt x="1308" y="618"/>
                      <a:pt x="1217" y="527"/>
                      <a:pt x="1118" y="449"/>
                    </a:cubicBezTo>
                    <a:cubicBezTo>
                      <a:pt x="1047" y="392"/>
                      <a:pt x="973" y="343"/>
                      <a:pt x="899" y="300"/>
                    </a:cubicBezTo>
                    <a:cubicBezTo>
                      <a:pt x="827" y="257"/>
                      <a:pt x="756" y="220"/>
                      <a:pt x="681" y="184"/>
                    </a:cubicBezTo>
                    <a:cubicBezTo>
                      <a:pt x="605" y="147"/>
                      <a:pt x="525" y="112"/>
                      <a:pt x="442" y="83"/>
                    </a:cubicBezTo>
                    <a:cubicBezTo>
                      <a:pt x="299" y="33"/>
                      <a:pt x="137" y="0"/>
                      <a:pt x="0" y="5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904875" y="3249613"/>
                <a:ext cx="7104059" cy="3421063"/>
              </a:xfrm>
              <a:custGeom>
                <a:rect b="b" l="l" r="r" t="t"/>
                <a:pathLst>
                  <a:path extrusionOk="0" h="1428" w="2966">
                    <a:moveTo>
                      <a:pt x="2966" y="1180"/>
                    </a:moveTo>
                    <a:cubicBezTo>
                      <a:pt x="2854" y="1237"/>
                      <a:pt x="2738" y="1293"/>
                      <a:pt x="2619" y="1347"/>
                    </a:cubicBezTo>
                    <a:cubicBezTo>
                      <a:pt x="2567" y="1371"/>
                      <a:pt x="2514" y="1394"/>
                      <a:pt x="2460" y="1409"/>
                    </a:cubicBezTo>
                    <a:cubicBezTo>
                      <a:pt x="2430" y="1417"/>
                      <a:pt x="2400" y="1423"/>
                      <a:pt x="2369" y="1424"/>
                    </a:cubicBezTo>
                    <a:cubicBezTo>
                      <a:pt x="2302" y="1428"/>
                      <a:pt x="2237" y="1413"/>
                      <a:pt x="2171" y="1394"/>
                    </a:cubicBezTo>
                    <a:cubicBezTo>
                      <a:pt x="2134" y="1384"/>
                      <a:pt x="2096" y="1372"/>
                      <a:pt x="2058" y="1358"/>
                    </a:cubicBezTo>
                    <a:cubicBezTo>
                      <a:pt x="2013" y="1341"/>
                      <a:pt x="1967" y="1321"/>
                      <a:pt x="1925" y="1295"/>
                    </a:cubicBezTo>
                    <a:cubicBezTo>
                      <a:pt x="1885" y="1270"/>
                      <a:pt x="1850" y="1240"/>
                      <a:pt x="1815" y="1210"/>
                    </a:cubicBezTo>
                    <a:cubicBezTo>
                      <a:pt x="1709" y="1116"/>
                      <a:pt x="1620" y="1006"/>
                      <a:pt x="1527" y="900"/>
                    </a:cubicBezTo>
                    <a:cubicBezTo>
                      <a:pt x="1483" y="850"/>
                      <a:pt x="1438" y="801"/>
                      <a:pt x="1392" y="753"/>
                    </a:cubicBezTo>
                    <a:cubicBezTo>
                      <a:pt x="1305" y="661"/>
                      <a:pt x="1214" y="571"/>
                      <a:pt x="1116" y="491"/>
                    </a:cubicBezTo>
                    <a:cubicBezTo>
                      <a:pt x="1045" y="433"/>
                      <a:pt x="972" y="381"/>
                      <a:pt x="899" y="333"/>
                    </a:cubicBezTo>
                    <a:cubicBezTo>
                      <a:pt x="829" y="287"/>
                      <a:pt x="757" y="245"/>
                      <a:pt x="683" y="205"/>
                    </a:cubicBezTo>
                    <a:cubicBezTo>
                      <a:pt x="607" y="164"/>
                      <a:pt x="528" y="125"/>
                      <a:pt x="445" y="93"/>
                    </a:cubicBezTo>
                    <a:cubicBezTo>
                      <a:pt x="302" y="37"/>
                      <a:pt x="140" y="0"/>
                      <a:pt x="0" y="5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887413" y="3213100"/>
                <a:ext cx="7108827" cy="3546476"/>
              </a:xfrm>
              <a:custGeom>
                <a:rect b="b" l="l" r="r" t="t"/>
                <a:pathLst>
                  <a:path extrusionOk="0" h="1480" w="2968">
                    <a:moveTo>
                      <a:pt x="2968" y="1273"/>
                    </a:moveTo>
                    <a:cubicBezTo>
                      <a:pt x="2852" y="1322"/>
                      <a:pt x="2734" y="1370"/>
                      <a:pt x="2614" y="1417"/>
                    </a:cubicBezTo>
                    <a:cubicBezTo>
                      <a:pt x="2562" y="1438"/>
                      <a:pt x="2508" y="1458"/>
                      <a:pt x="2453" y="1470"/>
                    </a:cubicBezTo>
                    <a:cubicBezTo>
                      <a:pt x="2423" y="1476"/>
                      <a:pt x="2393" y="1480"/>
                      <a:pt x="2362" y="1479"/>
                    </a:cubicBezTo>
                    <a:cubicBezTo>
                      <a:pt x="2295" y="1478"/>
                      <a:pt x="2231" y="1458"/>
                      <a:pt x="2167" y="1435"/>
                    </a:cubicBezTo>
                    <a:cubicBezTo>
                      <a:pt x="2131" y="1423"/>
                      <a:pt x="2094" y="1409"/>
                      <a:pt x="2057" y="1394"/>
                    </a:cubicBezTo>
                    <a:cubicBezTo>
                      <a:pt x="2014" y="1376"/>
                      <a:pt x="1970" y="1355"/>
                      <a:pt x="1929" y="1330"/>
                    </a:cubicBezTo>
                    <a:cubicBezTo>
                      <a:pt x="1890" y="1306"/>
                      <a:pt x="1855" y="1278"/>
                      <a:pt x="1820" y="1249"/>
                    </a:cubicBezTo>
                    <a:cubicBezTo>
                      <a:pt x="1712" y="1157"/>
                      <a:pt x="1622" y="1047"/>
                      <a:pt x="1527" y="942"/>
                    </a:cubicBezTo>
                    <a:cubicBezTo>
                      <a:pt x="1483" y="892"/>
                      <a:pt x="1437" y="844"/>
                      <a:pt x="1391" y="796"/>
                    </a:cubicBezTo>
                    <a:cubicBezTo>
                      <a:pt x="1302" y="705"/>
                      <a:pt x="1210" y="617"/>
                      <a:pt x="1113" y="535"/>
                    </a:cubicBezTo>
                    <a:cubicBezTo>
                      <a:pt x="1042" y="475"/>
                      <a:pt x="971" y="420"/>
                      <a:pt x="899" y="368"/>
                    </a:cubicBezTo>
                    <a:cubicBezTo>
                      <a:pt x="829" y="318"/>
                      <a:pt x="758" y="271"/>
                      <a:pt x="684" y="227"/>
                    </a:cubicBezTo>
                    <a:cubicBezTo>
                      <a:pt x="608" y="182"/>
                      <a:pt x="529" y="140"/>
                      <a:pt x="447" y="104"/>
                    </a:cubicBezTo>
                    <a:cubicBezTo>
                      <a:pt x="305" y="43"/>
                      <a:pt x="142" y="0"/>
                      <a:pt x="0" y="4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871538" y="3179763"/>
                <a:ext cx="7110414" cy="3679826"/>
              </a:xfrm>
              <a:custGeom>
                <a:rect b="b" l="l" r="r" t="t"/>
                <a:pathLst>
                  <a:path extrusionOk="0" h="1536" w="2969">
                    <a:moveTo>
                      <a:pt x="2969" y="1365"/>
                    </a:moveTo>
                    <a:cubicBezTo>
                      <a:pt x="2850" y="1406"/>
                      <a:pt x="2730" y="1447"/>
                      <a:pt x="2608" y="1487"/>
                    </a:cubicBezTo>
                    <a:cubicBezTo>
                      <a:pt x="2556" y="1504"/>
                      <a:pt x="2502" y="1521"/>
                      <a:pt x="2447" y="1530"/>
                    </a:cubicBezTo>
                    <a:cubicBezTo>
                      <a:pt x="2417" y="1534"/>
                      <a:pt x="2386" y="1536"/>
                      <a:pt x="2356" y="1533"/>
                    </a:cubicBezTo>
                    <a:cubicBezTo>
                      <a:pt x="2289" y="1527"/>
                      <a:pt x="2226" y="1502"/>
                      <a:pt x="2163" y="1476"/>
                    </a:cubicBezTo>
                    <a:cubicBezTo>
                      <a:pt x="2128" y="1461"/>
                      <a:pt x="2092" y="1445"/>
                      <a:pt x="2056" y="1429"/>
                    </a:cubicBezTo>
                    <a:cubicBezTo>
                      <a:pt x="2014" y="1409"/>
                      <a:pt x="1973" y="1388"/>
                      <a:pt x="1933" y="1364"/>
                    </a:cubicBezTo>
                    <a:cubicBezTo>
                      <a:pt x="1895" y="1340"/>
                      <a:pt x="1859" y="1314"/>
                      <a:pt x="1825" y="1287"/>
                    </a:cubicBezTo>
                    <a:cubicBezTo>
                      <a:pt x="1714" y="1197"/>
                      <a:pt x="1623" y="1087"/>
                      <a:pt x="1528" y="983"/>
                    </a:cubicBezTo>
                    <a:cubicBezTo>
                      <a:pt x="1483" y="933"/>
                      <a:pt x="1436" y="885"/>
                      <a:pt x="1389" y="838"/>
                    </a:cubicBezTo>
                    <a:cubicBezTo>
                      <a:pt x="1299" y="748"/>
                      <a:pt x="1205" y="661"/>
                      <a:pt x="1109" y="577"/>
                    </a:cubicBezTo>
                    <a:cubicBezTo>
                      <a:pt x="1040" y="517"/>
                      <a:pt x="970" y="458"/>
                      <a:pt x="898" y="402"/>
                    </a:cubicBezTo>
                    <a:cubicBezTo>
                      <a:pt x="829" y="347"/>
                      <a:pt x="758" y="296"/>
                      <a:pt x="685" y="248"/>
                    </a:cubicBezTo>
                    <a:cubicBezTo>
                      <a:pt x="610" y="198"/>
                      <a:pt x="531" y="153"/>
                      <a:pt x="449" y="114"/>
                    </a:cubicBezTo>
                    <a:cubicBezTo>
                      <a:pt x="308" y="47"/>
                      <a:pt x="144" y="0"/>
                      <a:pt x="0" y="4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" name="Google Shape;149;p4"/>
            <p:cNvGrpSpPr/>
            <p:nvPr/>
          </p:nvGrpSpPr>
          <p:grpSpPr>
            <a:xfrm rot="-4570153">
              <a:off x="-1921827" y="-991726"/>
              <a:ext cx="5005731" cy="2513711"/>
              <a:chOff x="871538" y="3179763"/>
              <a:chExt cx="7327898" cy="3679826"/>
            </a:xfrm>
          </p:grpSpPr>
          <p:sp>
            <p:nvSpPr>
              <p:cNvPr id="150" name="Google Shape;150;p4"/>
              <p:cNvSpPr/>
              <p:nvPr/>
            </p:nvSpPr>
            <p:spPr>
              <a:xfrm>
                <a:off x="1165225" y="3278188"/>
                <a:ext cx="7034210" cy="2479676"/>
              </a:xfrm>
              <a:custGeom>
                <a:rect b="b" l="l" r="r" t="t"/>
                <a:pathLst>
                  <a:path extrusionOk="0" h="1035" w="2937">
                    <a:moveTo>
                      <a:pt x="2937" y="0"/>
                    </a:moveTo>
                    <a:cubicBezTo>
                      <a:pt x="2879" y="177"/>
                      <a:pt x="2795" y="345"/>
                      <a:pt x="2694" y="505"/>
                    </a:cubicBezTo>
                    <a:cubicBezTo>
                      <a:pt x="2650" y="575"/>
                      <a:pt x="2603" y="644"/>
                      <a:pt x="2553" y="709"/>
                    </a:cubicBezTo>
                    <a:cubicBezTo>
                      <a:pt x="2526" y="744"/>
                      <a:pt x="2497" y="780"/>
                      <a:pt x="2467" y="813"/>
                    </a:cubicBezTo>
                    <a:cubicBezTo>
                      <a:pt x="2399" y="886"/>
                      <a:pt x="2321" y="950"/>
                      <a:pt x="2230" y="989"/>
                    </a:cubicBezTo>
                    <a:cubicBezTo>
                      <a:pt x="2179" y="1012"/>
                      <a:pt x="2124" y="1027"/>
                      <a:pt x="2064" y="1031"/>
                    </a:cubicBezTo>
                    <a:cubicBezTo>
                      <a:pt x="1997" y="1035"/>
                      <a:pt x="1923" y="1024"/>
                      <a:pt x="1865" y="985"/>
                    </a:cubicBezTo>
                    <a:cubicBezTo>
                      <a:pt x="1809" y="948"/>
                      <a:pt x="1773" y="891"/>
                      <a:pt x="1739" y="837"/>
                    </a:cubicBezTo>
                    <a:cubicBezTo>
                      <a:pt x="1664" y="720"/>
                      <a:pt x="1591" y="601"/>
                      <a:pt x="1518" y="483"/>
                    </a:cubicBezTo>
                    <a:cubicBezTo>
                      <a:pt x="1484" y="427"/>
                      <a:pt x="1449" y="372"/>
                      <a:pt x="1415" y="316"/>
                    </a:cubicBezTo>
                    <a:cubicBezTo>
                      <a:pt x="1350" y="213"/>
                      <a:pt x="1277" y="104"/>
                      <a:pt x="1164" y="51"/>
                    </a:cubicBezTo>
                    <a:cubicBezTo>
                      <a:pt x="1080" y="12"/>
                      <a:pt x="987" y="11"/>
                      <a:pt x="904" y="25"/>
                    </a:cubicBezTo>
                    <a:cubicBezTo>
                      <a:pt x="822" y="40"/>
                      <a:pt x="746" y="69"/>
                      <a:pt x="665" y="90"/>
                    </a:cubicBezTo>
                    <a:cubicBezTo>
                      <a:pt x="584" y="110"/>
                      <a:pt x="497" y="124"/>
                      <a:pt x="411" y="140"/>
                    </a:cubicBezTo>
                    <a:cubicBezTo>
                      <a:pt x="259" y="169"/>
                      <a:pt x="107" y="205"/>
                      <a:pt x="0" y="30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1146175" y="3362325"/>
                <a:ext cx="7042153" cy="2441575"/>
              </a:xfrm>
              <a:custGeom>
                <a:rect b="b" l="l" r="r" t="t"/>
                <a:pathLst>
                  <a:path extrusionOk="0" h="1019" w="2940">
                    <a:moveTo>
                      <a:pt x="2940" y="43"/>
                    </a:moveTo>
                    <a:cubicBezTo>
                      <a:pt x="2878" y="211"/>
                      <a:pt x="2792" y="373"/>
                      <a:pt x="2690" y="526"/>
                    </a:cubicBezTo>
                    <a:cubicBezTo>
                      <a:pt x="2645" y="593"/>
                      <a:pt x="2598" y="658"/>
                      <a:pt x="2548" y="720"/>
                    </a:cubicBezTo>
                    <a:cubicBezTo>
                      <a:pt x="2520" y="754"/>
                      <a:pt x="2492" y="787"/>
                      <a:pt x="2461" y="818"/>
                    </a:cubicBezTo>
                    <a:cubicBezTo>
                      <a:pt x="2393" y="886"/>
                      <a:pt x="2316" y="945"/>
                      <a:pt x="2227" y="981"/>
                    </a:cubicBezTo>
                    <a:cubicBezTo>
                      <a:pt x="2177" y="1001"/>
                      <a:pt x="2123" y="1014"/>
                      <a:pt x="2064" y="1017"/>
                    </a:cubicBezTo>
                    <a:cubicBezTo>
                      <a:pt x="1998" y="1019"/>
                      <a:pt x="1927" y="1008"/>
                      <a:pt x="1870" y="970"/>
                    </a:cubicBezTo>
                    <a:cubicBezTo>
                      <a:pt x="1815" y="934"/>
                      <a:pt x="1779" y="879"/>
                      <a:pt x="1744" y="826"/>
                    </a:cubicBezTo>
                    <a:cubicBezTo>
                      <a:pt x="1668" y="710"/>
                      <a:pt x="1594" y="593"/>
                      <a:pt x="1519" y="475"/>
                    </a:cubicBezTo>
                    <a:cubicBezTo>
                      <a:pt x="1485" y="420"/>
                      <a:pt x="1449" y="365"/>
                      <a:pt x="1414" y="310"/>
                    </a:cubicBezTo>
                    <a:cubicBezTo>
                      <a:pt x="1348" y="207"/>
                      <a:pt x="1273" y="99"/>
                      <a:pt x="1161" y="45"/>
                    </a:cubicBezTo>
                    <a:cubicBezTo>
                      <a:pt x="1079" y="5"/>
                      <a:pt x="987" y="0"/>
                      <a:pt x="905" y="10"/>
                    </a:cubicBezTo>
                    <a:cubicBezTo>
                      <a:pt x="823" y="20"/>
                      <a:pt x="747" y="45"/>
                      <a:pt x="667" y="61"/>
                    </a:cubicBezTo>
                    <a:cubicBezTo>
                      <a:pt x="586" y="78"/>
                      <a:pt x="500" y="88"/>
                      <a:pt x="414" y="101"/>
                    </a:cubicBezTo>
                    <a:cubicBezTo>
                      <a:pt x="262" y="124"/>
                      <a:pt x="110" y="155"/>
                      <a:pt x="0" y="25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1128713" y="3419475"/>
                <a:ext cx="7045327" cy="2432049"/>
              </a:xfrm>
              <a:custGeom>
                <a:rect b="b" l="l" r="r" t="t"/>
                <a:pathLst>
                  <a:path extrusionOk="0" h="1015" w="2941">
                    <a:moveTo>
                      <a:pt x="2941" y="97"/>
                    </a:moveTo>
                    <a:cubicBezTo>
                      <a:pt x="2876" y="257"/>
                      <a:pt x="2787" y="411"/>
                      <a:pt x="2684" y="557"/>
                    </a:cubicBezTo>
                    <a:cubicBezTo>
                      <a:pt x="2639" y="621"/>
                      <a:pt x="2591" y="683"/>
                      <a:pt x="2541" y="742"/>
                    </a:cubicBezTo>
                    <a:cubicBezTo>
                      <a:pt x="2514" y="774"/>
                      <a:pt x="2485" y="805"/>
                      <a:pt x="2454" y="834"/>
                    </a:cubicBezTo>
                    <a:cubicBezTo>
                      <a:pt x="2386" y="898"/>
                      <a:pt x="2310" y="951"/>
                      <a:pt x="2223" y="983"/>
                    </a:cubicBezTo>
                    <a:cubicBezTo>
                      <a:pt x="2174" y="1001"/>
                      <a:pt x="2121" y="1012"/>
                      <a:pt x="2064" y="1014"/>
                    </a:cubicBezTo>
                    <a:cubicBezTo>
                      <a:pt x="1999" y="1015"/>
                      <a:pt x="1930" y="1003"/>
                      <a:pt x="1873" y="966"/>
                    </a:cubicBezTo>
                    <a:cubicBezTo>
                      <a:pt x="1820" y="931"/>
                      <a:pt x="1784" y="877"/>
                      <a:pt x="1749" y="826"/>
                    </a:cubicBezTo>
                    <a:cubicBezTo>
                      <a:pt x="1671" y="712"/>
                      <a:pt x="1595" y="595"/>
                      <a:pt x="1520" y="478"/>
                    </a:cubicBezTo>
                    <a:cubicBezTo>
                      <a:pt x="1484" y="423"/>
                      <a:pt x="1448" y="368"/>
                      <a:pt x="1412" y="314"/>
                    </a:cubicBezTo>
                    <a:cubicBezTo>
                      <a:pt x="1345" y="212"/>
                      <a:pt x="1269" y="105"/>
                      <a:pt x="1158" y="49"/>
                    </a:cubicBezTo>
                    <a:cubicBezTo>
                      <a:pt x="1076" y="8"/>
                      <a:pt x="986" y="0"/>
                      <a:pt x="904" y="6"/>
                    </a:cubicBezTo>
                    <a:cubicBezTo>
                      <a:pt x="823" y="12"/>
                      <a:pt x="748" y="32"/>
                      <a:pt x="668" y="44"/>
                    </a:cubicBezTo>
                    <a:cubicBezTo>
                      <a:pt x="588" y="57"/>
                      <a:pt x="502" y="63"/>
                      <a:pt x="416" y="73"/>
                    </a:cubicBezTo>
                    <a:cubicBezTo>
                      <a:pt x="265" y="90"/>
                      <a:pt x="112" y="117"/>
                      <a:pt x="0" y="21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1112838" y="3476625"/>
                <a:ext cx="7048500" cy="2422525"/>
              </a:xfrm>
              <a:custGeom>
                <a:rect b="b" l="l" r="r" t="t"/>
                <a:pathLst>
                  <a:path extrusionOk="0" h="1011" w="2943">
                    <a:moveTo>
                      <a:pt x="2943" y="151"/>
                    </a:moveTo>
                    <a:cubicBezTo>
                      <a:pt x="2874" y="303"/>
                      <a:pt x="2783" y="449"/>
                      <a:pt x="2679" y="588"/>
                    </a:cubicBezTo>
                    <a:cubicBezTo>
                      <a:pt x="2634" y="649"/>
                      <a:pt x="2585" y="708"/>
                      <a:pt x="2535" y="764"/>
                    </a:cubicBezTo>
                    <a:cubicBezTo>
                      <a:pt x="2507" y="794"/>
                      <a:pt x="2478" y="823"/>
                      <a:pt x="2447" y="850"/>
                    </a:cubicBezTo>
                    <a:cubicBezTo>
                      <a:pt x="2379" y="909"/>
                      <a:pt x="2304" y="957"/>
                      <a:pt x="2219" y="985"/>
                    </a:cubicBezTo>
                    <a:cubicBezTo>
                      <a:pt x="2171" y="1001"/>
                      <a:pt x="2119" y="1010"/>
                      <a:pt x="2063" y="1011"/>
                    </a:cubicBezTo>
                    <a:cubicBezTo>
                      <a:pt x="2000" y="1011"/>
                      <a:pt x="1932" y="998"/>
                      <a:pt x="1877" y="962"/>
                    </a:cubicBezTo>
                    <a:cubicBezTo>
                      <a:pt x="1824" y="927"/>
                      <a:pt x="1789" y="875"/>
                      <a:pt x="1754" y="826"/>
                    </a:cubicBezTo>
                    <a:cubicBezTo>
                      <a:pt x="1674" y="713"/>
                      <a:pt x="1597" y="597"/>
                      <a:pt x="1520" y="481"/>
                    </a:cubicBezTo>
                    <a:cubicBezTo>
                      <a:pt x="1484" y="426"/>
                      <a:pt x="1447" y="372"/>
                      <a:pt x="1410" y="318"/>
                    </a:cubicBezTo>
                    <a:cubicBezTo>
                      <a:pt x="1341" y="218"/>
                      <a:pt x="1265" y="112"/>
                      <a:pt x="1154" y="54"/>
                    </a:cubicBezTo>
                    <a:cubicBezTo>
                      <a:pt x="1073" y="11"/>
                      <a:pt x="984" y="0"/>
                      <a:pt x="904" y="2"/>
                    </a:cubicBezTo>
                    <a:cubicBezTo>
                      <a:pt x="823" y="4"/>
                      <a:pt x="748" y="19"/>
                      <a:pt x="669" y="27"/>
                    </a:cubicBezTo>
                    <a:cubicBezTo>
                      <a:pt x="589" y="36"/>
                      <a:pt x="503" y="39"/>
                      <a:pt x="418" y="45"/>
                    </a:cubicBezTo>
                    <a:cubicBezTo>
                      <a:pt x="268" y="57"/>
                      <a:pt x="114" y="78"/>
                      <a:pt x="0" y="17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1095375" y="3522663"/>
                <a:ext cx="7054851" cy="2428875"/>
              </a:xfrm>
              <a:custGeom>
                <a:rect b="b" l="l" r="r" t="t"/>
                <a:pathLst>
                  <a:path extrusionOk="0" h="1014" w="2945">
                    <a:moveTo>
                      <a:pt x="2945" y="210"/>
                    </a:moveTo>
                    <a:cubicBezTo>
                      <a:pt x="2872" y="354"/>
                      <a:pt x="2779" y="493"/>
                      <a:pt x="2674" y="625"/>
                    </a:cubicBezTo>
                    <a:cubicBezTo>
                      <a:pt x="2628" y="682"/>
                      <a:pt x="2579" y="739"/>
                      <a:pt x="2528" y="791"/>
                    </a:cubicBezTo>
                    <a:cubicBezTo>
                      <a:pt x="2500" y="819"/>
                      <a:pt x="2471" y="846"/>
                      <a:pt x="2441" y="870"/>
                    </a:cubicBezTo>
                    <a:cubicBezTo>
                      <a:pt x="2373" y="925"/>
                      <a:pt x="2299" y="968"/>
                      <a:pt x="2215" y="992"/>
                    </a:cubicBezTo>
                    <a:cubicBezTo>
                      <a:pt x="2167" y="1006"/>
                      <a:pt x="2117" y="1014"/>
                      <a:pt x="2062" y="1013"/>
                    </a:cubicBezTo>
                    <a:cubicBezTo>
                      <a:pt x="2001" y="1011"/>
                      <a:pt x="1935" y="998"/>
                      <a:pt x="1881" y="963"/>
                    </a:cubicBezTo>
                    <a:cubicBezTo>
                      <a:pt x="1829" y="929"/>
                      <a:pt x="1794" y="879"/>
                      <a:pt x="1759" y="831"/>
                    </a:cubicBezTo>
                    <a:cubicBezTo>
                      <a:pt x="1677" y="720"/>
                      <a:pt x="1599" y="604"/>
                      <a:pt x="1520" y="489"/>
                    </a:cubicBezTo>
                    <a:cubicBezTo>
                      <a:pt x="1484" y="435"/>
                      <a:pt x="1446" y="381"/>
                      <a:pt x="1409" y="327"/>
                    </a:cubicBezTo>
                    <a:cubicBezTo>
                      <a:pt x="1338" y="228"/>
                      <a:pt x="1260" y="123"/>
                      <a:pt x="1151" y="63"/>
                    </a:cubicBezTo>
                    <a:cubicBezTo>
                      <a:pt x="1071" y="19"/>
                      <a:pt x="983" y="4"/>
                      <a:pt x="903" y="2"/>
                    </a:cubicBezTo>
                    <a:cubicBezTo>
                      <a:pt x="824" y="0"/>
                      <a:pt x="749" y="11"/>
                      <a:pt x="670" y="15"/>
                    </a:cubicBezTo>
                    <a:cubicBezTo>
                      <a:pt x="590" y="20"/>
                      <a:pt x="505" y="19"/>
                      <a:pt x="420" y="22"/>
                    </a:cubicBezTo>
                    <a:cubicBezTo>
                      <a:pt x="270" y="28"/>
                      <a:pt x="116" y="45"/>
                      <a:pt x="0" y="13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1079500" y="3560763"/>
                <a:ext cx="7056436" cy="2444749"/>
              </a:xfrm>
              <a:custGeom>
                <a:rect b="b" l="l" r="r" t="t"/>
                <a:pathLst>
                  <a:path extrusionOk="0" h="1020" w="2946">
                    <a:moveTo>
                      <a:pt x="2946" y="271"/>
                    </a:moveTo>
                    <a:cubicBezTo>
                      <a:pt x="2870" y="408"/>
                      <a:pt x="2775" y="539"/>
                      <a:pt x="2669" y="664"/>
                    </a:cubicBezTo>
                    <a:cubicBezTo>
                      <a:pt x="2622" y="719"/>
                      <a:pt x="2573" y="772"/>
                      <a:pt x="2522" y="820"/>
                    </a:cubicBezTo>
                    <a:cubicBezTo>
                      <a:pt x="2494" y="847"/>
                      <a:pt x="2464" y="872"/>
                      <a:pt x="2434" y="894"/>
                    </a:cubicBezTo>
                    <a:cubicBezTo>
                      <a:pt x="2366" y="945"/>
                      <a:pt x="2293" y="982"/>
                      <a:pt x="2210" y="1002"/>
                    </a:cubicBezTo>
                    <a:cubicBezTo>
                      <a:pt x="2164" y="1014"/>
                      <a:pt x="2114" y="1020"/>
                      <a:pt x="2061" y="1018"/>
                    </a:cubicBezTo>
                    <a:cubicBezTo>
                      <a:pt x="2002" y="1015"/>
                      <a:pt x="1938" y="1001"/>
                      <a:pt x="1885" y="966"/>
                    </a:cubicBezTo>
                    <a:cubicBezTo>
                      <a:pt x="1834" y="934"/>
                      <a:pt x="1799" y="885"/>
                      <a:pt x="1764" y="839"/>
                    </a:cubicBezTo>
                    <a:cubicBezTo>
                      <a:pt x="1680" y="729"/>
                      <a:pt x="1600" y="614"/>
                      <a:pt x="1521" y="500"/>
                    </a:cubicBezTo>
                    <a:cubicBezTo>
                      <a:pt x="1483" y="446"/>
                      <a:pt x="1445" y="393"/>
                      <a:pt x="1407" y="340"/>
                    </a:cubicBezTo>
                    <a:cubicBezTo>
                      <a:pt x="1335" y="241"/>
                      <a:pt x="1256" y="138"/>
                      <a:pt x="1147" y="76"/>
                    </a:cubicBezTo>
                    <a:cubicBezTo>
                      <a:pt x="1068" y="31"/>
                      <a:pt x="982" y="12"/>
                      <a:pt x="902" y="6"/>
                    </a:cubicBezTo>
                    <a:cubicBezTo>
                      <a:pt x="824" y="0"/>
                      <a:pt x="749" y="6"/>
                      <a:pt x="671" y="6"/>
                    </a:cubicBezTo>
                    <a:cubicBezTo>
                      <a:pt x="591" y="6"/>
                      <a:pt x="507" y="2"/>
                      <a:pt x="422" y="2"/>
                    </a:cubicBezTo>
                    <a:cubicBezTo>
                      <a:pt x="273" y="3"/>
                      <a:pt x="118" y="14"/>
                      <a:pt x="0" y="10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1060450" y="3543300"/>
                <a:ext cx="7062789" cy="2514600"/>
              </a:xfrm>
              <a:custGeom>
                <a:rect b="b" l="l" r="r" t="t"/>
                <a:pathLst>
                  <a:path extrusionOk="0" h="1049" w="2949">
                    <a:moveTo>
                      <a:pt x="2949" y="356"/>
                    </a:moveTo>
                    <a:cubicBezTo>
                      <a:pt x="2869" y="485"/>
                      <a:pt x="2772" y="608"/>
                      <a:pt x="2664" y="726"/>
                    </a:cubicBezTo>
                    <a:cubicBezTo>
                      <a:pt x="2617" y="778"/>
                      <a:pt x="2568" y="828"/>
                      <a:pt x="2516" y="873"/>
                    </a:cubicBezTo>
                    <a:cubicBezTo>
                      <a:pt x="2488" y="898"/>
                      <a:pt x="2459" y="921"/>
                      <a:pt x="2428" y="941"/>
                    </a:cubicBezTo>
                    <a:cubicBezTo>
                      <a:pt x="2360" y="987"/>
                      <a:pt x="2288" y="1019"/>
                      <a:pt x="2207" y="1036"/>
                    </a:cubicBezTo>
                    <a:cubicBezTo>
                      <a:pt x="2162" y="1045"/>
                      <a:pt x="2113" y="1049"/>
                      <a:pt x="2062" y="1046"/>
                    </a:cubicBezTo>
                    <a:cubicBezTo>
                      <a:pt x="2003" y="1042"/>
                      <a:pt x="1941" y="1027"/>
                      <a:pt x="1890" y="993"/>
                    </a:cubicBezTo>
                    <a:cubicBezTo>
                      <a:pt x="1840" y="961"/>
                      <a:pt x="1805" y="915"/>
                      <a:pt x="1770" y="870"/>
                    </a:cubicBezTo>
                    <a:cubicBezTo>
                      <a:pt x="1684" y="762"/>
                      <a:pt x="1603" y="647"/>
                      <a:pt x="1522" y="534"/>
                    </a:cubicBezTo>
                    <a:cubicBezTo>
                      <a:pt x="1484" y="480"/>
                      <a:pt x="1445" y="428"/>
                      <a:pt x="1406" y="375"/>
                    </a:cubicBezTo>
                    <a:cubicBezTo>
                      <a:pt x="1333" y="277"/>
                      <a:pt x="1252" y="175"/>
                      <a:pt x="1145" y="111"/>
                    </a:cubicBezTo>
                    <a:cubicBezTo>
                      <a:pt x="1066" y="65"/>
                      <a:pt x="982" y="43"/>
                      <a:pt x="903" y="33"/>
                    </a:cubicBezTo>
                    <a:cubicBezTo>
                      <a:pt x="825" y="23"/>
                      <a:pt x="751" y="24"/>
                      <a:pt x="673" y="20"/>
                    </a:cubicBezTo>
                    <a:cubicBezTo>
                      <a:pt x="594" y="16"/>
                      <a:pt x="510" y="9"/>
                      <a:pt x="425" y="5"/>
                    </a:cubicBezTo>
                    <a:cubicBezTo>
                      <a:pt x="277" y="0"/>
                      <a:pt x="121" y="7"/>
                      <a:pt x="0" y="8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1042988" y="3519488"/>
                <a:ext cx="7069135" cy="2590800"/>
              </a:xfrm>
              <a:custGeom>
                <a:rect b="b" l="l" r="r" t="t"/>
                <a:pathLst>
                  <a:path extrusionOk="0" h="1081" w="2951">
                    <a:moveTo>
                      <a:pt x="2951" y="444"/>
                    </a:moveTo>
                    <a:cubicBezTo>
                      <a:pt x="2867" y="565"/>
                      <a:pt x="2768" y="681"/>
                      <a:pt x="2659" y="792"/>
                    </a:cubicBezTo>
                    <a:cubicBezTo>
                      <a:pt x="2612" y="840"/>
                      <a:pt x="2561" y="887"/>
                      <a:pt x="2510" y="929"/>
                    </a:cubicBezTo>
                    <a:cubicBezTo>
                      <a:pt x="2481" y="952"/>
                      <a:pt x="2452" y="973"/>
                      <a:pt x="2421" y="991"/>
                    </a:cubicBezTo>
                    <a:cubicBezTo>
                      <a:pt x="2354" y="1032"/>
                      <a:pt x="2282" y="1059"/>
                      <a:pt x="2203" y="1072"/>
                    </a:cubicBezTo>
                    <a:cubicBezTo>
                      <a:pt x="2158" y="1079"/>
                      <a:pt x="2111" y="1081"/>
                      <a:pt x="2061" y="1077"/>
                    </a:cubicBezTo>
                    <a:cubicBezTo>
                      <a:pt x="2004" y="1071"/>
                      <a:pt x="1944" y="1056"/>
                      <a:pt x="1893" y="1023"/>
                    </a:cubicBezTo>
                    <a:cubicBezTo>
                      <a:pt x="1845" y="992"/>
                      <a:pt x="1810" y="947"/>
                      <a:pt x="1774" y="904"/>
                    </a:cubicBezTo>
                    <a:cubicBezTo>
                      <a:pt x="1687" y="797"/>
                      <a:pt x="1605" y="684"/>
                      <a:pt x="1522" y="571"/>
                    </a:cubicBezTo>
                    <a:cubicBezTo>
                      <a:pt x="1484" y="518"/>
                      <a:pt x="1444" y="465"/>
                      <a:pt x="1404" y="413"/>
                    </a:cubicBezTo>
                    <a:cubicBezTo>
                      <a:pt x="1329" y="316"/>
                      <a:pt x="1248" y="215"/>
                      <a:pt x="1142" y="150"/>
                    </a:cubicBezTo>
                    <a:cubicBezTo>
                      <a:pt x="1064" y="102"/>
                      <a:pt x="980" y="77"/>
                      <a:pt x="902" y="62"/>
                    </a:cubicBezTo>
                    <a:cubicBezTo>
                      <a:pt x="825" y="48"/>
                      <a:pt x="751" y="45"/>
                      <a:pt x="674" y="37"/>
                    </a:cubicBezTo>
                    <a:cubicBezTo>
                      <a:pt x="595" y="29"/>
                      <a:pt x="511" y="18"/>
                      <a:pt x="427" y="11"/>
                    </a:cubicBezTo>
                    <a:cubicBezTo>
                      <a:pt x="279" y="0"/>
                      <a:pt x="123" y="3"/>
                      <a:pt x="0" y="81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4"/>
              <p:cNvSpPr/>
              <p:nvPr/>
            </p:nvSpPr>
            <p:spPr>
              <a:xfrm>
                <a:off x="1027113" y="3490913"/>
                <a:ext cx="7070726" cy="2674938"/>
              </a:xfrm>
              <a:custGeom>
                <a:rect b="b" l="l" r="r" t="t"/>
                <a:pathLst>
                  <a:path extrusionOk="0" h="1116" w="2952">
                    <a:moveTo>
                      <a:pt x="2952" y="534"/>
                    </a:moveTo>
                    <a:cubicBezTo>
                      <a:pt x="2865" y="647"/>
                      <a:pt x="2764" y="755"/>
                      <a:pt x="2654" y="859"/>
                    </a:cubicBezTo>
                    <a:cubicBezTo>
                      <a:pt x="2606" y="904"/>
                      <a:pt x="2555" y="949"/>
                      <a:pt x="2503" y="987"/>
                    </a:cubicBezTo>
                    <a:cubicBezTo>
                      <a:pt x="2475" y="1008"/>
                      <a:pt x="2445" y="1027"/>
                      <a:pt x="2414" y="1043"/>
                    </a:cubicBezTo>
                    <a:cubicBezTo>
                      <a:pt x="2347" y="1079"/>
                      <a:pt x="2276" y="1101"/>
                      <a:pt x="2199" y="1110"/>
                    </a:cubicBezTo>
                    <a:cubicBezTo>
                      <a:pt x="2155" y="1115"/>
                      <a:pt x="2109" y="1116"/>
                      <a:pt x="2060" y="1110"/>
                    </a:cubicBezTo>
                    <a:cubicBezTo>
                      <a:pt x="2005" y="1103"/>
                      <a:pt x="1947" y="1087"/>
                      <a:pt x="1897" y="1055"/>
                    </a:cubicBezTo>
                    <a:cubicBezTo>
                      <a:pt x="1849" y="1025"/>
                      <a:pt x="1814" y="982"/>
                      <a:pt x="1779" y="940"/>
                    </a:cubicBezTo>
                    <a:cubicBezTo>
                      <a:pt x="1690" y="835"/>
                      <a:pt x="1606" y="722"/>
                      <a:pt x="1523" y="610"/>
                    </a:cubicBezTo>
                    <a:cubicBezTo>
                      <a:pt x="1483" y="557"/>
                      <a:pt x="1443" y="505"/>
                      <a:pt x="1403" y="454"/>
                    </a:cubicBezTo>
                    <a:cubicBezTo>
                      <a:pt x="1326" y="357"/>
                      <a:pt x="1243" y="258"/>
                      <a:pt x="1138" y="190"/>
                    </a:cubicBezTo>
                    <a:cubicBezTo>
                      <a:pt x="1061" y="141"/>
                      <a:pt x="979" y="113"/>
                      <a:pt x="902" y="94"/>
                    </a:cubicBezTo>
                    <a:cubicBezTo>
                      <a:pt x="825" y="76"/>
                      <a:pt x="752" y="67"/>
                      <a:pt x="675" y="56"/>
                    </a:cubicBezTo>
                    <a:cubicBezTo>
                      <a:pt x="596" y="44"/>
                      <a:pt x="513" y="29"/>
                      <a:pt x="429" y="19"/>
                    </a:cubicBezTo>
                    <a:cubicBezTo>
                      <a:pt x="282" y="3"/>
                      <a:pt x="124" y="0"/>
                      <a:pt x="0" y="7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1009650" y="3457575"/>
                <a:ext cx="7075487" cy="2762251"/>
              </a:xfrm>
              <a:custGeom>
                <a:rect b="b" l="l" r="r" t="t"/>
                <a:pathLst>
                  <a:path extrusionOk="0" h="1153" w="2954">
                    <a:moveTo>
                      <a:pt x="2954" y="626"/>
                    </a:moveTo>
                    <a:cubicBezTo>
                      <a:pt x="2863" y="731"/>
                      <a:pt x="2760" y="832"/>
                      <a:pt x="2648" y="928"/>
                    </a:cubicBezTo>
                    <a:cubicBezTo>
                      <a:pt x="2600" y="970"/>
                      <a:pt x="2549" y="1012"/>
                      <a:pt x="2497" y="1047"/>
                    </a:cubicBezTo>
                    <a:cubicBezTo>
                      <a:pt x="2468" y="1066"/>
                      <a:pt x="2438" y="1083"/>
                      <a:pt x="2408" y="1097"/>
                    </a:cubicBezTo>
                    <a:cubicBezTo>
                      <a:pt x="2340" y="1129"/>
                      <a:pt x="2270" y="1145"/>
                      <a:pt x="2195" y="1150"/>
                    </a:cubicBezTo>
                    <a:cubicBezTo>
                      <a:pt x="2152" y="1153"/>
                      <a:pt x="2107" y="1152"/>
                      <a:pt x="2060" y="1145"/>
                    </a:cubicBezTo>
                    <a:cubicBezTo>
                      <a:pt x="2006" y="1137"/>
                      <a:pt x="1949" y="1120"/>
                      <a:pt x="1901" y="1089"/>
                    </a:cubicBezTo>
                    <a:cubicBezTo>
                      <a:pt x="1854" y="1059"/>
                      <a:pt x="1819" y="1018"/>
                      <a:pt x="1784" y="978"/>
                    </a:cubicBezTo>
                    <a:cubicBezTo>
                      <a:pt x="1692" y="874"/>
                      <a:pt x="1608" y="762"/>
                      <a:pt x="1523" y="651"/>
                    </a:cubicBezTo>
                    <a:cubicBezTo>
                      <a:pt x="1483" y="599"/>
                      <a:pt x="1442" y="547"/>
                      <a:pt x="1401" y="496"/>
                    </a:cubicBezTo>
                    <a:cubicBezTo>
                      <a:pt x="1323" y="400"/>
                      <a:pt x="1239" y="302"/>
                      <a:pt x="1135" y="233"/>
                    </a:cubicBezTo>
                    <a:cubicBezTo>
                      <a:pt x="1059" y="183"/>
                      <a:pt x="978" y="151"/>
                      <a:pt x="901" y="128"/>
                    </a:cubicBezTo>
                    <a:cubicBezTo>
                      <a:pt x="826" y="106"/>
                      <a:pt x="752" y="92"/>
                      <a:pt x="675" y="77"/>
                    </a:cubicBezTo>
                    <a:cubicBezTo>
                      <a:pt x="597" y="60"/>
                      <a:pt x="515" y="42"/>
                      <a:pt x="431" y="30"/>
                    </a:cubicBezTo>
                    <a:cubicBezTo>
                      <a:pt x="285" y="7"/>
                      <a:pt x="126" y="0"/>
                      <a:pt x="0" y="7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990600" y="3421063"/>
                <a:ext cx="7083427" cy="2857501"/>
              </a:xfrm>
              <a:custGeom>
                <a:rect b="b" l="l" r="r" t="t"/>
                <a:pathLst>
                  <a:path extrusionOk="0" h="1192" w="2957">
                    <a:moveTo>
                      <a:pt x="2957" y="719"/>
                    </a:moveTo>
                    <a:cubicBezTo>
                      <a:pt x="2863" y="816"/>
                      <a:pt x="2757" y="909"/>
                      <a:pt x="2644" y="999"/>
                    </a:cubicBezTo>
                    <a:cubicBezTo>
                      <a:pt x="2595" y="1038"/>
                      <a:pt x="2544" y="1076"/>
                      <a:pt x="2491" y="1108"/>
                    </a:cubicBezTo>
                    <a:cubicBezTo>
                      <a:pt x="2462" y="1125"/>
                      <a:pt x="2433" y="1140"/>
                      <a:pt x="2402" y="1152"/>
                    </a:cubicBezTo>
                    <a:cubicBezTo>
                      <a:pt x="2334" y="1179"/>
                      <a:pt x="2266" y="1190"/>
                      <a:pt x="2191" y="1191"/>
                    </a:cubicBezTo>
                    <a:cubicBezTo>
                      <a:pt x="2150" y="1192"/>
                      <a:pt x="2106" y="1189"/>
                      <a:pt x="2060" y="1181"/>
                    </a:cubicBezTo>
                    <a:cubicBezTo>
                      <a:pt x="2008" y="1171"/>
                      <a:pt x="1953" y="1154"/>
                      <a:pt x="1906" y="1124"/>
                    </a:cubicBezTo>
                    <a:cubicBezTo>
                      <a:pt x="1860" y="1095"/>
                      <a:pt x="1825" y="1056"/>
                      <a:pt x="1790" y="1017"/>
                    </a:cubicBezTo>
                    <a:cubicBezTo>
                      <a:pt x="1696" y="915"/>
                      <a:pt x="1611" y="803"/>
                      <a:pt x="1524" y="693"/>
                    </a:cubicBezTo>
                    <a:cubicBezTo>
                      <a:pt x="1484" y="641"/>
                      <a:pt x="1442" y="590"/>
                      <a:pt x="1400" y="539"/>
                    </a:cubicBezTo>
                    <a:cubicBezTo>
                      <a:pt x="1321" y="444"/>
                      <a:pt x="1235" y="347"/>
                      <a:pt x="1132" y="276"/>
                    </a:cubicBezTo>
                    <a:cubicBezTo>
                      <a:pt x="1057" y="225"/>
                      <a:pt x="978" y="189"/>
                      <a:pt x="901" y="163"/>
                    </a:cubicBezTo>
                    <a:cubicBezTo>
                      <a:pt x="827" y="136"/>
                      <a:pt x="754" y="118"/>
                      <a:pt x="677" y="98"/>
                    </a:cubicBezTo>
                    <a:cubicBezTo>
                      <a:pt x="600" y="78"/>
                      <a:pt x="518" y="57"/>
                      <a:pt x="434" y="41"/>
                    </a:cubicBezTo>
                    <a:cubicBezTo>
                      <a:pt x="288" y="13"/>
                      <a:pt x="129" y="0"/>
                      <a:pt x="0" y="6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4"/>
              <p:cNvSpPr/>
              <p:nvPr/>
            </p:nvSpPr>
            <p:spPr>
              <a:xfrm>
                <a:off x="973138" y="3387725"/>
                <a:ext cx="7085009" cy="2959100"/>
              </a:xfrm>
              <a:custGeom>
                <a:rect b="b" l="l" r="r" t="t"/>
                <a:pathLst>
                  <a:path extrusionOk="0" h="1235" w="2958">
                    <a:moveTo>
                      <a:pt x="2958" y="811"/>
                    </a:moveTo>
                    <a:cubicBezTo>
                      <a:pt x="2861" y="900"/>
                      <a:pt x="2753" y="985"/>
                      <a:pt x="2639" y="1068"/>
                    </a:cubicBezTo>
                    <a:cubicBezTo>
                      <a:pt x="2589" y="1104"/>
                      <a:pt x="2538" y="1139"/>
                      <a:pt x="2485" y="1168"/>
                    </a:cubicBezTo>
                    <a:cubicBezTo>
                      <a:pt x="2456" y="1183"/>
                      <a:pt x="2426" y="1196"/>
                      <a:pt x="2395" y="1206"/>
                    </a:cubicBezTo>
                    <a:cubicBezTo>
                      <a:pt x="2328" y="1228"/>
                      <a:pt x="2260" y="1235"/>
                      <a:pt x="2187" y="1232"/>
                    </a:cubicBezTo>
                    <a:cubicBezTo>
                      <a:pt x="2146" y="1230"/>
                      <a:pt x="2104" y="1225"/>
                      <a:pt x="2059" y="1216"/>
                    </a:cubicBezTo>
                    <a:cubicBezTo>
                      <a:pt x="2008" y="1205"/>
                      <a:pt x="1956" y="1187"/>
                      <a:pt x="1909" y="1157"/>
                    </a:cubicBezTo>
                    <a:cubicBezTo>
                      <a:pt x="1865" y="1130"/>
                      <a:pt x="1830" y="1092"/>
                      <a:pt x="1795" y="1055"/>
                    </a:cubicBezTo>
                    <a:cubicBezTo>
                      <a:pt x="1698" y="955"/>
                      <a:pt x="1612" y="843"/>
                      <a:pt x="1525" y="734"/>
                    </a:cubicBezTo>
                    <a:cubicBezTo>
                      <a:pt x="1483" y="682"/>
                      <a:pt x="1441" y="632"/>
                      <a:pt x="1398" y="581"/>
                    </a:cubicBezTo>
                    <a:cubicBezTo>
                      <a:pt x="1317" y="487"/>
                      <a:pt x="1231" y="392"/>
                      <a:pt x="1129" y="319"/>
                    </a:cubicBezTo>
                    <a:cubicBezTo>
                      <a:pt x="1054" y="266"/>
                      <a:pt x="976" y="227"/>
                      <a:pt x="901" y="196"/>
                    </a:cubicBezTo>
                    <a:cubicBezTo>
                      <a:pt x="827" y="166"/>
                      <a:pt x="754" y="143"/>
                      <a:pt x="678" y="119"/>
                    </a:cubicBezTo>
                    <a:cubicBezTo>
                      <a:pt x="601" y="95"/>
                      <a:pt x="520" y="70"/>
                      <a:pt x="436" y="51"/>
                    </a:cubicBezTo>
                    <a:cubicBezTo>
                      <a:pt x="291" y="17"/>
                      <a:pt x="131" y="0"/>
                      <a:pt x="0" y="65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4"/>
              <p:cNvSpPr/>
              <p:nvPr/>
            </p:nvSpPr>
            <p:spPr>
              <a:xfrm>
                <a:off x="957263" y="3352800"/>
                <a:ext cx="7089777" cy="3067050"/>
              </a:xfrm>
              <a:custGeom>
                <a:rect b="b" l="l" r="r" t="t"/>
                <a:pathLst>
                  <a:path extrusionOk="0" h="1280" w="2960">
                    <a:moveTo>
                      <a:pt x="2960" y="904"/>
                    </a:moveTo>
                    <a:cubicBezTo>
                      <a:pt x="2859" y="984"/>
                      <a:pt x="2749" y="1063"/>
                      <a:pt x="2634" y="1138"/>
                    </a:cubicBezTo>
                    <a:cubicBezTo>
                      <a:pt x="2584" y="1171"/>
                      <a:pt x="2532" y="1203"/>
                      <a:pt x="2478" y="1228"/>
                    </a:cubicBezTo>
                    <a:cubicBezTo>
                      <a:pt x="2449" y="1242"/>
                      <a:pt x="2419" y="1253"/>
                      <a:pt x="2388" y="1261"/>
                    </a:cubicBezTo>
                    <a:cubicBezTo>
                      <a:pt x="2321" y="1279"/>
                      <a:pt x="2254" y="1280"/>
                      <a:pt x="2183" y="1273"/>
                    </a:cubicBezTo>
                    <a:cubicBezTo>
                      <a:pt x="2143" y="1269"/>
                      <a:pt x="2102" y="1262"/>
                      <a:pt x="2059" y="1252"/>
                    </a:cubicBezTo>
                    <a:cubicBezTo>
                      <a:pt x="2009" y="1239"/>
                      <a:pt x="1958" y="1221"/>
                      <a:pt x="1913" y="1192"/>
                    </a:cubicBezTo>
                    <a:cubicBezTo>
                      <a:pt x="1870" y="1165"/>
                      <a:pt x="1835" y="1130"/>
                      <a:pt x="1800" y="1094"/>
                    </a:cubicBezTo>
                    <a:cubicBezTo>
                      <a:pt x="1701" y="995"/>
                      <a:pt x="1614" y="884"/>
                      <a:pt x="1525" y="776"/>
                    </a:cubicBezTo>
                    <a:cubicBezTo>
                      <a:pt x="1483" y="725"/>
                      <a:pt x="1440" y="674"/>
                      <a:pt x="1397" y="625"/>
                    </a:cubicBezTo>
                    <a:cubicBezTo>
                      <a:pt x="1314" y="531"/>
                      <a:pt x="1226" y="437"/>
                      <a:pt x="1125" y="362"/>
                    </a:cubicBezTo>
                    <a:cubicBezTo>
                      <a:pt x="1052" y="308"/>
                      <a:pt x="975" y="266"/>
                      <a:pt x="900" y="231"/>
                    </a:cubicBezTo>
                    <a:cubicBezTo>
                      <a:pt x="827" y="197"/>
                      <a:pt x="755" y="169"/>
                      <a:pt x="679" y="141"/>
                    </a:cubicBezTo>
                    <a:cubicBezTo>
                      <a:pt x="602" y="113"/>
                      <a:pt x="521" y="84"/>
                      <a:pt x="438" y="62"/>
                    </a:cubicBezTo>
                    <a:cubicBezTo>
                      <a:pt x="294" y="23"/>
                      <a:pt x="133" y="0"/>
                      <a:pt x="0" y="6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939800" y="3319463"/>
                <a:ext cx="7094538" cy="3181350"/>
              </a:xfrm>
              <a:custGeom>
                <a:rect b="b" l="l" r="r" t="t"/>
                <a:pathLst>
                  <a:path extrusionOk="0" h="1328" w="2962">
                    <a:moveTo>
                      <a:pt x="2962" y="995"/>
                    </a:moveTo>
                    <a:cubicBezTo>
                      <a:pt x="2857" y="1068"/>
                      <a:pt x="2745" y="1139"/>
                      <a:pt x="2628" y="1207"/>
                    </a:cubicBezTo>
                    <a:cubicBezTo>
                      <a:pt x="2578" y="1237"/>
                      <a:pt x="2525" y="1267"/>
                      <a:pt x="2472" y="1288"/>
                    </a:cubicBezTo>
                    <a:cubicBezTo>
                      <a:pt x="2442" y="1300"/>
                      <a:pt x="2412" y="1309"/>
                      <a:pt x="2382" y="1315"/>
                    </a:cubicBezTo>
                    <a:cubicBezTo>
                      <a:pt x="2314" y="1328"/>
                      <a:pt x="2248" y="1324"/>
                      <a:pt x="2179" y="1313"/>
                    </a:cubicBezTo>
                    <a:cubicBezTo>
                      <a:pt x="2140" y="1307"/>
                      <a:pt x="2099" y="1299"/>
                      <a:pt x="2058" y="1287"/>
                    </a:cubicBezTo>
                    <a:cubicBezTo>
                      <a:pt x="2010" y="1273"/>
                      <a:pt x="1961" y="1254"/>
                      <a:pt x="1917" y="1226"/>
                    </a:cubicBezTo>
                    <a:cubicBezTo>
                      <a:pt x="1875" y="1200"/>
                      <a:pt x="1839" y="1166"/>
                      <a:pt x="1805" y="1133"/>
                    </a:cubicBezTo>
                    <a:cubicBezTo>
                      <a:pt x="1704" y="1035"/>
                      <a:pt x="1616" y="925"/>
                      <a:pt x="1525" y="817"/>
                    </a:cubicBezTo>
                    <a:cubicBezTo>
                      <a:pt x="1483" y="766"/>
                      <a:pt x="1439" y="716"/>
                      <a:pt x="1395" y="667"/>
                    </a:cubicBezTo>
                    <a:cubicBezTo>
                      <a:pt x="1311" y="574"/>
                      <a:pt x="1222" y="482"/>
                      <a:pt x="1122" y="405"/>
                    </a:cubicBezTo>
                    <a:cubicBezTo>
                      <a:pt x="1049" y="350"/>
                      <a:pt x="974" y="304"/>
                      <a:pt x="900" y="265"/>
                    </a:cubicBezTo>
                    <a:cubicBezTo>
                      <a:pt x="827" y="227"/>
                      <a:pt x="755" y="194"/>
                      <a:pt x="680" y="162"/>
                    </a:cubicBezTo>
                    <a:cubicBezTo>
                      <a:pt x="604" y="129"/>
                      <a:pt x="523" y="98"/>
                      <a:pt x="440" y="72"/>
                    </a:cubicBezTo>
                    <a:cubicBezTo>
                      <a:pt x="296" y="27"/>
                      <a:pt x="135" y="0"/>
                      <a:pt x="0" y="5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923925" y="3282950"/>
                <a:ext cx="7096126" cy="3302001"/>
              </a:xfrm>
              <a:custGeom>
                <a:rect b="b" l="l" r="r" t="t"/>
                <a:pathLst>
                  <a:path extrusionOk="0" h="1378" w="2963">
                    <a:moveTo>
                      <a:pt x="2963" y="1088"/>
                    </a:moveTo>
                    <a:cubicBezTo>
                      <a:pt x="2855" y="1153"/>
                      <a:pt x="2741" y="1216"/>
                      <a:pt x="2623" y="1278"/>
                    </a:cubicBezTo>
                    <a:cubicBezTo>
                      <a:pt x="2572" y="1304"/>
                      <a:pt x="2519" y="1331"/>
                      <a:pt x="2465" y="1349"/>
                    </a:cubicBezTo>
                    <a:cubicBezTo>
                      <a:pt x="2436" y="1359"/>
                      <a:pt x="2405" y="1366"/>
                      <a:pt x="2375" y="1370"/>
                    </a:cubicBezTo>
                    <a:cubicBezTo>
                      <a:pt x="2308" y="1378"/>
                      <a:pt x="2242" y="1369"/>
                      <a:pt x="2175" y="1354"/>
                    </a:cubicBezTo>
                    <a:cubicBezTo>
                      <a:pt x="2136" y="1346"/>
                      <a:pt x="2097" y="1336"/>
                      <a:pt x="2057" y="1323"/>
                    </a:cubicBezTo>
                    <a:cubicBezTo>
                      <a:pt x="2011" y="1307"/>
                      <a:pt x="1964" y="1288"/>
                      <a:pt x="1921" y="1261"/>
                    </a:cubicBezTo>
                    <a:cubicBezTo>
                      <a:pt x="1879" y="1235"/>
                      <a:pt x="1844" y="1204"/>
                      <a:pt x="1809" y="1172"/>
                    </a:cubicBezTo>
                    <a:cubicBezTo>
                      <a:pt x="1706" y="1076"/>
                      <a:pt x="1617" y="966"/>
                      <a:pt x="1526" y="859"/>
                    </a:cubicBezTo>
                    <a:cubicBezTo>
                      <a:pt x="1483" y="808"/>
                      <a:pt x="1438" y="759"/>
                      <a:pt x="1393" y="710"/>
                    </a:cubicBezTo>
                    <a:cubicBezTo>
                      <a:pt x="1308" y="618"/>
                      <a:pt x="1217" y="527"/>
                      <a:pt x="1118" y="449"/>
                    </a:cubicBezTo>
                    <a:cubicBezTo>
                      <a:pt x="1047" y="392"/>
                      <a:pt x="973" y="343"/>
                      <a:pt x="899" y="300"/>
                    </a:cubicBezTo>
                    <a:cubicBezTo>
                      <a:pt x="827" y="257"/>
                      <a:pt x="756" y="220"/>
                      <a:pt x="681" y="184"/>
                    </a:cubicBezTo>
                    <a:cubicBezTo>
                      <a:pt x="605" y="147"/>
                      <a:pt x="525" y="112"/>
                      <a:pt x="442" y="83"/>
                    </a:cubicBezTo>
                    <a:cubicBezTo>
                      <a:pt x="299" y="33"/>
                      <a:pt x="137" y="0"/>
                      <a:pt x="0" y="5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4"/>
              <p:cNvSpPr/>
              <p:nvPr/>
            </p:nvSpPr>
            <p:spPr>
              <a:xfrm>
                <a:off x="904875" y="3249613"/>
                <a:ext cx="7104059" cy="3421063"/>
              </a:xfrm>
              <a:custGeom>
                <a:rect b="b" l="l" r="r" t="t"/>
                <a:pathLst>
                  <a:path extrusionOk="0" h="1428" w="2966">
                    <a:moveTo>
                      <a:pt x="2966" y="1180"/>
                    </a:moveTo>
                    <a:cubicBezTo>
                      <a:pt x="2854" y="1237"/>
                      <a:pt x="2738" y="1293"/>
                      <a:pt x="2619" y="1347"/>
                    </a:cubicBezTo>
                    <a:cubicBezTo>
                      <a:pt x="2567" y="1371"/>
                      <a:pt x="2514" y="1394"/>
                      <a:pt x="2460" y="1409"/>
                    </a:cubicBezTo>
                    <a:cubicBezTo>
                      <a:pt x="2430" y="1417"/>
                      <a:pt x="2400" y="1423"/>
                      <a:pt x="2369" y="1424"/>
                    </a:cubicBezTo>
                    <a:cubicBezTo>
                      <a:pt x="2302" y="1428"/>
                      <a:pt x="2237" y="1413"/>
                      <a:pt x="2171" y="1394"/>
                    </a:cubicBezTo>
                    <a:cubicBezTo>
                      <a:pt x="2134" y="1384"/>
                      <a:pt x="2096" y="1372"/>
                      <a:pt x="2058" y="1358"/>
                    </a:cubicBezTo>
                    <a:cubicBezTo>
                      <a:pt x="2013" y="1341"/>
                      <a:pt x="1967" y="1321"/>
                      <a:pt x="1925" y="1295"/>
                    </a:cubicBezTo>
                    <a:cubicBezTo>
                      <a:pt x="1885" y="1270"/>
                      <a:pt x="1850" y="1240"/>
                      <a:pt x="1815" y="1210"/>
                    </a:cubicBezTo>
                    <a:cubicBezTo>
                      <a:pt x="1709" y="1116"/>
                      <a:pt x="1620" y="1006"/>
                      <a:pt x="1527" y="900"/>
                    </a:cubicBezTo>
                    <a:cubicBezTo>
                      <a:pt x="1483" y="850"/>
                      <a:pt x="1438" y="801"/>
                      <a:pt x="1392" y="753"/>
                    </a:cubicBezTo>
                    <a:cubicBezTo>
                      <a:pt x="1305" y="661"/>
                      <a:pt x="1214" y="571"/>
                      <a:pt x="1116" y="491"/>
                    </a:cubicBezTo>
                    <a:cubicBezTo>
                      <a:pt x="1045" y="433"/>
                      <a:pt x="972" y="381"/>
                      <a:pt x="899" y="333"/>
                    </a:cubicBezTo>
                    <a:cubicBezTo>
                      <a:pt x="829" y="287"/>
                      <a:pt x="757" y="245"/>
                      <a:pt x="683" y="205"/>
                    </a:cubicBezTo>
                    <a:cubicBezTo>
                      <a:pt x="607" y="164"/>
                      <a:pt x="528" y="125"/>
                      <a:pt x="445" y="93"/>
                    </a:cubicBezTo>
                    <a:cubicBezTo>
                      <a:pt x="302" y="37"/>
                      <a:pt x="140" y="0"/>
                      <a:pt x="0" y="5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4"/>
              <p:cNvSpPr/>
              <p:nvPr/>
            </p:nvSpPr>
            <p:spPr>
              <a:xfrm>
                <a:off x="887413" y="3213100"/>
                <a:ext cx="7108827" cy="3546476"/>
              </a:xfrm>
              <a:custGeom>
                <a:rect b="b" l="l" r="r" t="t"/>
                <a:pathLst>
                  <a:path extrusionOk="0" h="1480" w="2968">
                    <a:moveTo>
                      <a:pt x="2968" y="1273"/>
                    </a:moveTo>
                    <a:cubicBezTo>
                      <a:pt x="2852" y="1322"/>
                      <a:pt x="2734" y="1370"/>
                      <a:pt x="2614" y="1417"/>
                    </a:cubicBezTo>
                    <a:cubicBezTo>
                      <a:pt x="2562" y="1438"/>
                      <a:pt x="2508" y="1458"/>
                      <a:pt x="2453" y="1470"/>
                    </a:cubicBezTo>
                    <a:cubicBezTo>
                      <a:pt x="2423" y="1476"/>
                      <a:pt x="2393" y="1480"/>
                      <a:pt x="2362" y="1479"/>
                    </a:cubicBezTo>
                    <a:cubicBezTo>
                      <a:pt x="2295" y="1478"/>
                      <a:pt x="2231" y="1458"/>
                      <a:pt x="2167" y="1435"/>
                    </a:cubicBezTo>
                    <a:cubicBezTo>
                      <a:pt x="2131" y="1423"/>
                      <a:pt x="2094" y="1409"/>
                      <a:pt x="2057" y="1394"/>
                    </a:cubicBezTo>
                    <a:cubicBezTo>
                      <a:pt x="2014" y="1376"/>
                      <a:pt x="1970" y="1355"/>
                      <a:pt x="1929" y="1330"/>
                    </a:cubicBezTo>
                    <a:cubicBezTo>
                      <a:pt x="1890" y="1306"/>
                      <a:pt x="1855" y="1278"/>
                      <a:pt x="1820" y="1249"/>
                    </a:cubicBezTo>
                    <a:cubicBezTo>
                      <a:pt x="1712" y="1157"/>
                      <a:pt x="1622" y="1047"/>
                      <a:pt x="1527" y="942"/>
                    </a:cubicBezTo>
                    <a:cubicBezTo>
                      <a:pt x="1483" y="892"/>
                      <a:pt x="1437" y="844"/>
                      <a:pt x="1391" y="796"/>
                    </a:cubicBezTo>
                    <a:cubicBezTo>
                      <a:pt x="1302" y="705"/>
                      <a:pt x="1210" y="617"/>
                      <a:pt x="1113" y="535"/>
                    </a:cubicBezTo>
                    <a:cubicBezTo>
                      <a:pt x="1042" y="475"/>
                      <a:pt x="971" y="420"/>
                      <a:pt x="899" y="368"/>
                    </a:cubicBezTo>
                    <a:cubicBezTo>
                      <a:pt x="829" y="318"/>
                      <a:pt x="758" y="271"/>
                      <a:pt x="684" y="227"/>
                    </a:cubicBezTo>
                    <a:cubicBezTo>
                      <a:pt x="608" y="182"/>
                      <a:pt x="529" y="140"/>
                      <a:pt x="447" y="104"/>
                    </a:cubicBezTo>
                    <a:cubicBezTo>
                      <a:pt x="305" y="43"/>
                      <a:pt x="142" y="0"/>
                      <a:pt x="0" y="4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871538" y="3179763"/>
                <a:ext cx="7110414" cy="3679826"/>
              </a:xfrm>
              <a:custGeom>
                <a:rect b="b" l="l" r="r" t="t"/>
                <a:pathLst>
                  <a:path extrusionOk="0" h="1536" w="2969">
                    <a:moveTo>
                      <a:pt x="2969" y="1365"/>
                    </a:moveTo>
                    <a:cubicBezTo>
                      <a:pt x="2850" y="1406"/>
                      <a:pt x="2730" y="1447"/>
                      <a:pt x="2608" y="1487"/>
                    </a:cubicBezTo>
                    <a:cubicBezTo>
                      <a:pt x="2556" y="1504"/>
                      <a:pt x="2502" y="1521"/>
                      <a:pt x="2447" y="1530"/>
                    </a:cubicBezTo>
                    <a:cubicBezTo>
                      <a:pt x="2417" y="1534"/>
                      <a:pt x="2386" y="1536"/>
                      <a:pt x="2356" y="1533"/>
                    </a:cubicBezTo>
                    <a:cubicBezTo>
                      <a:pt x="2289" y="1527"/>
                      <a:pt x="2226" y="1502"/>
                      <a:pt x="2163" y="1476"/>
                    </a:cubicBezTo>
                    <a:cubicBezTo>
                      <a:pt x="2128" y="1461"/>
                      <a:pt x="2092" y="1445"/>
                      <a:pt x="2056" y="1429"/>
                    </a:cubicBezTo>
                    <a:cubicBezTo>
                      <a:pt x="2014" y="1409"/>
                      <a:pt x="1973" y="1388"/>
                      <a:pt x="1933" y="1364"/>
                    </a:cubicBezTo>
                    <a:cubicBezTo>
                      <a:pt x="1895" y="1340"/>
                      <a:pt x="1859" y="1314"/>
                      <a:pt x="1825" y="1287"/>
                    </a:cubicBezTo>
                    <a:cubicBezTo>
                      <a:pt x="1714" y="1197"/>
                      <a:pt x="1623" y="1087"/>
                      <a:pt x="1528" y="983"/>
                    </a:cubicBezTo>
                    <a:cubicBezTo>
                      <a:pt x="1483" y="933"/>
                      <a:pt x="1436" y="885"/>
                      <a:pt x="1389" y="838"/>
                    </a:cubicBezTo>
                    <a:cubicBezTo>
                      <a:pt x="1299" y="748"/>
                      <a:pt x="1205" y="661"/>
                      <a:pt x="1109" y="577"/>
                    </a:cubicBezTo>
                    <a:cubicBezTo>
                      <a:pt x="1040" y="517"/>
                      <a:pt x="970" y="458"/>
                      <a:pt x="898" y="402"/>
                    </a:cubicBezTo>
                    <a:cubicBezTo>
                      <a:pt x="829" y="347"/>
                      <a:pt x="758" y="296"/>
                      <a:pt x="685" y="248"/>
                    </a:cubicBezTo>
                    <a:cubicBezTo>
                      <a:pt x="610" y="198"/>
                      <a:pt x="531" y="153"/>
                      <a:pt x="449" y="114"/>
                    </a:cubicBezTo>
                    <a:cubicBezTo>
                      <a:pt x="308" y="47"/>
                      <a:pt x="144" y="0"/>
                      <a:pt x="0" y="4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8" name="Google Shape;168;p4"/>
          <p:cNvGrpSpPr/>
          <p:nvPr/>
        </p:nvGrpSpPr>
        <p:grpSpPr>
          <a:xfrm>
            <a:off x="408998" y="184059"/>
            <a:ext cx="8325990" cy="4824921"/>
            <a:chOff x="408998" y="184059"/>
            <a:chExt cx="8325990" cy="4824921"/>
          </a:xfrm>
        </p:grpSpPr>
        <p:grpSp>
          <p:nvGrpSpPr>
            <p:cNvPr id="169" name="Google Shape;169;p4"/>
            <p:cNvGrpSpPr/>
            <p:nvPr/>
          </p:nvGrpSpPr>
          <p:grpSpPr>
            <a:xfrm>
              <a:off x="8126548" y="184059"/>
              <a:ext cx="608440" cy="162121"/>
              <a:chOff x="4872038" y="3216275"/>
              <a:chExt cx="989013" cy="263525"/>
            </a:xfrm>
          </p:grpSpPr>
          <p:sp>
            <p:nvSpPr>
              <p:cNvPr id="170" name="Google Shape;170;p4"/>
              <p:cNvSpPr/>
              <p:nvPr/>
            </p:nvSpPr>
            <p:spPr>
              <a:xfrm>
                <a:off x="5249863" y="3216275"/>
                <a:ext cx="161925" cy="263525"/>
              </a:xfrm>
              <a:custGeom>
                <a:rect b="b" l="l" r="r" t="t"/>
                <a:pathLst>
                  <a:path extrusionOk="0" h="166" w="102">
                    <a:moveTo>
                      <a:pt x="101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102" y="0"/>
                    </a:lnTo>
                    <a:lnTo>
                      <a:pt x="22" y="84"/>
                    </a:lnTo>
                    <a:lnTo>
                      <a:pt x="10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4"/>
              <p:cNvSpPr/>
              <p:nvPr/>
            </p:nvSpPr>
            <p:spPr>
              <a:xfrm>
                <a:off x="5072063" y="3216275"/>
                <a:ext cx="169863" cy="263525"/>
              </a:xfrm>
              <a:custGeom>
                <a:rect b="b" l="l" r="r" t="t"/>
                <a:pathLst>
                  <a:path extrusionOk="0" h="166" w="107">
                    <a:moveTo>
                      <a:pt x="106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07" y="0"/>
                    </a:lnTo>
                    <a:lnTo>
                      <a:pt x="27" y="84"/>
                    </a:lnTo>
                    <a:lnTo>
                      <a:pt x="106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4"/>
              <p:cNvSpPr/>
              <p:nvPr/>
            </p:nvSpPr>
            <p:spPr>
              <a:xfrm>
                <a:off x="4872038" y="3216275"/>
                <a:ext cx="193675" cy="263525"/>
              </a:xfrm>
              <a:custGeom>
                <a:rect b="b" l="l" r="r" t="t"/>
                <a:pathLst>
                  <a:path extrusionOk="0" h="166" w="122">
                    <a:moveTo>
                      <a:pt x="121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22" y="0"/>
                    </a:lnTo>
                    <a:lnTo>
                      <a:pt x="41" y="84"/>
                    </a:lnTo>
                    <a:lnTo>
                      <a:pt x="12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4"/>
              <p:cNvSpPr/>
              <p:nvPr/>
            </p:nvSpPr>
            <p:spPr>
              <a:xfrm>
                <a:off x="5726113" y="3216275"/>
                <a:ext cx="134938" cy="263525"/>
              </a:xfrm>
              <a:custGeom>
                <a:rect b="b" l="l" r="r" t="t"/>
                <a:pathLst>
                  <a:path extrusionOk="0" h="166" w="85">
                    <a:moveTo>
                      <a:pt x="85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5" y="84"/>
                    </a:lnTo>
                    <a:lnTo>
                      <a:pt x="85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4"/>
              <p:cNvSpPr/>
              <p:nvPr/>
            </p:nvSpPr>
            <p:spPr>
              <a:xfrm>
                <a:off x="5419725" y="3216275"/>
                <a:ext cx="152400" cy="263525"/>
              </a:xfrm>
              <a:custGeom>
                <a:rect b="b" l="l" r="r" t="t"/>
                <a:pathLst>
                  <a:path extrusionOk="0" h="166" w="96">
                    <a:moveTo>
                      <a:pt x="95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96" y="0"/>
                    </a:lnTo>
                    <a:lnTo>
                      <a:pt x="16" y="84"/>
                    </a:lnTo>
                    <a:lnTo>
                      <a:pt x="95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4"/>
              <p:cNvSpPr/>
              <p:nvPr/>
            </p:nvSpPr>
            <p:spPr>
              <a:xfrm>
                <a:off x="5580063" y="3216275"/>
                <a:ext cx="139700" cy="263525"/>
              </a:xfrm>
              <a:custGeom>
                <a:rect b="b" l="l" r="r" t="t"/>
                <a:pathLst>
                  <a:path extrusionOk="0" h="166" w="88">
                    <a:moveTo>
                      <a:pt x="87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8" y="84"/>
                    </a:lnTo>
                    <a:lnTo>
                      <a:pt x="87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6" name="Google Shape;176;p4"/>
            <p:cNvGrpSpPr/>
            <p:nvPr/>
          </p:nvGrpSpPr>
          <p:grpSpPr>
            <a:xfrm flipH="1">
              <a:off x="408998" y="4846859"/>
              <a:ext cx="608440" cy="162121"/>
              <a:chOff x="4872038" y="3216275"/>
              <a:chExt cx="989013" cy="263525"/>
            </a:xfrm>
          </p:grpSpPr>
          <p:sp>
            <p:nvSpPr>
              <p:cNvPr id="177" name="Google Shape;177;p4"/>
              <p:cNvSpPr/>
              <p:nvPr/>
            </p:nvSpPr>
            <p:spPr>
              <a:xfrm>
                <a:off x="5249863" y="3216275"/>
                <a:ext cx="161925" cy="263525"/>
              </a:xfrm>
              <a:custGeom>
                <a:rect b="b" l="l" r="r" t="t"/>
                <a:pathLst>
                  <a:path extrusionOk="0" h="166" w="102">
                    <a:moveTo>
                      <a:pt x="101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102" y="0"/>
                    </a:lnTo>
                    <a:lnTo>
                      <a:pt x="22" y="84"/>
                    </a:lnTo>
                    <a:lnTo>
                      <a:pt x="10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4"/>
              <p:cNvSpPr/>
              <p:nvPr/>
            </p:nvSpPr>
            <p:spPr>
              <a:xfrm>
                <a:off x="5072063" y="3216275"/>
                <a:ext cx="169863" cy="263525"/>
              </a:xfrm>
              <a:custGeom>
                <a:rect b="b" l="l" r="r" t="t"/>
                <a:pathLst>
                  <a:path extrusionOk="0" h="166" w="107">
                    <a:moveTo>
                      <a:pt x="106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07" y="0"/>
                    </a:lnTo>
                    <a:lnTo>
                      <a:pt x="27" y="84"/>
                    </a:lnTo>
                    <a:lnTo>
                      <a:pt x="106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4"/>
              <p:cNvSpPr/>
              <p:nvPr/>
            </p:nvSpPr>
            <p:spPr>
              <a:xfrm>
                <a:off x="4872038" y="3216275"/>
                <a:ext cx="193675" cy="263525"/>
              </a:xfrm>
              <a:custGeom>
                <a:rect b="b" l="l" r="r" t="t"/>
                <a:pathLst>
                  <a:path extrusionOk="0" h="166" w="122">
                    <a:moveTo>
                      <a:pt x="121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22" y="0"/>
                    </a:lnTo>
                    <a:lnTo>
                      <a:pt x="41" y="84"/>
                    </a:lnTo>
                    <a:lnTo>
                      <a:pt x="12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4"/>
              <p:cNvSpPr/>
              <p:nvPr/>
            </p:nvSpPr>
            <p:spPr>
              <a:xfrm>
                <a:off x="5726113" y="3216275"/>
                <a:ext cx="134938" cy="263525"/>
              </a:xfrm>
              <a:custGeom>
                <a:rect b="b" l="l" r="r" t="t"/>
                <a:pathLst>
                  <a:path extrusionOk="0" h="166" w="85">
                    <a:moveTo>
                      <a:pt x="85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5" y="84"/>
                    </a:lnTo>
                    <a:lnTo>
                      <a:pt x="85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4"/>
              <p:cNvSpPr/>
              <p:nvPr/>
            </p:nvSpPr>
            <p:spPr>
              <a:xfrm>
                <a:off x="5419725" y="3216275"/>
                <a:ext cx="152400" cy="263525"/>
              </a:xfrm>
              <a:custGeom>
                <a:rect b="b" l="l" r="r" t="t"/>
                <a:pathLst>
                  <a:path extrusionOk="0" h="166" w="96">
                    <a:moveTo>
                      <a:pt x="95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96" y="0"/>
                    </a:lnTo>
                    <a:lnTo>
                      <a:pt x="16" y="84"/>
                    </a:lnTo>
                    <a:lnTo>
                      <a:pt x="95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4"/>
              <p:cNvSpPr/>
              <p:nvPr/>
            </p:nvSpPr>
            <p:spPr>
              <a:xfrm>
                <a:off x="5580063" y="3216275"/>
                <a:ext cx="139700" cy="263525"/>
              </a:xfrm>
              <a:custGeom>
                <a:rect b="b" l="l" r="r" t="t"/>
                <a:pathLst>
                  <a:path extrusionOk="0" h="166" w="88">
                    <a:moveTo>
                      <a:pt x="87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8" y="84"/>
                    </a:lnTo>
                    <a:lnTo>
                      <a:pt x="87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3" name="Google Shape;183;p4"/>
          <p:cNvGrpSpPr/>
          <p:nvPr/>
        </p:nvGrpSpPr>
        <p:grpSpPr>
          <a:xfrm>
            <a:off x="-298150" y="879951"/>
            <a:ext cx="9165981" cy="3781697"/>
            <a:chOff x="-298150" y="879951"/>
            <a:chExt cx="9165981" cy="3781697"/>
          </a:xfrm>
        </p:grpSpPr>
        <p:sp>
          <p:nvSpPr>
            <p:cNvPr id="184" name="Google Shape;184;p4"/>
            <p:cNvSpPr/>
            <p:nvPr/>
          </p:nvSpPr>
          <p:spPr>
            <a:xfrm>
              <a:off x="-298150" y="3624523"/>
              <a:ext cx="793450" cy="1037125"/>
            </a:xfrm>
            <a:custGeom>
              <a:rect b="b" l="l" r="r" t="t"/>
              <a:pathLst>
                <a:path extrusionOk="0" h="166" w="127">
                  <a:moveTo>
                    <a:pt x="1" y="166"/>
                  </a:moveTo>
                  <a:lnTo>
                    <a:pt x="47" y="166"/>
                  </a:lnTo>
                  <a:lnTo>
                    <a:pt x="127" y="84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1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8503818" y="879951"/>
              <a:ext cx="364013" cy="475800"/>
            </a:xfrm>
            <a:custGeom>
              <a:rect b="b" l="l" r="r" t="t"/>
              <a:pathLst>
                <a:path extrusionOk="0" h="166" w="127">
                  <a:moveTo>
                    <a:pt x="1" y="166"/>
                  </a:moveTo>
                  <a:lnTo>
                    <a:pt x="47" y="166"/>
                  </a:lnTo>
                  <a:lnTo>
                    <a:pt x="127" y="84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1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73" name="Google Shape;1373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6" name="Google Shape;1376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77" name="Google Shape;1377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78" name="Google Shape;1378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79" name="Google Shape;1379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80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382" name="Google Shape;1382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85" name="Google Shape;1385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6" name="Google Shape;1386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87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8" name="Google Shape;188;p5"/>
          <p:cNvSpPr txBox="1"/>
          <p:nvPr>
            <p:ph idx="1" type="subTitle"/>
          </p:nvPr>
        </p:nvSpPr>
        <p:spPr>
          <a:xfrm>
            <a:off x="4904650" y="2935700"/>
            <a:ext cx="3072000" cy="146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89" name="Google Shape;189;p5"/>
          <p:cNvSpPr txBox="1"/>
          <p:nvPr>
            <p:ph idx="2" type="subTitle"/>
          </p:nvPr>
        </p:nvSpPr>
        <p:spPr>
          <a:xfrm>
            <a:off x="720000" y="2935700"/>
            <a:ext cx="3072000" cy="146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90" name="Google Shape;190;p5"/>
          <p:cNvSpPr txBox="1"/>
          <p:nvPr>
            <p:ph idx="3" type="subTitle"/>
          </p:nvPr>
        </p:nvSpPr>
        <p:spPr>
          <a:xfrm>
            <a:off x="720000" y="2376900"/>
            <a:ext cx="30720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91" name="Google Shape;191;p5"/>
          <p:cNvSpPr txBox="1"/>
          <p:nvPr>
            <p:ph idx="4" type="subTitle"/>
          </p:nvPr>
        </p:nvSpPr>
        <p:spPr>
          <a:xfrm>
            <a:off x="4904651" y="2376900"/>
            <a:ext cx="30720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grpSp>
        <p:nvGrpSpPr>
          <p:cNvPr id="192" name="Google Shape;192;p5"/>
          <p:cNvGrpSpPr/>
          <p:nvPr/>
        </p:nvGrpSpPr>
        <p:grpSpPr>
          <a:xfrm>
            <a:off x="-435162" y="-3930560"/>
            <a:ext cx="12450786" cy="13445386"/>
            <a:chOff x="-435162" y="-3930560"/>
            <a:chExt cx="12450786" cy="13445386"/>
          </a:xfrm>
        </p:grpSpPr>
        <p:grpSp>
          <p:nvGrpSpPr>
            <p:cNvPr id="193" name="Google Shape;193;p5"/>
            <p:cNvGrpSpPr/>
            <p:nvPr/>
          </p:nvGrpSpPr>
          <p:grpSpPr>
            <a:xfrm>
              <a:off x="1772688" y="-3930560"/>
              <a:ext cx="10242936" cy="5143661"/>
              <a:chOff x="871538" y="3179763"/>
              <a:chExt cx="7327898" cy="3679826"/>
            </a:xfrm>
          </p:grpSpPr>
          <p:sp>
            <p:nvSpPr>
              <p:cNvPr id="194" name="Google Shape;194;p5"/>
              <p:cNvSpPr/>
              <p:nvPr/>
            </p:nvSpPr>
            <p:spPr>
              <a:xfrm>
                <a:off x="1165225" y="3278188"/>
                <a:ext cx="7034210" cy="2479676"/>
              </a:xfrm>
              <a:custGeom>
                <a:rect b="b" l="l" r="r" t="t"/>
                <a:pathLst>
                  <a:path extrusionOk="0" h="1035" w="2937">
                    <a:moveTo>
                      <a:pt x="2937" y="0"/>
                    </a:moveTo>
                    <a:cubicBezTo>
                      <a:pt x="2879" y="177"/>
                      <a:pt x="2795" y="345"/>
                      <a:pt x="2694" y="505"/>
                    </a:cubicBezTo>
                    <a:cubicBezTo>
                      <a:pt x="2650" y="575"/>
                      <a:pt x="2603" y="644"/>
                      <a:pt x="2553" y="709"/>
                    </a:cubicBezTo>
                    <a:cubicBezTo>
                      <a:pt x="2526" y="744"/>
                      <a:pt x="2497" y="780"/>
                      <a:pt x="2467" y="813"/>
                    </a:cubicBezTo>
                    <a:cubicBezTo>
                      <a:pt x="2399" y="886"/>
                      <a:pt x="2321" y="950"/>
                      <a:pt x="2230" y="989"/>
                    </a:cubicBezTo>
                    <a:cubicBezTo>
                      <a:pt x="2179" y="1012"/>
                      <a:pt x="2124" y="1027"/>
                      <a:pt x="2064" y="1031"/>
                    </a:cubicBezTo>
                    <a:cubicBezTo>
                      <a:pt x="1997" y="1035"/>
                      <a:pt x="1923" y="1024"/>
                      <a:pt x="1865" y="985"/>
                    </a:cubicBezTo>
                    <a:cubicBezTo>
                      <a:pt x="1809" y="948"/>
                      <a:pt x="1773" y="891"/>
                      <a:pt x="1739" y="837"/>
                    </a:cubicBezTo>
                    <a:cubicBezTo>
                      <a:pt x="1664" y="720"/>
                      <a:pt x="1591" y="601"/>
                      <a:pt x="1518" y="483"/>
                    </a:cubicBezTo>
                    <a:cubicBezTo>
                      <a:pt x="1484" y="427"/>
                      <a:pt x="1449" y="372"/>
                      <a:pt x="1415" y="316"/>
                    </a:cubicBezTo>
                    <a:cubicBezTo>
                      <a:pt x="1350" y="213"/>
                      <a:pt x="1277" y="104"/>
                      <a:pt x="1164" y="51"/>
                    </a:cubicBezTo>
                    <a:cubicBezTo>
                      <a:pt x="1080" y="12"/>
                      <a:pt x="987" y="11"/>
                      <a:pt x="904" y="25"/>
                    </a:cubicBezTo>
                    <a:cubicBezTo>
                      <a:pt x="822" y="40"/>
                      <a:pt x="746" y="69"/>
                      <a:pt x="665" y="90"/>
                    </a:cubicBezTo>
                    <a:cubicBezTo>
                      <a:pt x="584" y="110"/>
                      <a:pt x="497" y="124"/>
                      <a:pt x="411" y="140"/>
                    </a:cubicBezTo>
                    <a:cubicBezTo>
                      <a:pt x="259" y="169"/>
                      <a:pt x="107" y="205"/>
                      <a:pt x="0" y="30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5"/>
              <p:cNvSpPr/>
              <p:nvPr/>
            </p:nvSpPr>
            <p:spPr>
              <a:xfrm>
                <a:off x="1146175" y="3362325"/>
                <a:ext cx="7042153" cy="2441575"/>
              </a:xfrm>
              <a:custGeom>
                <a:rect b="b" l="l" r="r" t="t"/>
                <a:pathLst>
                  <a:path extrusionOk="0" h="1019" w="2940">
                    <a:moveTo>
                      <a:pt x="2940" y="43"/>
                    </a:moveTo>
                    <a:cubicBezTo>
                      <a:pt x="2878" y="211"/>
                      <a:pt x="2792" y="373"/>
                      <a:pt x="2690" y="526"/>
                    </a:cubicBezTo>
                    <a:cubicBezTo>
                      <a:pt x="2645" y="593"/>
                      <a:pt x="2598" y="658"/>
                      <a:pt x="2548" y="720"/>
                    </a:cubicBezTo>
                    <a:cubicBezTo>
                      <a:pt x="2520" y="754"/>
                      <a:pt x="2492" y="787"/>
                      <a:pt x="2461" y="818"/>
                    </a:cubicBezTo>
                    <a:cubicBezTo>
                      <a:pt x="2393" y="886"/>
                      <a:pt x="2316" y="945"/>
                      <a:pt x="2227" y="981"/>
                    </a:cubicBezTo>
                    <a:cubicBezTo>
                      <a:pt x="2177" y="1001"/>
                      <a:pt x="2123" y="1014"/>
                      <a:pt x="2064" y="1017"/>
                    </a:cubicBezTo>
                    <a:cubicBezTo>
                      <a:pt x="1998" y="1019"/>
                      <a:pt x="1927" y="1008"/>
                      <a:pt x="1870" y="970"/>
                    </a:cubicBezTo>
                    <a:cubicBezTo>
                      <a:pt x="1815" y="934"/>
                      <a:pt x="1779" y="879"/>
                      <a:pt x="1744" y="826"/>
                    </a:cubicBezTo>
                    <a:cubicBezTo>
                      <a:pt x="1668" y="710"/>
                      <a:pt x="1594" y="593"/>
                      <a:pt x="1519" y="475"/>
                    </a:cubicBezTo>
                    <a:cubicBezTo>
                      <a:pt x="1485" y="420"/>
                      <a:pt x="1449" y="365"/>
                      <a:pt x="1414" y="310"/>
                    </a:cubicBezTo>
                    <a:cubicBezTo>
                      <a:pt x="1348" y="207"/>
                      <a:pt x="1273" y="99"/>
                      <a:pt x="1161" y="45"/>
                    </a:cubicBezTo>
                    <a:cubicBezTo>
                      <a:pt x="1079" y="5"/>
                      <a:pt x="987" y="0"/>
                      <a:pt x="905" y="10"/>
                    </a:cubicBezTo>
                    <a:cubicBezTo>
                      <a:pt x="823" y="20"/>
                      <a:pt x="747" y="45"/>
                      <a:pt x="667" y="61"/>
                    </a:cubicBezTo>
                    <a:cubicBezTo>
                      <a:pt x="586" y="78"/>
                      <a:pt x="500" y="88"/>
                      <a:pt x="414" y="101"/>
                    </a:cubicBezTo>
                    <a:cubicBezTo>
                      <a:pt x="262" y="124"/>
                      <a:pt x="110" y="155"/>
                      <a:pt x="0" y="25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>
                <a:off x="1128713" y="3419475"/>
                <a:ext cx="7045327" cy="2432049"/>
              </a:xfrm>
              <a:custGeom>
                <a:rect b="b" l="l" r="r" t="t"/>
                <a:pathLst>
                  <a:path extrusionOk="0" h="1015" w="2941">
                    <a:moveTo>
                      <a:pt x="2941" y="97"/>
                    </a:moveTo>
                    <a:cubicBezTo>
                      <a:pt x="2876" y="257"/>
                      <a:pt x="2787" y="411"/>
                      <a:pt x="2684" y="557"/>
                    </a:cubicBezTo>
                    <a:cubicBezTo>
                      <a:pt x="2639" y="621"/>
                      <a:pt x="2591" y="683"/>
                      <a:pt x="2541" y="742"/>
                    </a:cubicBezTo>
                    <a:cubicBezTo>
                      <a:pt x="2514" y="774"/>
                      <a:pt x="2485" y="805"/>
                      <a:pt x="2454" y="834"/>
                    </a:cubicBezTo>
                    <a:cubicBezTo>
                      <a:pt x="2386" y="898"/>
                      <a:pt x="2310" y="951"/>
                      <a:pt x="2223" y="983"/>
                    </a:cubicBezTo>
                    <a:cubicBezTo>
                      <a:pt x="2174" y="1001"/>
                      <a:pt x="2121" y="1012"/>
                      <a:pt x="2064" y="1014"/>
                    </a:cubicBezTo>
                    <a:cubicBezTo>
                      <a:pt x="1999" y="1015"/>
                      <a:pt x="1930" y="1003"/>
                      <a:pt x="1873" y="966"/>
                    </a:cubicBezTo>
                    <a:cubicBezTo>
                      <a:pt x="1820" y="931"/>
                      <a:pt x="1784" y="877"/>
                      <a:pt x="1749" y="826"/>
                    </a:cubicBezTo>
                    <a:cubicBezTo>
                      <a:pt x="1671" y="712"/>
                      <a:pt x="1595" y="595"/>
                      <a:pt x="1520" y="478"/>
                    </a:cubicBezTo>
                    <a:cubicBezTo>
                      <a:pt x="1484" y="423"/>
                      <a:pt x="1448" y="368"/>
                      <a:pt x="1412" y="314"/>
                    </a:cubicBezTo>
                    <a:cubicBezTo>
                      <a:pt x="1345" y="212"/>
                      <a:pt x="1269" y="105"/>
                      <a:pt x="1158" y="49"/>
                    </a:cubicBezTo>
                    <a:cubicBezTo>
                      <a:pt x="1076" y="8"/>
                      <a:pt x="986" y="0"/>
                      <a:pt x="904" y="6"/>
                    </a:cubicBezTo>
                    <a:cubicBezTo>
                      <a:pt x="823" y="12"/>
                      <a:pt x="748" y="32"/>
                      <a:pt x="668" y="44"/>
                    </a:cubicBezTo>
                    <a:cubicBezTo>
                      <a:pt x="588" y="57"/>
                      <a:pt x="502" y="63"/>
                      <a:pt x="416" y="73"/>
                    </a:cubicBezTo>
                    <a:cubicBezTo>
                      <a:pt x="265" y="90"/>
                      <a:pt x="112" y="117"/>
                      <a:pt x="0" y="21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>
                <a:off x="1112838" y="3476625"/>
                <a:ext cx="7048500" cy="2422525"/>
              </a:xfrm>
              <a:custGeom>
                <a:rect b="b" l="l" r="r" t="t"/>
                <a:pathLst>
                  <a:path extrusionOk="0" h="1011" w="2943">
                    <a:moveTo>
                      <a:pt x="2943" y="151"/>
                    </a:moveTo>
                    <a:cubicBezTo>
                      <a:pt x="2874" y="303"/>
                      <a:pt x="2783" y="449"/>
                      <a:pt x="2679" y="588"/>
                    </a:cubicBezTo>
                    <a:cubicBezTo>
                      <a:pt x="2634" y="649"/>
                      <a:pt x="2585" y="708"/>
                      <a:pt x="2535" y="764"/>
                    </a:cubicBezTo>
                    <a:cubicBezTo>
                      <a:pt x="2507" y="794"/>
                      <a:pt x="2478" y="823"/>
                      <a:pt x="2447" y="850"/>
                    </a:cubicBezTo>
                    <a:cubicBezTo>
                      <a:pt x="2379" y="909"/>
                      <a:pt x="2304" y="957"/>
                      <a:pt x="2219" y="985"/>
                    </a:cubicBezTo>
                    <a:cubicBezTo>
                      <a:pt x="2171" y="1001"/>
                      <a:pt x="2119" y="1010"/>
                      <a:pt x="2063" y="1011"/>
                    </a:cubicBezTo>
                    <a:cubicBezTo>
                      <a:pt x="2000" y="1011"/>
                      <a:pt x="1932" y="998"/>
                      <a:pt x="1877" y="962"/>
                    </a:cubicBezTo>
                    <a:cubicBezTo>
                      <a:pt x="1824" y="927"/>
                      <a:pt x="1789" y="875"/>
                      <a:pt x="1754" y="826"/>
                    </a:cubicBezTo>
                    <a:cubicBezTo>
                      <a:pt x="1674" y="713"/>
                      <a:pt x="1597" y="597"/>
                      <a:pt x="1520" y="481"/>
                    </a:cubicBezTo>
                    <a:cubicBezTo>
                      <a:pt x="1484" y="426"/>
                      <a:pt x="1447" y="372"/>
                      <a:pt x="1410" y="318"/>
                    </a:cubicBezTo>
                    <a:cubicBezTo>
                      <a:pt x="1341" y="218"/>
                      <a:pt x="1265" y="112"/>
                      <a:pt x="1154" y="54"/>
                    </a:cubicBezTo>
                    <a:cubicBezTo>
                      <a:pt x="1073" y="11"/>
                      <a:pt x="984" y="0"/>
                      <a:pt x="904" y="2"/>
                    </a:cubicBezTo>
                    <a:cubicBezTo>
                      <a:pt x="823" y="4"/>
                      <a:pt x="748" y="19"/>
                      <a:pt x="669" y="27"/>
                    </a:cubicBezTo>
                    <a:cubicBezTo>
                      <a:pt x="589" y="36"/>
                      <a:pt x="503" y="39"/>
                      <a:pt x="418" y="45"/>
                    </a:cubicBezTo>
                    <a:cubicBezTo>
                      <a:pt x="268" y="57"/>
                      <a:pt x="114" y="78"/>
                      <a:pt x="0" y="17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5"/>
              <p:cNvSpPr/>
              <p:nvPr/>
            </p:nvSpPr>
            <p:spPr>
              <a:xfrm>
                <a:off x="1095375" y="3522663"/>
                <a:ext cx="7054851" cy="2428875"/>
              </a:xfrm>
              <a:custGeom>
                <a:rect b="b" l="l" r="r" t="t"/>
                <a:pathLst>
                  <a:path extrusionOk="0" h="1014" w="2945">
                    <a:moveTo>
                      <a:pt x="2945" y="210"/>
                    </a:moveTo>
                    <a:cubicBezTo>
                      <a:pt x="2872" y="354"/>
                      <a:pt x="2779" y="493"/>
                      <a:pt x="2674" y="625"/>
                    </a:cubicBezTo>
                    <a:cubicBezTo>
                      <a:pt x="2628" y="682"/>
                      <a:pt x="2579" y="739"/>
                      <a:pt x="2528" y="791"/>
                    </a:cubicBezTo>
                    <a:cubicBezTo>
                      <a:pt x="2500" y="819"/>
                      <a:pt x="2471" y="846"/>
                      <a:pt x="2441" y="870"/>
                    </a:cubicBezTo>
                    <a:cubicBezTo>
                      <a:pt x="2373" y="925"/>
                      <a:pt x="2299" y="968"/>
                      <a:pt x="2215" y="992"/>
                    </a:cubicBezTo>
                    <a:cubicBezTo>
                      <a:pt x="2167" y="1006"/>
                      <a:pt x="2117" y="1014"/>
                      <a:pt x="2062" y="1013"/>
                    </a:cubicBezTo>
                    <a:cubicBezTo>
                      <a:pt x="2001" y="1011"/>
                      <a:pt x="1935" y="998"/>
                      <a:pt x="1881" y="963"/>
                    </a:cubicBezTo>
                    <a:cubicBezTo>
                      <a:pt x="1829" y="929"/>
                      <a:pt x="1794" y="879"/>
                      <a:pt x="1759" y="831"/>
                    </a:cubicBezTo>
                    <a:cubicBezTo>
                      <a:pt x="1677" y="720"/>
                      <a:pt x="1599" y="604"/>
                      <a:pt x="1520" y="489"/>
                    </a:cubicBezTo>
                    <a:cubicBezTo>
                      <a:pt x="1484" y="435"/>
                      <a:pt x="1446" y="381"/>
                      <a:pt x="1409" y="327"/>
                    </a:cubicBezTo>
                    <a:cubicBezTo>
                      <a:pt x="1338" y="228"/>
                      <a:pt x="1260" y="123"/>
                      <a:pt x="1151" y="63"/>
                    </a:cubicBezTo>
                    <a:cubicBezTo>
                      <a:pt x="1071" y="19"/>
                      <a:pt x="983" y="4"/>
                      <a:pt x="903" y="2"/>
                    </a:cubicBezTo>
                    <a:cubicBezTo>
                      <a:pt x="824" y="0"/>
                      <a:pt x="749" y="11"/>
                      <a:pt x="670" y="15"/>
                    </a:cubicBezTo>
                    <a:cubicBezTo>
                      <a:pt x="590" y="20"/>
                      <a:pt x="505" y="19"/>
                      <a:pt x="420" y="22"/>
                    </a:cubicBezTo>
                    <a:cubicBezTo>
                      <a:pt x="270" y="28"/>
                      <a:pt x="116" y="45"/>
                      <a:pt x="0" y="13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5"/>
              <p:cNvSpPr/>
              <p:nvPr/>
            </p:nvSpPr>
            <p:spPr>
              <a:xfrm>
                <a:off x="1079500" y="3560763"/>
                <a:ext cx="7056436" cy="2444749"/>
              </a:xfrm>
              <a:custGeom>
                <a:rect b="b" l="l" r="r" t="t"/>
                <a:pathLst>
                  <a:path extrusionOk="0" h="1020" w="2946">
                    <a:moveTo>
                      <a:pt x="2946" y="271"/>
                    </a:moveTo>
                    <a:cubicBezTo>
                      <a:pt x="2870" y="408"/>
                      <a:pt x="2775" y="539"/>
                      <a:pt x="2669" y="664"/>
                    </a:cubicBezTo>
                    <a:cubicBezTo>
                      <a:pt x="2622" y="719"/>
                      <a:pt x="2573" y="772"/>
                      <a:pt x="2522" y="820"/>
                    </a:cubicBezTo>
                    <a:cubicBezTo>
                      <a:pt x="2494" y="847"/>
                      <a:pt x="2464" y="872"/>
                      <a:pt x="2434" y="894"/>
                    </a:cubicBezTo>
                    <a:cubicBezTo>
                      <a:pt x="2366" y="945"/>
                      <a:pt x="2293" y="982"/>
                      <a:pt x="2210" y="1002"/>
                    </a:cubicBezTo>
                    <a:cubicBezTo>
                      <a:pt x="2164" y="1014"/>
                      <a:pt x="2114" y="1020"/>
                      <a:pt x="2061" y="1018"/>
                    </a:cubicBezTo>
                    <a:cubicBezTo>
                      <a:pt x="2002" y="1015"/>
                      <a:pt x="1938" y="1001"/>
                      <a:pt x="1885" y="966"/>
                    </a:cubicBezTo>
                    <a:cubicBezTo>
                      <a:pt x="1834" y="934"/>
                      <a:pt x="1799" y="885"/>
                      <a:pt x="1764" y="839"/>
                    </a:cubicBezTo>
                    <a:cubicBezTo>
                      <a:pt x="1680" y="729"/>
                      <a:pt x="1600" y="614"/>
                      <a:pt x="1521" y="500"/>
                    </a:cubicBezTo>
                    <a:cubicBezTo>
                      <a:pt x="1483" y="446"/>
                      <a:pt x="1445" y="393"/>
                      <a:pt x="1407" y="340"/>
                    </a:cubicBezTo>
                    <a:cubicBezTo>
                      <a:pt x="1335" y="241"/>
                      <a:pt x="1256" y="138"/>
                      <a:pt x="1147" y="76"/>
                    </a:cubicBezTo>
                    <a:cubicBezTo>
                      <a:pt x="1068" y="31"/>
                      <a:pt x="982" y="12"/>
                      <a:pt x="902" y="6"/>
                    </a:cubicBezTo>
                    <a:cubicBezTo>
                      <a:pt x="824" y="0"/>
                      <a:pt x="749" y="6"/>
                      <a:pt x="671" y="6"/>
                    </a:cubicBezTo>
                    <a:cubicBezTo>
                      <a:pt x="591" y="6"/>
                      <a:pt x="507" y="2"/>
                      <a:pt x="422" y="2"/>
                    </a:cubicBezTo>
                    <a:cubicBezTo>
                      <a:pt x="273" y="3"/>
                      <a:pt x="118" y="14"/>
                      <a:pt x="0" y="10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5"/>
              <p:cNvSpPr/>
              <p:nvPr/>
            </p:nvSpPr>
            <p:spPr>
              <a:xfrm>
                <a:off x="1060450" y="3543300"/>
                <a:ext cx="7062789" cy="2514600"/>
              </a:xfrm>
              <a:custGeom>
                <a:rect b="b" l="l" r="r" t="t"/>
                <a:pathLst>
                  <a:path extrusionOk="0" h="1049" w="2949">
                    <a:moveTo>
                      <a:pt x="2949" y="356"/>
                    </a:moveTo>
                    <a:cubicBezTo>
                      <a:pt x="2869" y="485"/>
                      <a:pt x="2772" y="608"/>
                      <a:pt x="2664" y="726"/>
                    </a:cubicBezTo>
                    <a:cubicBezTo>
                      <a:pt x="2617" y="778"/>
                      <a:pt x="2568" y="828"/>
                      <a:pt x="2516" y="873"/>
                    </a:cubicBezTo>
                    <a:cubicBezTo>
                      <a:pt x="2488" y="898"/>
                      <a:pt x="2459" y="921"/>
                      <a:pt x="2428" y="941"/>
                    </a:cubicBezTo>
                    <a:cubicBezTo>
                      <a:pt x="2360" y="987"/>
                      <a:pt x="2288" y="1019"/>
                      <a:pt x="2207" y="1036"/>
                    </a:cubicBezTo>
                    <a:cubicBezTo>
                      <a:pt x="2162" y="1045"/>
                      <a:pt x="2113" y="1049"/>
                      <a:pt x="2062" y="1046"/>
                    </a:cubicBezTo>
                    <a:cubicBezTo>
                      <a:pt x="2003" y="1042"/>
                      <a:pt x="1941" y="1027"/>
                      <a:pt x="1890" y="993"/>
                    </a:cubicBezTo>
                    <a:cubicBezTo>
                      <a:pt x="1840" y="961"/>
                      <a:pt x="1805" y="915"/>
                      <a:pt x="1770" y="870"/>
                    </a:cubicBezTo>
                    <a:cubicBezTo>
                      <a:pt x="1684" y="762"/>
                      <a:pt x="1603" y="647"/>
                      <a:pt x="1522" y="534"/>
                    </a:cubicBezTo>
                    <a:cubicBezTo>
                      <a:pt x="1484" y="480"/>
                      <a:pt x="1445" y="428"/>
                      <a:pt x="1406" y="375"/>
                    </a:cubicBezTo>
                    <a:cubicBezTo>
                      <a:pt x="1333" y="277"/>
                      <a:pt x="1252" y="175"/>
                      <a:pt x="1145" y="111"/>
                    </a:cubicBezTo>
                    <a:cubicBezTo>
                      <a:pt x="1066" y="65"/>
                      <a:pt x="982" y="43"/>
                      <a:pt x="903" y="33"/>
                    </a:cubicBezTo>
                    <a:cubicBezTo>
                      <a:pt x="825" y="23"/>
                      <a:pt x="751" y="24"/>
                      <a:pt x="673" y="20"/>
                    </a:cubicBezTo>
                    <a:cubicBezTo>
                      <a:pt x="594" y="16"/>
                      <a:pt x="510" y="9"/>
                      <a:pt x="425" y="5"/>
                    </a:cubicBezTo>
                    <a:cubicBezTo>
                      <a:pt x="277" y="0"/>
                      <a:pt x="121" y="7"/>
                      <a:pt x="0" y="8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5"/>
              <p:cNvSpPr/>
              <p:nvPr/>
            </p:nvSpPr>
            <p:spPr>
              <a:xfrm>
                <a:off x="1042988" y="3519488"/>
                <a:ext cx="7069135" cy="2590800"/>
              </a:xfrm>
              <a:custGeom>
                <a:rect b="b" l="l" r="r" t="t"/>
                <a:pathLst>
                  <a:path extrusionOk="0" h="1081" w="2951">
                    <a:moveTo>
                      <a:pt x="2951" y="444"/>
                    </a:moveTo>
                    <a:cubicBezTo>
                      <a:pt x="2867" y="565"/>
                      <a:pt x="2768" y="681"/>
                      <a:pt x="2659" y="792"/>
                    </a:cubicBezTo>
                    <a:cubicBezTo>
                      <a:pt x="2612" y="840"/>
                      <a:pt x="2561" y="887"/>
                      <a:pt x="2510" y="929"/>
                    </a:cubicBezTo>
                    <a:cubicBezTo>
                      <a:pt x="2481" y="952"/>
                      <a:pt x="2452" y="973"/>
                      <a:pt x="2421" y="991"/>
                    </a:cubicBezTo>
                    <a:cubicBezTo>
                      <a:pt x="2354" y="1032"/>
                      <a:pt x="2282" y="1059"/>
                      <a:pt x="2203" y="1072"/>
                    </a:cubicBezTo>
                    <a:cubicBezTo>
                      <a:pt x="2158" y="1079"/>
                      <a:pt x="2111" y="1081"/>
                      <a:pt x="2061" y="1077"/>
                    </a:cubicBezTo>
                    <a:cubicBezTo>
                      <a:pt x="2004" y="1071"/>
                      <a:pt x="1944" y="1056"/>
                      <a:pt x="1893" y="1023"/>
                    </a:cubicBezTo>
                    <a:cubicBezTo>
                      <a:pt x="1845" y="992"/>
                      <a:pt x="1810" y="947"/>
                      <a:pt x="1774" y="904"/>
                    </a:cubicBezTo>
                    <a:cubicBezTo>
                      <a:pt x="1687" y="797"/>
                      <a:pt x="1605" y="684"/>
                      <a:pt x="1522" y="571"/>
                    </a:cubicBezTo>
                    <a:cubicBezTo>
                      <a:pt x="1484" y="518"/>
                      <a:pt x="1444" y="465"/>
                      <a:pt x="1404" y="413"/>
                    </a:cubicBezTo>
                    <a:cubicBezTo>
                      <a:pt x="1329" y="316"/>
                      <a:pt x="1248" y="215"/>
                      <a:pt x="1142" y="150"/>
                    </a:cubicBezTo>
                    <a:cubicBezTo>
                      <a:pt x="1064" y="102"/>
                      <a:pt x="980" y="77"/>
                      <a:pt x="902" y="62"/>
                    </a:cubicBezTo>
                    <a:cubicBezTo>
                      <a:pt x="825" y="48"/>
                      <a:pt x="751" y="45"/>
                      <a:pt x="674" y="37"/>
                    </a:cubicBezTo>
                    <a:cubicBezTo>
                      <a:pt x="595" y="29"/>
                      <a:pt x="511" y="18"/>
                      <a:pt x="427" y="11"/>
                    </a:cubicBezTo>
                    <a:cubicBezTo>
                      <a:pt x="279" y="0"/>
                      <a:pt x="123" y="3"/>
                      <a:pt x="0" y="81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5"/>
              <p:cNvSpPr/>
              <p:nvPr/>
            </p:nvSpPr>
            <p:spPr>
              <a:xfrm>
                <a:off x="1027113" y="3490913"/>
                <a:ext cx="7070726" cy="2674938"/>
              </a:xfrm>
              <a:custGeom>
                <a:rect b="b" l="l" r="r" t="t"/>
                <a:pathLst>
                  <a:path extrusionOk="0" h="1116" w="2952">
                    <a:moveTo>
                      <a:pt x="2952" y="534"/>
                    </a:moveTo>
                    <a:cubicBezTo>
                      <a:pt x="2865" y="647"/>
                      <a:pt x="2764" y="755"/>
                      <a:pt x="2654" y="859"/>
                    </a:cubicBezTo>
                    <a:cubicBezTo>
                      <a:pt x="2606" y="904"/>
                      <a:pt x="2555" y="949"/>
                      <a:pt x="2503" y="987"/>
                    </a:cubicBezTo>
                    <a:cubicBezTo>
                      <a:pt x="2475" y="1008"/>
                      <a:pt x="2445" y="1027"/>
                      <a:pt x="2414" y="1043"/>
                    </a:cubicBezTo>
                    <a:cubicBezTo>
                      <a:pt x="2347" y="1079"/>
                      <a:pt x="2276" y="1101"/>
                      <a:pt x="2199" y="1110"/>
                    </a:cubicBezTo>
                    <a:cubicBezTo>
                      <a:pt x="2155" y="1115"/>
                      <a:pt x="2109" y="1116"/>
                      <a:pt x="2060" y="1110"/>
                    </a:cubicBezTo>
                    <a:cubicBezTo>
                      <a:pt x="2005" y="1103"/>
                      <a:pt x="1947" y="1087"/>
                      <a:pt x="1897" y="1055"/>
                    </a:cubicBezTo>
                    <a:cubicBezTo>
                      <a:pt x="1849" y="1025"/>
                      <a:pt x="1814" y="982"/>
                      <a:pt x="1779" y="940"/>
                    </a:cubicBezTo>
                    <a:cubicBezTo>
                      <a:pt x="1690" y="835"/>
                      <a:pt x="1606" y="722"/>
                      <a:pt x="1523" y="610"/>
                    </a:cubicBezTo>
                    <a:cubicBezTo>
                      <a:pt x="1483" y="557"/>
                      <a:pt x="1443" y="505"/>
                      <a:pt x="1403" y="454"/>
                    </a:cubicBezTo>
                    <a:cubicBezTo>
                      <a:pt x="1326" y="357"/>
                      <a:pt x="1243" y="258"/>
                      <a:pt x="1138" y="190"/>
                    </a:cubicBezTo>
                    <a:cubicBezTo>
                      <a:pt x="1061" y="141"/>
                      <a:pt x="979" y="113"/>
                      <a:pt x="902" y="94"/>
                    </a:cubicBezTo>
                    <a:cubicBezTo>
                      <a:pt x="825" y="76"/>
                      <a:pt x="752" y="67"/>
                      <a:pt x="675" y="56"/>
                    </a:cubicBezTo>
                    <a:cubicBezTo>
                      <a:pt x="596" y="44"/>
                      <a:pt x="513" y="29"/>
                      <a:pt x="429" y="19"/>
                    </a:cubicBezTo>
                    <a:cubicBezTo>
                      <a:pt x="282" y="3"/>
                      <a:pt x="124" y="0"/>
                      <a:pt x="0" y="7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5"/>
              <p:cNvSpPr/>
              <p:nvPr/>
            </p:nvSpPr>
            <p:spPr>
              <a:xfrm>
                <a:off x="1009650" y="3457575"/>
                <a:ext cx="7075487" cy="2762251"/>
              </a:xfrm>
              <a:custGeom>
                <a:rect b="b" l="l" r="r" t="t"/>
                <a:pathLst>
                  <a:path extrusionOk="0" h="1153" w="2954">
                    <a:moveTo>
                      <a:pt x="2954" y="626"/>
                    </a:moveTo>
                    <a:cubicBezTo>
                      <a:pt x="2863" y="731"/>
                      <a:pt x="2760" y="832"/>
                      <a:pt x="2648" y="928"/>
                    </a:cubicBezTo>
                    <a:cubicBezTo>
                      <a:pt x="2600" y="970"/>
                      <a:pt x="2549" y="1012"/>
                      <a:pt x="2497" y="1047"/>
                    </a:cubicBezTo>
                    <a:cubicBezTo>
                      <a:pt x="2468" y="1066"/>
                      <a:pt x="2438" y="1083"/>
                      <a:pt x="2408" y="1097"/>
                    </a:cubicBezTo>
                    <a:cubicBezTo>
                      <a:pt x="2340" y="1129"/>
                      <a:pt x="2270" y="1145"/>
                      <a:pt x="2195" y="1150"/>
                    </a:cubicBezTo>
                    <a:cubicBezTo>
                      <a:pt x="2152" y="1153"/>
                      <a:pt x="2107" y="1152"/>
                      <a:pt x="2060" y="1145"/>
                    </a:cubicBezTo>
                    <a:cubicBezTo>
                      <a:pt x="2006" y="1137"/>
                      <a:pt x="1949" y="1120"/>
                      <a:pt x="1901" y="1089"/>
                    </a:cubicBezTo>
                    <a:cubicBezTo>
                      <a:pt x="1854" y="1059"/>
                      <a:pt x="1819" y="1018"/>
                      <a:pt x="1784" y="978"/>
                    </a:cubicBezTo>
                    <a:cubicBezTo>
                      <a:pt x="1692" y="874"/>
                      <a:pt x="1608" y="762"/>
                      <a:pt x="1523" y="651"/>
                    </a:cubicBezTo>
                    <a:cubicBezTo>
                      <a:pt x="1483" y="599"/>
                      <a:pt x="1442" y="547"/>
                      <a:pt x="1401" y="496"/>
                    </a:cubicBezTo>
                    <a:cubicBezTo>
                      <a:pt x="1323" y="400"/>
                      <a:pt x="1239" y="302"/>
                      <a:pt x="1135" y="233"/>
                    </a:cubicBezTo>
                    <a:cubicBezTo>
                      <a:pt x="1059" y="183"/>
                      <a:pt x="978" y="151"/>
                      <a:pt x="901" y="128"/>
                    </a:cubicBezTo>
                    <a:cubicBezTo>
                      <a:pt x="826" y="106"/>
                      <a:pt x="752" y="92"/>
                      <a:pt x="675" y="77"/>
                    </a:cubicBezTo>
                    <a:cubicBezTo>
                      <a:pt x="597" y="60"/>
                      <a:pt x="515" y="42"/>
                      <a:pt x="431" y="30"/>
                    </a:cubicBezTo>
                    <a:cubicBezTo>
                      <a:pt x="285" y="7"/>
                      <a:pt x="126" y="0"/>
                      <a:pt x="0" y="7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5"/>
              <p:cNvSpPr/>
              <p:nvPr/>
            </p:nvSpPr>
            <p:spPr>
              <a:xfrm>
                <a:off x="990600" y="3421063"/>
                <a:ext cx="7083427" cy="2857501"/>
              </a:xfrm>
              <a:custGeom>
                <a:rect b="b" l="l" r="r" t="t"/>
                <a:pathLst>
                  <a:path extrusionOk="0" h="1192" w="2957">
                    <a:moveTo>
                      <a:pt x="2957" y="719"/>
                    </a:moveTo>
                    <a:cubicBezTo>
                      <a:pt x="2863" y="816"/>
                      <a:pt x="2757" y="909"/>
                      <a:pt x="2644" y="999"/>
                    </a:cubicBezTo>
                    <a:cubicBezTo>
                      <a:pt x="2595" y="1038"/>
                      <a:pt x="2544" y="1076"/>
                      <a:pt x="2491" y="1108"/>
                    </a:cubicBezTo>
                    <a:cubicBezTo>
                      <a:pt x="2462" y="1125"/>
                      <a:pt x="2433" y="1140"/>
                      <a:pt x="2402" y="1152"/>
                    </a:cubicBezTo>
                    <a:cubicBezTo>
                      <a:pt x="2334" y="1179"/>
                      <a:pt x="2266" y="1190"/>
                      <a:pt x="2191" y="1191"/>
                    </a:cubicBezTo>
                    <a:cubicBezTo>
                      <a:pt x="2150" y="1192"/>
                      <a:pt x="2106" y="1189"/>
                      <a:pt x="2060" y="1181"/>
                    </a:cubicBezTo>
                    <a:cubicBezTo>
                      <a:pt x="2008" y="1171"/>
                      <a:pt x="1953" y="1154"/>
                      <a:pt x="1906" y="1124"/>
                    </a:cubicBezTo>
                    <a:cubicBezTo>
                      <a:pt x="1860" y="1095"/>
                      <a:pt x="1825" y="1056"/>
                      <a:pt x="1790" y="1017"/>
                    </a:cubicBezTo>
                    <a:cubicBezTo>
                      <a:pt x="1696" y="915"/>
                      <a:pt x="1611" y="803"/>
                      <a:pt x="1524" y="693"/>
                    </a:cubicBezTo>
                    <a:cubicBezTo>
                      <a:pt x="1484" y="641"/>
                      <a:pt x="1442" y="590"/>
                      <a:pt x="1400" y="539"/>
                    </a:cubicBezTo>
                    <a:cubicBezTo>
                      <a:pt x="1321" y="444"/>
                      <a:pt x="1235" y="347"/>
                      <a:pt x="1132" y="276"/>
                    </a:cubicBezTo>
                    <a:cubicBezTo>
                      <a:pt x="1057" y="225"/>
                      <a:pt x="978" y="189"/>
                      <a:pt x="901" y="163"/>
                    </a:cubicBezTo>
                    <a:cubicBezTo>
                      <a:pt x="827" y="136"/>
                      <a:pt x="754" y="118"/>
                      <a:pt x="677" y="98"/>
                    </a:cubicBezTo>
                    <a:cubicBezTo>
                      <a:pt x="600" y="78"/>
                      <a:pt x="518" y="57"/>
                      <a:pt x="434" y="41"/>
                    </a:cubicBezTo>
                    <a:cubicBezTo>
                      <a:pt x="288" y="13"/>
                      <a:pt x="129" y="0"/>
                      <a:pt x="0" y="6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5"/>
              <p:cNvSpPr/>
              <p:nvPr/>
            </p:nvSpPr>
            <p:spPr>
              <a:xfrm>
                <a:off x="973138" y="3387725"/>
                <a:ext cx="7085009" cy="2959100"/>
              </a:xfrm>
              <a:custGeom>
                <a:rect b="b" l="l" r="r" t="t"/>
                <a:pathLst>
                  <a:path extrusionOk="0" h="1235" w="2958">
                    <a:moveTo>
                      <a:pt x="2958" y="811"/>
                    </a:moveTo>
                    <a:cubicBezTo>
                      <a:pt x="2861" y="900"/>
                      <a:pt x="2753" y="985"/>
                      <a:pt x="2639" y="1068"/>
                    </a:cubicBezTo>
                    <a:cubicBezTo>
                      <a:pt x="2589" y="1104"/>
                      <a:pt x="2538" y="1139"/>
                      <a:pt x="2485" y="1168"/>
                    </a:cubicBezTo>
                    <a:cubicBezTo>
                      <a:pt x="2456" y="1183"/>
                      <a:pt x="2426" y="1196"/>
                      <a:pt x="2395" y="1206"/>
                    </a:cubicBezTo>
                    <a:cubicBezTo>
                      <a:pt x="2328" y="1228"/>
                      <a:pt x="2260" y="1235"/>
                      <a:pt x="2187" y="1232"/>
                    </a:cubicBezTo>
                    <a:cubicBezTo>
                      <a:pt x="2146" y="1230"/>
                      <a:pt x="2104" y="1225"/>
                      <a:pt x="2059" y="1216"/>
                    </a:cubicBezTo>
                    <a:cubicBezTo>
                      <a:pt x="2008" y="1205"/>
                      <a:pt x="1956" y="1187"/>
                      <a:pt x="1909" y="1157"/>
                    </a:cubicBezTo>
                    <a:cubicBezTo>
                      <a:pt x="1865" y="1130"/>
                      <a:pt x="1830" y="1092"/>
                      <a:pt x="1795" y="1055"/>
                    </a:cubicBezTo>
                    <a:cubicBezTo>
                      <a:pt x="1698" y="955"/>
                      <a:pt x="1612" y="843"/>
                      <a:pt x="1525" y="734"/>
                    </a:cubicBezTo>
                    <a:cubicBezTo>
                      <a:pt x="1483" y="682"/>
                      <a:pt x="1441" y="632"/>
                      <a:pt x="1398" y="581"/>
                    </a:cubicBezTo>
                    <a:cubicBezTo>
                      <a:pt x="1317" y="487"/>
                      <a:pt x="1231" y="392"/>
                      <a:pt x="1129" y="319"/>
                    </a:cubicBezTo>
                    <a:cubicBezTo>
                      <a:pt x="1054" y="266"/>
                      <a:pt x="976" y="227"/>
                      <a:pt x="901" y="196"/>
                    </a:cubicBezTo>
                    <a:cubicBezTo>
                      <a:pt x="827" y="166"/>
                      <a:pt x="754" y="143"/>
                      <a:pt x="678" y="119"/>
                    </a:cubicBezTo>
                    <a:cubicBezTo>
                      <a:pt x="601" y="95"/>
                      <a:pt x="520" y="70"/>
                      <a:pt x="436" y="51"/>
                    </a:cubicBezTo>
                    <a:cubicBezTo>
                      <a:pt x="291" y="17"/>
                      <a:pt x="131" y="0"/>
                      <a:pt x="0" y="65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5"/>
              <p:cNvSpPr/>
              <p:nvPr/>
            </p:nvSpPr>
            <p:spPr>
              <a:xfrm>
                <a:off x="957263" y="3352800"/>
                <a:ext cx="7089777" cy="3067050"/>
              </a:xfrm>
              <a:custGeom>
                <a:rect b="b" l="l" r="r" t="t"/>
                <a:pathLst>
                  <a:path extrusionOk="0" h="1280" w="2960">
                    <a:moveTo>
                      <a:pt x="2960" y="904"/>
                    </a:moveTo>
                    <a:cubicBezTo>
                      <a:pt x="2859" y="984"/>
                      <a:pt x="2749" y="1063"/>
                      <a:pt x="2634" y="1138"/>
                    </a:cubicBezTo>
                    <a:cubicBezTo>
                      <a:pt x="2584" y="1171"/>
                      <a:pt x="2532" y="1203"/>
                      <a:pt x="2478" y="1228"/>
                    </a:cubicBezTo>
                    <a:cubicBezTo>
                      <a:pt x="2449" y="1242"/>
                      <a:pt x="2419" y="1253"/>
                      <a:pt x="2388" y="1261"/>
                    </a:cubicBezTo>
                    <a:cubicBezTo>
                      <a:pt x="2321" y="1279"/>
                      <a:pt x="2254" y="1280"/>
                      <a:pt x="2183" y="1273"/>
                    </a:cubicBezTo>
                    <a:cubicBezTo>
                      <a:pt x="2143" y="1269"/>
                      <a:pt x="2102" y="1262"/>
                      <a:pt x="2059" y="1252"/>
                    </a:cubicBezTo>
                    <a:cubicBezTo>
                      <a:pt x="2009" y="1239"/>
                      <a:pt x="1958" y="1221"/>
                      <a:pt x="1913" y="1192"/>
                    </a:cubicBezTo>
                    <a:cubicBezTo>
                      <a:pt x="1870" y="1165"/>
                      <a:pt x="1835" y="1130"/>
                      <a:pt x="1800" y="1094"/>
                    </a:cubicBezTo>
                    <a:cubicBezTo>
                      <a:pt x="1701" y="995"/>
                      <a:pt x="1614" y="884"/>
                      <a:pt x="1525" y="776"/>
                    </a:cubicBezTo>
                    <a:cubicBezTo>
                      <a:pt x="1483" y="725"/>
                      <a:pt x="1440" y="674"/>
                      <a:pt x="1397" y="625"/>
                    </a:cubicBezTo>
                    <a:cubicBezTo>
                      <a:pt x="1314" y="531"/>
                      <a:pt x="1226" y="437"/>
                      <a:pt x="1125" y="362"/>
                    </a:cubicBezTo>
                    <a:cubicBezTo>
                      <a:pt x="1052" y="308"/>
                      <a:pt x="975" y="266"/>
                      <a:pt x="900" y="231"/>
                    </a:cubicBezTo>
                    <a:cubicBezTo>
                      <a:pt x="827" y="197"/>
                      <a:pt x="755" y="169"/>
                      <a:pt x="679" y="141"/>
                    </a:cubicBezTo>
                    <a:cubicBezTo>
                      <a:pt x="602" y="113"/>
                      <a:pt x="521" y="84"/>
                      <a:pt x="438" y="62"/>
                    </a:cubicBezTo>
                    <a:cubicBezTo>
                      <a:pt x="294" y="23"/>
                      <a:pt x="133" y="0"/>
                      <a:pt x="0" y="6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5"/>
              <p:cNvSpPr/>
              <p:nvPr/>
            </p:nvSpPr>
            <p:spPr>
              <a:xfrm>
                <a:off x="939800" y="3319463"/>
                <a:ext cx="7094538" cy="3181350"/>
              </a:xfrm>
              <a:custGeom>
                <a:rect b="b" l="l" r="r" t="t"/>
                <a:pathLst>
                  <a:path extrusionOk="0" h="1328" w="2962">
                    <a:moveTo>
                      <a:pt x="2962" y="995"/>
                    </a:moveTo>
                    <a:cubicBezTo>
                      <a:pt x="2857" y="1068"/>
                      <a:pt x="2745" y="1139"/>
                      <a:pt x="2628" y="1207"/>
                    </a:cubicBezTo>
                    <a:cubicBezTo>
                      <a:pt x="2578" y="1237"/>
                      <a:pt x="2525" y="1267"/>
                      <a:pt x="2472" y="1288"/>
                    </a:cubicBezTo>
                    <a:cubicBezTo>
                      <a:pt x="2442" y="1300"/>
                      <a:pt x="2412" y="1309"/>
                      <a:pt x="2382" y="1315"/>
                    </a:cubicBezTo>
                    <a:cubicBezTo>
                      <a:pt x="2314" y="1328"/>
                      <a:pt x="2248" y="1324"/>
                      <a:pt x="2179" y="1313"/>
                    </a:cubicBezTo>
                    <a:cubicBezTo>
                      <a:pt x="2140" y="1307"/>
                      <a:pt x="2099" y="1299"/>
                      <a:pt x="2058" y="1287"/>
                    </a:cubicBezTo>
                    <a:cubicBezTo>
                      <a:pt x="2010" y="1273"/>
                      <a:pt x="1961" y="1254"/>
                      <a:pt x="1917" y="1226"/>
                    </a:cubicBezTo>
                    <a:cubicBezTo>
                      <a:pt x="1875" y="1200"/>
                      <a:pt x="1839" y="1166"/>
                      <a:pt x="1805" y="1133"/>
                    </a:cubicBezTo>
                    <a:cubicBezTo>
                      <a:pt x="1704" y="1035"/>
                      <a:pt x="1616" y="925"/>
                      <a:pt x="1525" y="817"/>
                    </a:cubicBezTo>
                    <a:cubicBezTo>
                      <a:pt x="1483" y="766"/>
                      <a:pt x="1439" y="716"/>
                      <a:pt x="1395" y="667"/>
                    </a:cubicBezTo>
                    <a:cubicBezTo>
                      <a:pt x="1311" y="574"/>
                      <a:pt x="1222" y="482"/>
                      <a:pt x="1122" y="405"/>
                    </a:cubicBezTo>
                    <a:cubicBezTo>
                      <a:pt x="1049" y="350"/>
                      <a:pt x="974" y="304"/>
                      <a:pt x="900" y="265"/>
                    </a:cubicBezTo>
                    <a:cubicBezTo>
                      <a:pt x="827" y="227"/>
                      <a:pt x="755" y="194"/>
                      <a:pt x="680" y="162"/>
                    </a:cubicBezTo>
                    <a:cubicBezTo>
                      <a:pt x="604" y="129"/>
                      <a:pt x="523" y="98"/>
                      <a:pt x="440" y="72"/>
                    </a:cubicBezTo>
                    <a:cubicBezTo>
                      <a:pt x="296" y="27"/>
                      <a:pt x="135" y="0"/>
                      <a:pt x="0" y="5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5"/>
              <p:cNvSpPr/>
              <p:nvPr/>
            </p:nvSpPr>
            <p:spPr>
              <a:xfrm>
                <a:off x="923925" y="3282950"/>
                <a:ext cx="7096126" cy="3302001"/>
              </a:xfrm>
              <a:custGeom>
                <a:rect b="b" l="l" r="r" t="t"/>
                <a:pathLst>
                  <a:path extrusionOk="0" h="1378" w="2963">
                    <a:moveTo>
                      <a:pt x="2963" y="1088"/>
                    </a:moveTo>
                    <a:cubicBezTo>
                      <a:pt x="2855" y="1153"/>
                      <a:pt x="2741" y="1216"/>
                      <a:pt x="2623" y="1278"/>
                    </a:cubicBezTo>
                    <a:cubicBezTo>
                      <a:pt x="2572" y="1304"/>
                      <a:pt x="2519" y="1331"/>
                      <a:pt x="2465" y="1349"/>
                    </a:cubicBezTo>
                    <a:cubicBezTo>
                      <a:pt x="2436" y="1359"/>
                      <a:pt x="2405" y="1366"/>
                      <a:pt x="2375" y="1370"/>
                    </a:cubicBezTo>
                    <a:cubicBezTo>
                      <a:pt x="2308" y="1378"/>
                      <a:pt x="2242" y="1369"/>
                      <a:pt x="2175" y="1354"/>
                    </a:cubicBezTo>
                    <a:cubicBezTo>
                      <a:pt x="2136" y="1346"/>
                      <a:pt x="2097" y="1336"/>
                      <a:pt x="2057" y="1323"/>
                    </a:cubicBezTo>
                    <a:cubicBezTo>
                      <a:pt x="2011" y="1307"/>
                      <a:pt x="1964" y="1288"/>
                      <a:pt x="1921" y="1261"/>
                    </a:cubicBezTo>
                    <a:cubicBezTo>
                      <a:pt x="1879" y="1235"/>
                      <a:pt x="1844" y="1204"/>
                      <a:pt x="1809" y="1172"/>
                    </a:cubicBezTo>
                    <a:cubicBezTo>
                      <a:pt x="1706" y="1076"/>
                      <a:pt x="1617" y="966"/>
                      <a:pt x="1526" y="859"/>
                    </a:cubicBezTo>
                    <a:cubicBezTo>
                      <a:pt x="1483" y="808"/>
                      <a:pt x="1438" y="759"/>
                      <a:pt x="1393" y="710"/>
                    </a:cubicBezTo>
                    <a:cubicBezTo>
                      <a:pt x="1308" y="618"/>
                      <a:pt x="1217" y="527"/>
                      <a:pt x="1118" y="449"/>
                    </a:cubicBezTo>
                    <a:cubicBezTo>
                      <a:pt x="1047" y="392"/>
                      <a:pt x="973" y="343"/>
                      <a:pt x="899" y="300"/>
                    </a:cubicBezTo>
                    <a:cubicBezTo>
                      <a:pt x="827" y="257"/>
                      <a:pt x="756" y="220"/>
                      <a:pt x="681" y="184"/>
                    </a:cubicBezTo>
                    <a:cubicBezTo>
                      <a:pt x="605" y="147"/>
                      <a:pt x="525" y="112"/>
                      <a:pt x="442" y="83"/>
                    </a:cubicBezTo>
                    <a:cubicBezTo>
                      <a:pt x="299" y="33"/>
                      <a:pt x="137" y="0"/>
                      <a:pt x="0" y="5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5"/>
              <p:cNvSpPr/>
              <p:nvPr/>
            </p:nvSpPr>
            <p:spPr>
              <a:xfrm>
                <a:off x="904875" y="3249613"/>
                <a:ext cx="7104059" cy="3421063"/>
              </a:xfrm>
              <a:custGeom>
                <a:rect b="b" l="l" r="r" t="t"/>
                <a:pathLst>
                  <a:path extrusionOk="0" h="1428" w="2966">
                    <a:moveTo>
                      <a:pt x="2966" y="1180"/>
                    </a:moveTo>
                    <a:cubicBezTo>
                      <a:pt x="2854" y="1237"/>
                      <a:pt x="2738" y="1293"/>
                      <a:pt x="2619" y="1347"/>
                    </a:cubicBezTo>
                    <a:cubicBezTo>
                      <a:pt x="2567" y="1371"/>
                      <a:pt x="2514" y="1394"/>
                      <a:pt x="2460" y="1409"/>
                    </a:cubicBezTo>
                    <a:cubicBezTo>
                      <a:pt x="2430" y="1417"/>
                      <a:pt x="2400" y="1423"/>
                      <a:pt x="2369" y="1424"/>
                    </a:cubicBezTo>
                    <a:cubicBezTo>
                      <a:pt x="2302" y="1428"/>
                      <a:pt x="2237" y="1413"/>
                      <a:pt x="2171" y="1394"/>
                    </a:cubicBezTo>
                    <a:cubicBezTo>
                      <a:pt x="2134" y="1384"/>
                      <a:pt x="2096" y="1372"/>
                      <a:pt x="2058" y="1358"/>
                    </a:cubicBezTo>
                    <a:cubicBezTo>
                      <a:pt x="2013" y="1341"/>
                      <a:pt x="1967" y="1321"/>
                      <a:pt x="1925" y="1295"/>
                    </a:cubicBezTo>
                    <a:cubicBezTo>
                      <a:pt x="1885" y="1270"/>
                      <a:pt x="1850" y="1240"/>
                      <a:pt x="1815" y="1210"/>
                    </a:cubicBezTo>
                    <a:cubicBezTo>
                      <a:pt x="1709" y="1116"/>
                      <a:pt x="1620" y="1006"/>
                      <a:pt x="1527" y="900"/>
                    </a:cubicBezTo>
                    <a:cubicBezTo>
                      <a:pt x="1483" y="850"/>
                      <a:pt x="1438" y="801"/>
                      <a:pt x="1392" y="753"/>
                    </a:cubicBezTo>
                    <a:cubicBezTo>
                      <a:pt x="1305" y="661"/>
                      <a:pt x="1214" y="571"/>
                      <a:pt x="1116" y="491"/>
                    </a:cubicBezTo>
                    <a:cubicBezTo>
                      <a:pt x="1045" y="433"/>
                      <a:pt x="972" y="381"/>
                      <a:pt x="899" y="333"/>
                    </a:cubicBezTo>
                    <a:cubicBezTo>
                      <a:pt x="829" y="287"/>
                      <a:pt x="757" y="245"/>
                      <a:pt x="683" y="205"/>
                    </a:cubicBezTo>
                    <a:cubicBezTo>
                      <a:pt x="607" y="164"/>
                      <a:pt x="528" y="125"/>
                      <a:pt x="445" y="93"/>
                    </a:cubicBezTo>
                    <a:cubicBezTo>
                      <a:pt x="302" y="37"/>
                      <a:pt x="140" y="0"/>
                      <a:pt x="0" y="5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5"/>
              <p:cNvSpPr/>
              <p:nvPr/>
            </p:nvSpPr>
            <p:spPr>
              <a:xfrm>
                <a:off x="887413" y="3213100"/>
                <a:ext cx="7108827" cy="3546476"/>
              </a:xfrm>
              <a:custGeom>
                <a:rect b="b" l="l" r="r" t="t"/>
                <a:pathLst>
                  <a:path extrusionOk="0" h="1480" w="2968">
                    <a:moveTo>
                      <a:pt x="2968" y="1273"/>
                    </a:moveTo>
                    <a:cubicBezTo>
                      <a:pt x="2852" y="1322"/>
                      <a:pt x="2734" y="1370"/>
                      <a:pt x="2614" y="1417"/>
                    </a:cubicBezTo>
                    <a:cubicBezTo>
                      <a:pt x="2562" y="1438"/>
                      <a:pt x="2508" y="1458"/>
                      <a:pt x="2453" y="1470"/>
                    </a:cubicBezTo>
                    <a:cubicBezTo>
                      <a:pt x="2423" y="1476"/>
                      <a:pt x="2393" y="1480"/>
                      <a:pt x="2362" y="1479"/>
                    </a:cubicBezTo>
                    <a:cubicBezTo>
                      <a:pt x="2295" y="1478"/>
                      <a:pt x="2231" y="1458"/>
                      <a:pt x="2167" y="1435"/>
                    </a:cubicBezTo>
                    <a:cubicBezTo>
                      <a:pt x="2131" y="1423"/>
                      <a:pt x="2094" y="1409"/>
                      <a:pt x="2057" y="1394"/>
                    </a:cubicBezTo>
                    <a:cubicBezTo>
                      <a:pt x="2014" y="1376"/>
                      <a:pt x="1970" y="1355"/>
                      <a:pt x="1929" y="1330"/>
                    </a:cubicBezTo>
                    <a:cubicBezTo>
                      <a:pt x="1890" y="1306"/>
                      <a:pt x="1855" y="1278"/>
                      <a:pt x="1820" y="1249"/>
                    </a:cubicBezTo>
                    <a:cubicBezTo>
                      <a:pt x="1712" y="1157"/>
                      <a:pt x="1622" y="1047"/>
                      <a:pt x="1527" y="942"/>
                    </a:cubicBezTo>
                    <a:cubicBezTo>
                      <a:pt x="1483" y="892"/>
                      <a:pt x="1437" y="844"/>
                      <a:pt x="1391" y="796"/>
                    </a:cubicBezTo>
                    <a:cubicBezTo>
                      <a:pt x="1302" y="705"/>
                      <a:pt x="1210" y="617"/>
                      <a:pt x="1113" y="535"/>
                    </a:cubicBezTo>
                    <a:cubicBezTo>
                      <a:pt x="1042" y="475"/>
                      <a:pt x="971" y="420"/>
                      <a:pt x="899" y="368"/>
                    </a:cubicBezTo>
                    <a:cubicBezTo>
                      <a:pt x="829" y="318"/>
                      <a:pt x="758" y="271"/>
                      <a:pt x="684" y="227"/>
                    </a:cubicBezTo>
                    <a:cubicBezTo>
                      <a:pt x="608" y="182"/>
                      <a:pt x="529" y="140"/>
                      <a:pt x="447" y="104"/>
                    </a:cubicBezTo>
                    <a:cubicBezTo>
                      <a:pt x="305" y="43"/>
                      <a:pt x="142" y="0"/>
                      <a:pt x="0" y="4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5"/>
              <p:cNvSpPr/>
              <p:nvPr/>
            </p:nvSpPr>
            <p:spPr>
              <a:xfrm>
                <a:off x="871538" y="3179763"/>
                <a:ext cx="7110414" cy="3679826"/>
              </a:xfrm>
              <a:custGeom>
                <a:rect b="b" l="l" r="r" t="t"/>
                <a:pathLst>
                  <a:path extrusionOk="0" h="1536" w="2969">
                    <a:moveTo>
                      <a:pt x="2969" y="1365"/>
                    </a:moveTo>
                    <a:cubicBezTo>
                      <a:pt x="2850" y="1406"/>
                      <a:pt x="2730" y="1447"/>
                      <a:pt x="2608" y="1487"/>
                    </a:cubicBezTo>
                    <a:cubicBezTo>
                      <a:pt x="2556" y="1504"/>
                      <a:pt x="2502" y="1521"/>
                      <a:pt x="2447" y="1530"/>
                    </a:cubicBezTo>
                    <a:cubicBezTo>
                      <a:pt x="2417" y="1534"/>
                      <a:pt x="2386" y="1536"/>
                      <a:pt x="2356" y="1533"/>
                    </a:cubicBezTo>
                    <a:cubicBezTo>
                      <a:pt x="2289" y="1527"/>
                      <a:pt x="2226" y="1502"/>
                      <a:pt x="2163" y="1476"/>
                    </a:cubicBezTo>
                    <a:cubicBezTo>
                      <a:pt x="2128" y="1461"/>
                      <a:pt x="2092" y="1445"/>
                      <a:pt x="2056" y="1429"/>
                    </a:cubicBezTo>
                    <a:cubicBezTo>
                      <a:pt x="2014" y="1409"/>
                      <a:pt x="1973" y="1388"/>
                      <a:pt x="1933" y="1364"/>
                    </a:cubicBezTo>
                    <a:cubicBezTo>
                      <a:pt x="1895" y="1340"/>
                      <a:pt x="1859" y="1314"/>
                      <a:pt x="1825" y="1287"/>
                    </a:cubicBezTo>
                    <a:cubicBezTo>
                      <a:pt x="1714" y="1197"/>
                      <a:pt x="1623" y="1087"/>
                      <a:pt x="1528" y="983"/>
                    </a:cubicBezTo>
                    <a:cubicBezTo>
                      <a:pt x="1483" y="933"/>
                      <a:pt x="1436" y="885"/>
                      <a:pt x="1389" y="838"/>
                    </a:cubicBezTo>
                    <a:cubicBezTo>
                      <a:pt x="1299" y="748"/>
                      <a:pt x="1205" y="661"/>
                      <a:pt x="1109" y="577"/>
                    </a:cubicBezTo>
                    <a:cubicBezTo>
                      <a:pt x="1040" y="517"/>
                      <a:pt x="970" y="458"/>
                      <a:pt x="898" y="402"/>
                    </a:cubicBezTo>
                    <a:cubicBezTo>
                      <a:pt x="829" y="347"/>
                      <a:pt x="758" y="296"/>
                      <a:pt x="685" y="248"/>
                    </a:cubicBezTo>
                    <a:cubicBezTo>
                      <a:pt x="610" y="198"/>
                      <a:pt x="531" y="153"/>
                      <a:pt x="449" y="114"/>
                    </a:cubicBezTo>
                    <a:cubicBezTo>
                      <a:pt x="308" y="47"/>
                      <a:pt x="144" y="0"/>
                      <a:pt x="0" y="4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" name="Google Shape;212;p5"/>
            <p:cNvGrpSpPr/>
            <p:nvPr/>
          </p:nvGrpSpPr>
          <p:grpSpPr>
            <a:xfrm>
              <a:off x="-435162" y="4371165"/>
              <a:ext cx="10242936" cy="5143661"/>
              <a:chOff x="871538" y="3179763"/>
              <a:chExt cx="7327898" cy="3679826"/>
            </a:xfrm>
          </p:grpSpPr>
          <p:sp>
            <p:nvSpPr>
              <p:cNvPr id="213" name="Google Shape;213;p5"/>
              <p:cNvSpPr/>
              <p:nvPr/>
            </p:nvSpPr>
            <p:spPr>
              <a:xfrm>
                <a:off x="1165225" y="3278188"/>
                <a:ext cx="7034210" cy="2479676"/>
              </a:xfrm>
              <a:custGeom>
                <a:rect b="b" l="l" r="r" t="t"/>
                <a:pathLst>
                  <a:path extrusionOk="0" h="1035" w="2937">
                    <a:moveTo>
                      <a:pt x="2937" y="0"/>
                    </a:moveTo>
                    <a:cubicBezTo>
                      <a:pt x="2879" y="177"/>
                      <a:pt x="2795" y="345"/>
                      <a:pt x="2694" y="505"/>
                    </a:cubicBezTo>
                    <a:cubicBezTo>
                      <a:pt x="2650" y="575"/>
                      <a:pt x="2603" y="644"/>
                      <a:pt x="2553" y="709"/>
                    </a:cubicBezTo>
                    <a:cubicBezTo>
                      <a:pt x="2526" y="744"/>
                      <a:pt x="2497" y="780"/>
                      <a:pt x="2467" y="813"/>
                    </a:cubicBezTo>
                    <a:cubicBezTo>
                      <a:pt x="2399" y="886"/>
                      <a:pt x="2321" y="950"/>
                      <a:pt x="2230" y="989"/>
                    </a:cubicBezTo>
                    <a:cubicBezTo>
                      <a:pt x="2179" y="1012"/>
                      <a:pt x="2124" y="1027"/>
                      <a:pt x="2064" y="1031"/>
                    </a:cubicBezTo>
                    <a:cubicBezTo>
                      <a:pt x="1997" y="1035"/>
                      <a:pt x="1923" y="1024"/>
                      <a:pt x="1865" y="985"/>
                    </a:cubicBezTo>
                    <a:cubicBezTo>
                      <a:pt x="1809" y="948"/>
                      <a:pt x="1773" y="891"/>
                      <a:pt x="1739" y="837"/>
                    </a:cubicBezTo>
                    <a:cubicBezTo>
                      <a:pt x="1664" y="720"/>
                      <a:pt x="1591" y="601"/>
                      <a:pt x="1518" y="483"/>
                    </a:cubicBezTo>
                    <a:cubicBezTo>
                      <a:pt x="1484" y="427"/>
                      <a:pt x="1449" y="372"/>
                      <a:pt x="1415" y="316"/>
                    </a:cubicBezTo>
                    <a:cubicBezTo>
                      <a:pt x="1350" y="213"/>
                      <a:pt x="1277" y="104"/>
                      <a:pt x="1164" y="51"/>
                    </a:cubicBezTo>
                    <a:cubicBezTo>
                      <a:pt x="1080" y="12"/>
                      <a:pt x="987" y="11"/>
                      <a:pt x="904" y="25"/>
                    </a:cubicBezTo>
                    <a:cubicBezTo>
                      <a:pt x="822" y="40"/>
                      <a:pt x="746" y="69"/>
                      <a:pt x="665" y="90"/>
                    </a:cubicBezTo>
                    <a:cubicBezTo>
                      <a:pt x="584" y="110"/>
                      <a:pt x="497" y="124"/>
                      <a:pt x="411" y="140"/>
                    </a:cubicBezTo>
                    <a:cubicBezTo>
                      <a:pt x="259" y="169"/>
                      <a:pt x="107" y="205"/>
                      <a:pt x="0" y="30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5"/>
              <p:cNvSpPr/>
              <p:nvPr/>
            </p:nvSpPr>
            <p:spPr>
              <a:xfrm>
                <a:off x="1146175" y="3362325"/>
                <a:ext cx="7042153" cy="2441575"/>
              </a:xfrm>
              <a:custGeom>
                <a:rect b="b" l="l" r="r" t="t"/>
                <a:pathLst>
                  <a:path extrusionOk="0" h="1019" w="2940">
                    <a:moveTo>
                      <a:pt x="2940" y="43"/>
                    </a:moveTo>
                    <a:cubicBezTo>
                      <a:pt x="2878" y="211"/>
                      <a:pt x="2792" y="373"/>
                      <a:pt x="2690" y="526"/>
                    </a:cubicBezTo>
                    <a:cubicBezTo>
                      <a:pt x="2645" y="593"/>
                      <a:pt x="2598" y="658"/>
                      <a:pt x="2548" y="720"/>
                    </a:cubicBezTo>
                    <a:cubicBezTo>
                      <a:pt x="2520" y="754"/>
                      <a:pt x="2492" y="787"/>
                      <a:pt x="2461" y="818"/>
                    </a:cubicBezTo>
                    <a:cubicBezTo>
                      <a:pt x="2393" y="886"/>
                      <a:pt x="2316" y="945"/>
                      <a:pt x="2227" y="981"/>
                    </a:cubicBezTo>
                    <a:cubicBezTo>
                      <a:pt x="2177" y="1001"/>
                      <a:pt x="2123" y="1014"/>
                      <a:pt x="2064" y="1017"/>
                    </a:cubicBezTo>
                    <a:cubicBezTo>
                      <a:pt x="1998" y="1019"/>
                      <a:pt x="1927" y="1008"/>
                      <a:pt x="1870" y="970"/>
                    </a:cubicBezTo>
                    <a:cubicBezTo>
                      <a:pt x="1815" y="934"/>
                      <a:pt x="1779" y="879"/>
                      <a:pt x="1744" y="826"/>
                    </a:cubicBezTo>
                    <a:cubicBezTo>
                      <a:pt x="1668" y="710"/>
                      <a:pt x="1594" y="593"/>
                      <a:pt x="1519" y="475"/>
                    </a:cubicBezTo>
                    <a:cubicBezTo>
                      <a:pt x="1485" y="420"/>
                      <a:pt x="1449" y="365"/>
                      <a:pt x="1414" y="310"/>
                    </a:cubicBezTo>
                    <a:cubicBezTo>
                      <a:pt x="1348" y="207"/>
                      <a:pt x="1273" y="99"/>
                      <a:pt x="1161" y="45"/>
                    </a:cubicBezTo>
                    <a:cubicBezTo>
                      <a:pt x="1079" y="5"/>
                      <a:pt x="987" y="0"/>
                      <a:pt x="905" y="10"/>
                    </a:cubicBezTo>
                    <a:cubicBezTo>
                      <a:pt x="823" y="20"/>
                      <a:pt x="747" y="45"/>
                      <a:pt x="667" y="61"/>
                    </a:cubicBezTo>
                    <a:cubicBezTo>
                      <a:pt x="586" y="78"/>
                      <a:pt x="500" y="88"/>
                      <a:pt x="414" y="101"/>
                    </a:cubicBezTo>
                    <a:cubicBezTo>
                      <a:pt x="262" y="124"/>
                      <a:pt x="110" y="155"/>
                      <a:pt x="0" y="25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1128713" y="3419475"/>
                <a:ext cx="7045327" cy="2432049"/>
              </a:xfrm>
              <a:custGeom>
                <a:rect b="b" l="l" r="r" t="t"/>
                <a:pathLst>
                  <a:path extrusionOk="0" h="1015" w="2941">
                    <a:moveTo>
                      <a:pt x="2941" y="97"/>
                    </a:moveTo>
                    <a:cubicBezTo>
                      <a:pt x="2876" y="257"/>
                      <a:pt x="2787" y="411"/>
                      <a:pt x="2684" y="557"/>
                    </a:cubicBezTo>
                    <a:cubicBezTo>
                      <a:pt x="2639" y="621"/>
                      <a:pt x="2591" y="683"/>
                      <a:pt x="2541" y="742"/>
                    </a:cubicBezTo>
                    <a:cubicBezTo>
                      <a:pt x="2514" y="774"/>
                      <a:pt x="2485" y="805"/>
                      <a:pt x="2454" y="834"/>
                    </a:cubicBezTo>
                    <a:cubicBezTo>
                      <a:pt x="2386" y="898"/>
                      <a:pt x="2310" y="951"/>
                      <a:pt x="2223" y="983"/>
                    </a:cubicBezTo>
                    <a:cubicBezTo>
                      <a:pt x="2174" y="1001"/>
                      <a:pt x="2121" y="1012"/>
                      <a:pt x="2064" y="1014"/>
                    </a:cubicBezTo>
                    <a:cubicBezTo>
                      <a:pt x="1999" y="1015"/>
                      <a:pt x="1930" y="1003"/>
                      <a:pt x="1873" y="966"/>
                    </a:cubicBezTo>
                    <a:cubicBezTo>
                      <a:pt x="1820" y="931"/>
                      <a:pt x="1784" y="877"/>
                      <a:pt x="1749" y="826"/>
                    </a:cubicBezTo>
                    <a:cubicBezTo>
                      <a:pt x="1671" y="712"/>
                      <a:pt x="1595" y="595"/>
                      <a:pt x="1520" y="478"/>
                    </a:cubicBezTo>
                    <a:cubicBezTo>
                      <a:pt x="1484" y="423"/>
                      <a:pt x="1448" y="368"/>
                      <a:pt x="1412" y="314"/>
                    </a:cubicBezTo>
                    <a:cubicBezTo>
                      <a:pt x="1345" y="212"/>
                      <a:pt x="1269" y="105"/>
                      <a:pt x="1158" y="49"/>
                    </a:cubicBezTo>
                    <a:cubicBezTo>
                      <a:pt x="1076" y="8"/>
                      <a:pt x="986" y="0"/>
                      <a:pt x="904" y="6"/>
                    </a:cubicBezTo>
                    <a:cubicBezTo>
                      <a:pt x="823" y="12"/>
                      <a:pt x="748" y="32"/>
                      <a:pt x="668" y="44"/>
                    </a:cubicBezTo>
                    <a:cubicBezTo>
                      <a:pt x="588" y="57"/>
                      <a:pt x="502" y="63"/>
                      <a:pt x="416" y="73"/>
                    </a:cubicBezTo>
                    <a:cubicBezTo>
                      <a:pt x="265" y="90"/>
                      <a:pt x="112" y="117"/>
                      <a:pt x="0" y="21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>
                <a:off x="1112838" y="3476625"/>
                <a:ext cx="7048500" cy="2422525"/>
              </a:xfrm>
              <a:custGeom>
                <a:rect b="b" l="l" r="r" t="t"/>
                <a:pathLst>
                  <a:path extrusionOk="0" h="1011" w="2943">
                    <a:moveTo>
                      <a:pt x="2943" y="151"/>
                    </a:moveTo>
                    <a:cubicBezTo>
                      <a:pt x="2874" y="303"/>
                      <a:pt x="2783" y="449"/>
                      <a:pt x="2679" y="588"/>
                    </a:cubicBezTo>
                    <a:cubicBezTo>
                      <a:pt x="2634" y="649"/>
                      <a:pt x="2585" y="708"/>
                      <a:pt x="2535" y="764"/>
                    </a:cubicBezTo>
                    <a:cubicBezTo>
                      <a:pt x="2507" y="794"/>
                      <a:pt x="2478" y="823"/>
                      <a:pt x="2447" y="850"/>
                    </a:cubicBezTo>
                    <a:cubicBezTo>
                      <a:pt x="2379" y="909"/>
                      <a:pt x="2304" y="957"/>
                      <a:pt x="2219" y="985"/>
                    </a:cubicBezTo>
                    <a:cubicBezTo>
                      <a:pt x="2171" y="1001"/>
                      <a:pt x="2119" y="1010"/>
                      <a:pt x="2063" y="1011"/>
                    </a:cubicBezTo>
                    <a:cubicBezTo>
                      <a:pt x="2000" y="1011"/>
                      <a:pt x="1932" y="998"/>
                      <a:pt x="1877" y="962"/>
                    </a:cubicBezTo>
                    <a:cubicBezTo>
                      <a:pt x="1824" y="927"/>
                      <a:pt x="1789" y="875"/>
                      <a:pt x="1754" y="826"/>
                    </a:cubicBezTo>
                    <a:cubicBezTo>
                      <a:pt x="1674" y="713"/>
                      <a:pt x="1597" y="597"/>
                      <a:pt x="1520" y="481"/>
                    </a:cubicBezTo>
                    <a:cubicBezTo>
                      <a:pt x="1484" y="426"/>
                      <a:pt x="1447" y="372"/>
                      <a:pt x="1410" y="318"/>
                    </a:cubicBezTo>
                    <a:cubicBezTo>
                      <a:pt x="1341" y="218"/>
                      <a:pt x="1265" y="112"/>
                      <a:pt x="1154" y="54"/>
                    </a:cubicBezTo>
                    <a:cubicBezTo>
                      <a:pt x="1073" y="11"/>
                      <a:pt x="984" y="0"/>
                      <a:pt x="904" y="2"/>
                    </a:cubicBezTo>
                    <a:cubicBezTo>
                      <a:pt x="823" y="4"/>
                      <a:pt x="748" y="19"/>
                      <a:pt x="669" y="27"/>
                    </a:cubicBezTo>
                    <a:cubicBezTo>
                      <a:pt x="589" y="36"/>
                      <a:pt x="503" y="39"/>
                      <a:pt x="418" y="45"/>
                    </a:cubicBezTo>
                    <a:cubicBezTo>
                      <a:pt x="268" y="57"/>
                      <a:pt x="114" y="78"/>
                      <a:pt x="0" y="17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1095375" y="3522663"/>
                <a:ext cx="7054851" cy="2428875"/>
              </a:xfrm>
              <a:custGeom>
                <a:rect b="b" l="l" r="r" t="t"/>
                <a:pathLst>
                  <a:path extrusionOk="0" h="1014" w="2945">
                    <a:moveTo>
                      <a:pt x="2945" y="210"/>
                    </a:moveTo>
                    <a:cubicBezTo>
                      <a:pt x="2872" y="354"/>
                      <a:pt x="2779" y="493"/>
                      <a:pt x="2674" y="625"/>
                    </a:cubicBezTo>
                    <a:cubicBezTo>
                      <a:pt x="2628" y="682"/>
                      <a:pt x="2579" y="739"/>
                      <a:pt x="2528" y="791"/>
                    </a:cubicBezTo>
                    <a:cubicBezTo>
                      <a:pt x="2500" y="819"/>
                      <a:pt x="2471" y="846"/>
                      <a:pt x="2441" y="870"/>
                    </a:cubicBezTo>
                    <a:cubicBezTo>
                      <a:pt x="2373" y="925"/>
                      <a:pt x="2299" y="968"/>
                      <a:pt x="2215" y="992"/>
                    </a:cubicBezTo>
                    <a:cubicBezTo>
                      <a:pt x="2167" y="1006"/>
                      <a:pt x="2117" y="1014"/>
                      <a:pt x="2062" y="1013"/>
                    </a:cubicBezTo>
                    <a:cubicBezTo>
                      <a:pt x="2001" y="1011"/>
                      <a:pt x="1935" y="998"/>
                      <a:pt x="1881" y="963"/>
                    </a:cubicBezTo>
                    <a:cubicBezTo>
                      <a:pt x="1829" y="929"/>
                      <a:pt x="1794" y="879"/>
                      <a:pt x="1759" y="831"/>
                    </a:cubicBezTo>
                    <a:cubicBezTo>
                      <a:pt x="1677" y="720"/>
                      <a:pt x="1599" y="604"/>
                      <a:pt x="1520" y="489"/>
                    </a:cubicBezTo>
                    <a:cubicBezTo>
                      <a:pt x="1484" y="435"/>
                      <a:pt x="1446" y="381"/>
                      <a:pt x="1409" y="327"/>
                    </a:cubicBezTo>
                    <a:cubicBezTo>
                      <a:pt x="1338" y="228"/>
                      <a:pt x="1260" y="123"/>
                      <a:pt x="1151" y="63"/>
                    </a:cubicBezTo>
                    <a:cubicBezTo>
                      <a:pt x="1071" y="19"/>
                      <a:pt x="983" y="4"/>
                      <a:pt x="903" y="2"/>
                    </a:cubicBezTo>
                    <a:cubicBezTo>
                      <a:pt x="824" y="0"/>
                      <a:pt x="749" y="11"/>
                      <a:pt x="670" y="15"/>
                    </a:cubicBezTo>
                    <a:cubicBezTo>
                      <a:pt x="590" y="20"/>
                      <a:pt x="505" y="19"/>
                      <a:pt x="420" y="22"/>
                    </a:cubicBezTo>
                    <a:cubicBezTo>
                      <a:pt x="270" y="28"/>
                      <a:pt x="116" y="45"/>
                      <a:pt x="0" y="13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1079500" y="3560763"/>
                <a:ext cx="7056436" cy="2444749"/>
              </a:xfrm>
              <a:custGeom>
                <a:rect b="b" l="l" r="r" t="t"/>
                <a:pathLst>
                  <a:path extrusionOk="0" h="1020" w="2946">
                    <a:moveTo>
                      <a:pt x="2946" y="271"/>
                    </a:moveTo>
                    <a:cubicBezTo>
                      <a:pt x="2870" y="408"/>
                      <a:pt x="2775" y="539"/>
                      <a:pt x="2669" y="664"/>
                    </a:cubicBezTo>
                    <a:cubicBezTo>
                      <a:pt x="2622" y="719"/>
                      <a:pt x="2573" y="772"/>
                      <a:pt x="2522" y="820"/>
                    </a:cubicBezTo>
                    <a:cubicBezTo>
                      <a:pt x="2494" y="847"/>
                      <a:pt x="2464" y="872"/>
                      <a:pt x="2434" y="894"/>
                    </a:cubicBezTo>
                    <a:cubicBezTo>
                      <a:pt x="2366" y="945"/>
                      <a:pt x="2293" y="982"/>
                      <a:pt x="2210" y="1002"/>
                    </a:cubicBezTo>
                    <a:cubicBezTo>
                      <a:pt x="2164" y="1014"/>
                      <a:pt x="2114" y="1020"/>
                      <a:pt x="2061" y="1018"/>
                    </a:cubicBezTo>
                    <a:cubicBezTo>
                      <a:pt x="2002" y="1015"/>
                      <a:pt x="1938" y="1001"/>
                      <a:pt x="1885" y="966"/>
                    </a:cubicBezTo>
                    <a:cubicBezTo>
                      <a:pt x="1834" y="934"/>
                      <a:pt x="1799" y="885"/>
                      <a:pt x="1764" y="839"/>
                    </a:cubicBezTo>
                    <a:cubicBezTo>
                      <a:pt x="1680" y="729"/>
                      <a:pt x="1600" y="614"/>
                      <a:pt x="1521" y="500"/>
                    </a:cubicBezTo>
                    <a:cubicBezTo>
                      <a:pt x="1483" y="446"/>
                      <a:pt x="1445" y="393"/>
                      <a:pt x="1407" y="340"/>
                    </a:cubicBezTo>
                    <a:cubicBezTo>
                      <a:pt x="1335" y="241"/>
                      <a:pt x="1256" y="138"/>
                      <a:pt x="1147" y="76"/>
                    </a:cubicBezTo>
                    <a:cubicBezTo>
                      <a:pt x="1068" y="31"/>
                      <a:pt x="982" y="12"/>
                      <a:pt x="902" y="6"/>
                    </a:cubicBezTo>
                    <a:cubicBezTo>
                      <a:pt x="824" y="0"/>
                      <a:pt x="749" y="6"/>
                      <a:pt x="671" y="6"/>
                    </a:cubicBezTo>
                    <a:cubicBezTo>
                      <a:pt x="591" y="6"/>
                      <a:pt x="507" y="2"/>
                      <a:pt x="422" y="2"/>
                    </a:cubicBezTo>
                    <a:cubicBezTo>
                      <a:pt x="273" y="3"/>
                      <a:pt x="118" y="14"/>
                      <a:pt x="0" y="10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1060450" y="3543300"/>
                <a:ext cx="7062789" cy="2514600"/>
              </a:xfrm>
              <a:custGeom>
                <a:rect b="b" l="l" r="r" t="t"/>
                <a:pathLst>
                  <a:path extrusionOk="0" h="1049" w="2949">
                    <a:moveTo>
                      <a:pt x="2949" y="356"/>
                    </a:moveTo>
                    <a:cubicBezTo>
                      <a:pt x="2869" y="485"/>
                      <a:pt x="2772" y="608"/>
                      <a:pt x="2664" y="726"/>
                    </a:cubicBezTo>
                    <a:cubicBezTo>
                      <a:pt x="2617" y="778"/>
                      <a:pt x="2568" y="828"/>
                      <a:pt x="2516" y="873"/>
                    </a:cubicBezTo>
                    <a:cubicBezTo>
                      <a:pt x="2488" y="898"/>
                      <a:pt x="2459" y="921"/>
                      <a:pt x="2428" y="941"/>
                    </a:cubicBezTo>
                    <a:cubicBezTo>
                      <a:pt x="2360" y="987"/>
                      <a:pt x="2288" y="1019"/>
                      <a:pt x="2207" y="1036"/>
                    </a:cubicBezTo>
                    <a:cubicBezTo>
                      <a:pt x="2162" y="1045"/>
                      <a:pt x="2113" y="1049"/>
                      <a:pt x="2062" y="1046"/>
                    </a:cubicBezTo>
                    <a:cubicBezTo>
                      <a:pt x="2003" y="1042"/>
                      <a:pt x="1941" y="1027"/>
                      <a:pt x="1890" y="993"/>
                    </a:cubicBezTo>
                    <a:cubicBezTo>
                      <a:pt x="1840" y="961"/>
                      <a:pt x="1805" y="915"/>
                      <a:pt x="1770" y="870"/>
                    </a:cubicBezTo>
                    <a:cubicBezTo>
                      <a:pt x="1684" y="762"/>
                      <a:pt x="1603" y="647"/>
                      <a:pt x="1522" y="534"/>
                    </a:cubicBezTo>
                    <a:cubicBezTo>
                      <a:pt x="1484" y="480"/>
                      <a:pt x="1445" y="428"/>
                      <a:pt x="1406" y="375"/>
                    </a:cubicBezTo>
                    <a:cubicBezTo>
                      <a:pt x="1333" y="277"/>
                      <a:pt x="1252" y="175"/>
                      <a:pt x="1145" y="111"/>
                    </a:cubicBezTo>
                    <a:cubicBezTo>
                      <a:pt x="1066" y="65"/>
                      <a:pt x="982" y="43"/>
                      <a:pt x="903" y="33"/>
                    </a:cubicBezTo>
                    <a:cubicBezTo>
                      <a:pt x="825" y="23"/>
                      <a:pt x="751" y="24"/>
                      <a:pt x="673" y="20"/>
                    </a:cubicBezTo>
                    <a:cubicBezTo>
                      <a:pt x="594" y="16"/>
                      <a:pt x="510" y="9"/>
                      <a:pt x="425" y="5"/>
                    </a:cubicBezTo>
                    <a:cubicBezTo>
                      <a:pt x="277" y="0"/>
                      <a:pt x="121" y="7"/>
                      <a:pt x="0" y="8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>
                <a:off x="1042988" y="3519488"/>
                <a:ext cx="7069135" cy="2590800"/>
              </a:xfrm>
              <a:custGeom>
                <a:rect b="b" l="l" r="r" t="t"/>
                <a:pathLst>
                  <a:path extrusionOk="0" h="1081" w="2951">
                    <a:moveTo>
                      <a:pt x="2951" y="444"/>
                    </a:moveTo>
                    <a:cubicBezTo>
                      <a:pt x="2867" y="565"/>
                      <a:pt x="2768" y="681"/>
                      <a:pt x="2659" y="792"/>
                    </a:cubicBezTo>
                    <a:cubicBezTo>
                      <a:pt x="2612" y="840"/>
                      <a:pt x="2561" y="887"/>
                      <a:pt x="2510" y="929"/>
                    </a:cubicBezTo>
                    <a:cubicBezTo>
                      <a:pt x="2481" y="952"/>
                      <a:pt x="2452" y="973"/>
                      <a:pt x="2421" y="991"/>
                    </a:cubicBezTo>
                    <a:cubicBezTo>
                      <a:pt x="2354" y="1032"/>
                      <a:pt x="2282" y="1059"/>
                      <a:pt x="2203" y="1072"/>
                    </a:cubicBezTo>
                    <a:cubicBezTo>
                      <a:pt x="2158" y="1079"/>
                      <a:pt x="2111" y="1081"/>
                      <a:pt x="2061" y="1077"/>
                    </a:cubicBezTo>
                    <a:cubicBezTo>
                      <a:pt x="2004" y="1071"/>
                      <a:pt x="1944" y="1056"/>
                      <a:pt x="1893" y="1023"/>
                    </a:cubicBezTo>
                    <a:cubicBezTo>
                      <a:pt x="1845" y="992"/>
                      <a:pt x="1810" y="947"/>
                      <a:pt x="1774" y="904"/>
                    </a:cubicBezTo>
                    <a:cubicBezTo>
                      <a:pt x="1687" y="797"/>
                      <a:pt x="1605" y="684"/>
                      <a:pt x="1522" y="571"/>
                    </a:cubicBezTo>
                    <a:cubicBezTo>
                      <a:pt x="1484" y="518"/>
                      <a:pt x="1444" y="465"/>
                      <a:pt x="1404" y="413"/>
                    </a:cubicBezTo>
                    <a:cubicBezTo>
                      <a:pt x="1329" y="316"/>
                      <a:pt x="1248" y="215"/>
                      <a:pt x="1142" y="150"/>
                    </a:cubicBezTo>
                    <a:cubicBezTo>
                      <a:pt x="1064" y="102"/>
                      <a:pt x="980" y="77"/>
                      <a:pt x="902" y="62"/>
                    </a:cubicBezTo>
                    <a:cubicBezTo>
                      <a:pt x="825" y="48"/>
                      <a:pt x="751" y="45"/>
                      <a:pt x="674" y="37"/>
                    </a:cubicBezTo>
                    <a:cubicBezTo>
                      <a:pt x="595" y="29"/>
                      <a:pt x="511" y="18"/>
                      <a:pt x="427" y="11"/>
                    </a:cubicBezTo>
                    <a:cubicBezTo>
                      <a:pt x="279" y="0"/>
                      <a:pt x="123" y="3"/>
                      <a:pt x="0" y="81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5"/>
              <p:cNvSpPr/>
              <p:nvPr/>
            </p:nvSpPr>
            <p:spPr>
              <a:xfrm>
                <a:off x="1027113" y="3490913"/>
                <a:ext cx="7070726" cy="2674938"/>
              </a:xfrm>
              <a:custGeom>
                <a:rect b="b" l="l" r="r" t="t"/>
                <a:pathLst>
                  <a:path extrusionOk="0" h="1116" w="2952">
                    <a:moveTo>
                      <a:pt x="2952" y="534"/>
                    </a:moveTo>
                    <a:cubicBezTo>
                      <a:pt x="2865" y="647"/>
                      <a:pt x="2764" y="755"/>
                      <a:pt x="2654" y="859"/>
                    </a:cubicBezTo>
                    <a:cubicBezTo>
                      <a:pt x="2606" y="904"/>
                      <a:pt x="2555" y="949"/>
                      <a:pt x="2503" y="987"/>
                    </a:cubicBezTo>
                    <a:cubicBezTo>
                      <a:pt x="2475" y="1008"/>
                      <a:pt x="2445" y="1027"/>
                      <a:pt x="2414" y="1043"/>
                    </a:cubicBezTo>
                    <a:cubicBezTo>
                      <a:pt x="2347" y="1079"/>
                      <a:pt x="2276" y="1101"/>
                      <a:pt x="2199" y="1110"/>
                    </a:cubicBezTo>
                    <a:cubicBezTo>
                      <a:pt x="2155" y="1115"/>
                      <a:pt x="2109" y="1116"/>
                      <a:pt x="2060" y="1110"/>
                    </a:cubicBezTo>
                    <a:cubicBezTo>
                      <a:pt x="2005" y="1103"/>
                      <a:pt x="1947" y="1087"/>
                      <a:pt x="1897" y="1055"/>
                    </a:cubicBezTo>
                    <a:cubicBezTo>
                      <a:pt x="1849" y="1025"/>
                      <a:pt x="1814" y="982"/>
                      <a:pt x="1779" y="940"/>
                    </a:cubicBezTo>
                    <a:cubicBezTo>
                      <a:pt x="1690" y="835"/>
                      <a:pt x="1606" y="722"/>
                      <a:pt x="1523" y="610"/>
                    </a:cubicBezTo>
                    <a:cubicBezTo>
                      <a:pt x="1483" y="557"/>
                      <a:pt x="1443" y="505"/>
                      <a:pt x="1403" y="454"/>
                    </a:cubicBezTo>
                    <a:cubicBezTo>
                      <a:pt x="1326" y="357"/>
                      <a:pt x="1243" y="258"/>
                      <a:pt x="1138" y="190"/>
                    </a:cubicBezTo>
                    <a:cubicBezTo>
                      <a:pt x="1061" y="141"/>
                      <a:pt x="979" y="113"/>
                      <a:pt x="902" y="94"/>
                    </a:cubicBezTo>
                    <a:cubicBezTo>
                      <a:pt x="825" y="76"/>
                      <a:pt x="752" y="67"/>
                      <a:pt x="675" y="56"/>
                    </a:cubicBezTo>
                    <a:cubicBezTo>
                      <a:pt x="596" y="44"/>
                      <a:pt x="513" y="29"/>
                      <a:pt x="429" y="19"/>
                    </a:cubicBezTo>
                    <a:cubicBezTo>
                      <a:pt x="282" y="3"/>
                      <a:pt x="124" y="0"/>
                      <a:pt x="0" y="7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1009650" y="3457575"/>
                <a:ext cx="7075487" cy="2762251"/>
              </a:xfrm>
              <a:custGeom>
                <a:rect b="b" l="l" r="r" t="t"/>
                <a:pathLst>
                  <a:path extrusionOk="0" h="1153" w="2954">
                    <a:moveTo>
                      <a:pt x="2954" y="626"/>
                    </a:moveTo>
                    <a:cubicBezTo>
                      <a:pt x="2863" y="731"/>
                      <a:pt x="2760" y="832"/>
                      <a:pt x="2648" y="928"/>
                    </a:cubicBezTo>
                    <a:cubicBezTo>
                      <a:pt x="2600" y="970"/>
                      <a:pt x="2549" y="1012"/>
                      <a:pt x="2497" y="1047"/>
                    </a:cubicBezTo>
                    <a:cubicBezTo>
                      <a:pt x="2468" y="1066"/>
                      <a:pt x="2438" y="1083"/>
                      <a:pt x="2408" y="1097"/>
                    </a:cubicBezTo>
                    <a:cubicBezTo>
                      <a:pt x="2340" y="1129"/>
                      <a:pt x="2270" y="1145"/>
                      <a:pt x="2195" y="1150"/>
                    </a:cubicBezTo>
                    <a:cubicBezTo>
                      <a:pt x="2152" y="1153"/>
                      <a:pt x="2107" y="1152"/>
                      <a:pt x="2060" y="1145"/>
                    </a:cubicBezTo>
                    <a:cubicBezTo>
                      <a:pt x="2006" y="1137"/>
                      <a:pt x="1949" y="1120"/>
                      <a:pt x="1901" y="1089"/>
                    </a:cubicBezTo>
                    <a:cubicBezTo>
                      <a:pt x="1854" y="1059"/>
                      <a:pt x="1819" y="1018"/>
                      <a:pt x="1784" y="978"/>
                    </a:cubicBezTo>
                    <a:cubicBezTo>
                      <a:pt x="1692" y="874"/>
                      <a:pt x="1608" y="762"/>
                      <a:pt x="1523" y="651"/>
                    </a:cubicBezTo>
                    <a:cubicBezTo>
                      <a:pt x="1483" y="599"/>
                      <a:pt x="1442" y="547"/>
                      <a:pt x="1401" y="496"/>
                    </a:cubicBezTo>
                    <a:cubicBezTo>
                      <a:pt x="1323" y="400"/>
                      <a:pt x="1239" y="302"/>
                      <a:pt x="1135" y="233"/>
                    </a:cubicBezTo>
                    <a:cubicBezTo>
                      <a:pt x="1059" y="183"/>
                      <a:pt x="978" y="151"/>
                      <a:pt x="901" y="128"/>
                    </a:cubicBezTo>
                    <a:cubicBezTo>
                      <a:pt x="826" y="106"/>
                      <a:pt x="752" y="92"/>
                      <a:pt x="675" y="77"/>
                    </a:cubicBezTo>
                    <a:cubicBezTo>
                      <a:pt x="597" y="60"/>
                      <a:pt x="515" y="42"/>
                      <a:pt x="431" y="30"/>
                    </a:cubicBezTo>
                    <a:cubicBezTo>
                      <a:pt x="285" y="7"/>
                      <a:pt x="126" y="0"/>
                      <a:pt x="0" y="7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>
                <a:off x="990600" y="3421063"/>
                <a:ext cx="7083427" cy="2857501"/>
              </a:xfrm>
              <a:custGeom>
                <a:rect b="b" l="l" r="r" t="t"/>
                <a:pathLst>
                  <a:path extrusionOk="0" h="1192" w="2957">
                    <a:moveTo>
                      <a:pt x="2957" y="719"/>
                    </a:moveTo>
                    <a:cubicBezTo>
                      <a:pt x="2863" y="816"/>
                      <a:pt x="2757" y="909"/>
                      <a:pt x="2644" y="999"/>
                    </a:cubicBezTo>
                    <a:cubicBezTo>
                      <a:pt x="2595" y="1038"/>
                      <a:pt x="2544" y="1076"/>
                      <a:pt x="2491" y="1108"/>
                    </a:cubicBezTo>
                    <a:cubicBezTo>
                      <a:pt x="2462" y="1125"/>
                      <a:pt x="2433" y="1140"/>
                      <a:pt x="2402" y="1152"/>
                    </a:cubicBezTo>
                    <a:cubicBezTo>
                      <a:pt x="2334" y="1179"/>
                      <a:pt x="2266" y="1190"/>
                      <a:pt x="2191" y="1191"/>
                    </a:cubicBezTo>
                    <a:cubicBezTo>
                      <a:pt x="2150" y="1192"/>
                      <a:pt x="2106" y="1189"/>
                      <a:pt x="2060" y="1181"/>
                    </a:cubicBezTo>
                    <a:cubicBezTo>
                      <a:pt x="2008" y="1171"/>
                      <a:pt x="1953" y="1154"/>
                      <a:pt x="1906" y="1124"/>
                    </a:cubicBezTo>
                    <a:cubicBezTo>
                      <a:pt x="1860" y="1095"/>
                      <a:pt x="1825" y="1056"/>
                      <a:pt x="1790" y="1017"/>
                    </a:cubicBezTo>
                    <a:cubicBezTo>
                      <a:pt x="1696" y="915"/>
                      <a:pt x="1611" y="803"/>
                      <a:pt x="1524" y="693"/>
                    </a:cubicBezTo>
                    <a:cubicBezTo>
                      <a:pt x="1484" y="641"/>
                      <a:pt x="1442" y="590"/>
                      <a:pt x="1400" y="539"/>
                    </a:cubicBezTo>
                    <a:cubicBezTo>
                      <a:pt x="1321" y="444"/>
                      <a:pt x="1235" y="347"/>
                      <a:pt x="1132" y="276"/>
                    </a:cubicBezTo>
                    <a:cubicBezTo>
                      <a:pt x="1057" y="225"/>
                      <a:pt x="978" y="189"/>
                      <a:pt x="901" y="163"/>
                    </a:cubicBezTo>
                    <a:cubicBezTo>
                      <a:pt x="827" y="136"/>
                      <a:pt x="754" y="118"/>
                      <a:pt x="677" y="98"/>
                    </a:cubicBezTo>
                    <a:cubicBezTo>
                      <a:pt x="600" y="78"/>
                      <a:pt x="518" y="57"/>
                      <a:pt x="434" y="41"/>
                    </a:cubicBezTo>
                    <a:cubicBezTo>
                      <a:pt x="288" y="13"/>
                      <a:pt x="129" y="0"/>
                      <a:pt x="0" y="6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5"/>
              <p:cNvSpPr/>
              <p:nvPr/>
            </p:nvSpPr>
            <p:spPr>
              <a:xfrm>
                <a:off x="973138" y="3387725"/>
                <a:ext cx="7085009" cy="2959100"/>
              </a:xfrm>
              <a:custGeom>
                <a:rect b="b" l="l" r="r" t="t"/>
                <a:pathLst>
                  <a:path extrusionOk="0" h="1235" w="2958">
                    <a:moveTo>
                      <a:pt x="2958" y="811"/>
                    </a:moveTo>
                    <a:cubicBezTo>
                      <a:pt x="2861" y="900"/>
                      <a:pt x="2753" y="985"/>
                      <a:pt x="2639" y="1068"/>
                    </a:cubicBezTo>
                    <a:cubicBezTo>
                      <a:pt x="2589" y="1104"/>
                      <a:pt x="2538" y="1139"/>
                      <a:pt x="2485" y="1168"/>
                    </a:cubicBezTo>
                    <a:cubicBezTo>
                      <a:pt x="2456" y="1183"/>
                      <a:pt x="2426" y="1196"/>
                      <a:pt x="2395" y="1206"/>
                    </a:cubicBezTo>
                    <a:cubicBezTo>
                      <a:pt x="2328" y="1228"/>
                      <a:pt x="2260" y="1235"/>
                      <a:pt x="2187" y="1232"/>
                    </a:cubicBezTo>
                    <a:cubicBezTo>
                      <a:pt x="2146" y="1230"/>
                      <a:pt x="2104" y="1225"/>
                      <a:pt x="2059" y="1216"/>
                    </a:cubicBezTo>
                    <a:cubicBezTo>
                      <a:pt x="2008" y="1205"/>
                      <a:pt x="1956" y="1187"/>
                      <a:pt x="1909" y="1157"/>
                    </a:cubicBezTo>
                    <a:cubicBezTo>
                      <a:pt x="1865" y="1130"/>
                      <a:pt x="1830" y="1092"/>
                      <a:pt x="1795" y="1055"/>
                    </a:cubicBezTo>
                    <a:cubicBezTo>
                      <a:pt x="1698" y="955"/>
                      <a:pt x="1612" y="843"/>
                      <a:pt x="1525" y="734"/>
                    </a:cubicBezTo>
                    <a:cubicBezTo>
                      <a:pt x="1483" y="682"/>
                      <a:pt x="1441" y="632"/>
                      <a:pt x="1398" y="581"/>
                    </a:cubicBezTo>
                    <a:cubicBezTo>
                      <a:pt x="1317" y="487"/>
                      <a:pt x="1231" y="392"/>
                      <a:pt x="1129" y="319"/>
                    </a:cubicBezTo>
                    <a:cubicBezTo>
                      <a:pt x="1054" y="266"/>
                      <a:pt x="976" y="227"/>
                      <a:pt x="901" y="196"/>
                    </a:cubicBezTo>
                    <a:cubicBezTo>
                      <a:pt x="827" y="166"/>
                      <a:pt x="754" y="143"/>
                      <a:pt x="678" y="119"/>
                    </a:cubicBezTo>
                    <a:cubicBezTo>
                      <a:pt x="601" y="95"/>
                      <a:pt x="520" y="70"/>
                      <a:pt x="436" y="51"/>
                    </a:cubicBezTo>
                    <a:cubicBezTo>
                      <a:pt x="291" y="17"/>
                      <a:pt x="131" y="0"/>
                      <a:pt x="0" y="65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957263" y="3352800"/>
                <a:ext cx="7089777" cy="3067050"/>
              </a:xfrm>
              <a:custGeom>
                <a:rect b="b" l="l" r="r" t="t"/>
                <a:pathLst>
                  <a:path extrusionOk="0" h="1280" w="2960">
                    <a:moveTo>
                      <a:pt x="2960" y="904"/>
                    </a:moveTo>
                    <a:cubicBezTo>
                      <a:pt x="2859" y="984"/>
                      <a:pt x="2749" y="1063"/>
                      <a:pt x="2634" y="1138"/>
                    </a:cubicBezTo>
                    <a:cubicBezTo>
                      <a:pt x="2584" y="1171"/>
                      <a:pt x="2532" y="1203"/>
                      <a:pt x="2478" y="1228"/>
                    </a:cubicBezTo>
                    <a:cubicBezTo>
                      <a:pt x="2449" y="1242"/>
                      <a:pt x="2419" y="1253"/>
                      <a:pt x="2388" y="1261"/>
                    </a:cubicBezTo>
                    <a:cubicBezTo>
                      <a:pt x="2321" y="1279"/>
                      <a:pt x="2254" y="1280"/>
                      <a:pt x="2183" y="1273"/>
                    </a:cubicBezTo>
                    <a:cubicBezTo>
                      <a:pt x="2143" y="1269"/>
                      <a:pt x="2102" y="1262"/>
                      <a:pt x="2059" y="1252"/>
                    </a:cubicBezTo>
                    <a:cubicBezTo>
                      <a:pt x="2009" y="1239"/>
                      <a:pt x="1958" y="1221"/>
                      <a:pt x="1913" y="1192"/>
                    </a:cubicBezTo>
                    <a:cubicBezTo>
                      <a:pt x="1870" y="1165"/>
                      <a:pt x="1835" y="1130"/>
                      <a:pt x="1800" y="1094"/>
                    </a:cubicBezTo>
                    <a:cubicBezTo>
                      <a:pt x="1701" y="995"/>
                      <a:pt x="1614" y="884"/>
                      <a:pt x="1525" y="776"/>
                    </a:cubicBezTo>
                    <a:cubicBezTo>
                      <a:pt x="1483" y="725"/>
                      <a:pt x="1440" y="674"/>
                      <a:pt x="1397" y="625"/>
                    </a:cubicBezTo>
                    <a:cubicBezTo>
                      <a:pt x="1314" y="531"/>
                      <a:pt x="1226" y="437"/>
                      <a:pt x="1125" y="362"/>
                    </a:cubicBezTo>
                    <a:cubicBezTo>
                      <a:pt x="1052" y="308"/>
                      <a:pt x="975" y="266"/>
                      <a:pt x="900" y="231"/>
                    </a:cubicBezTo>
                    <a:cubicBezTo>
                      <a:pt x="827" y="197"/>
                      <a:pt x="755" y="169"/>
                      <a:pt x="679" y="141"/>
                    </a:cubicBezTo>
                    <a:cubicBezTo>
                      <a:pt x="602" y="113"/>
                      <a:pt x="521" y="84"/>
                      <a:pt x="438" y="62"/>
                    </a:cubicBezTo>
                    <a:cubicBezTo>
                      <a:pt x="294" y="23"/>
                      <a:pt x="133" y="0"/>
                      <a:pt x="0" y="6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939800" y="3319463"/>
                <a:ext cx="7094538" cy="3181350"/>
              </a:xfrm>
              <a:custGeom>
                <a:rect b="b" l="l" r="r" t="t"/>
                <a:pathLst>
                  <a:path extrusionOk="0" h="1328" w="2962">
                    <a:moveTo>
                      <a:pt x="2962" y="995"/>
                    </a:moveTo>
                    <a:cubicBezTo>
                      <a:pt x="2857" y="1068"/>
                      <a:pt x="2745" y="1139"/>
                      <a:pt x="2628" y="1207"/>
                    </a:cubicBezTo>
                    <a:cubicBezTo>
                      <a:pt x="2578" y="1237"/>
                      <a:pt x="2525" y="1267"/>
                      <a:pt x="2472" y="1288"/>
                    </a:cubicBezTo>
                    <a:cubicBezTo>
                      <a:pt x="2442" y="1300"/>
                      <a:pt x="2412" y="1309"/>
                      <a:pt x="2382" y="1315"/>
                    </a:cubicBezTo>
                    <a:cubicBezTo>
                      <a:pt x="2314" y="1328"/>
                      <a:pt x="2248" y="1324"/>
                      <a:pt x="2179" y="1313"/>
                    </a:cubicBezTo>
                    <a:cubicBezTo>
                      <a:pt x="2140" y="1307"/>
                      <a:pt x="2099" y="1299"/>
                      <a:pt x="2058" y="1287"/>
                    </a:cubicBezTo>
                    <a:cubicBezTo>
                      <a:pt x="2010" y="1273"/>
                      <a:pt x="1961" y="1254"/>
                      <a:pt x="1917" y="1226"/>
                    </a:cubicBezTo>
                    <a:cubicBezTo>
                      <a:pt x="1875" y="1200"/>
                      <a:pt x="1839" y="1166"/>
                      <a:pt x="1805" y="1133"/>
                    </a:cubicBezTo>
                    <a:cubicBezTo>
                      <a:pt x="1704" y="1035"/>
                      <a:pt x="1616" y="925"/>
                      <a:pt x="1525" y="817"/>
                    </a:cubicBezTo>
                    <a:cubicBezTo>
                      <a:pt x="1483" y="766"/>
                      <a:pt x="1439" y="716"/>
                      <a:pt x="1395" y="667"/>
                    </a:cubicBezTo>
                    <a:cubicBezTo>
                      <a:pt x="1311" y="574"/>
                      <a:pt x="1222" y="482"/>
                      <a:pt x="1122" y="405"/>
                    </a:cubicBezTo>
                    <a:cubicBezTo>
                      <a:pt x="1049" y="350"/>
                      <a:pt x="974" y="304"/>
                      <a:pt x="900" y="265"/>
                    </a:cubicBezTo>
                    <a:cubicBezTo>
                      <a:pt x="827" y="227"/>
                      <a:pt x="755" y="194"/>
                      <a:pt x="680" y="162"/>
                    </a:cubicBezTo>
                    <a:cubicBezTo>
                      <a:pt x="604" y="129"/>
                      <a:pt x="523" y="98"/>
                      <a:pt x="440" y="72"/>
                    </a:cubicBezTo>
                    <a:cubicBezTo>
                      <a:pt x="296" y="27"/>
                      <a:pt x="135" y="0"/>
                      <a:pt x="0" y="5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923925" y="3282950"/>
                <a:ext cx="7096126" cy="3302001"/>
              </a:xfrm>
              <a:custGeom>
                <a:rect b="b" l="l" r="r" t="t"/>
                <a:pathLst>
                  <a:path extrusionOk="0" h="1378" w="2963">
                    <a:moveTo>
                      <a:pt x="2963" y="1088"/>
                    </a:moveTo>
                    <a:cubicBezTo>
                      <a:pt x="2855" y="1153"/>
                      <a:pt x="2741" y="1216"/>
                      <a:pt x="2623" y="1278"/>
                    </a:cubicBezTo>
                    <a:cubicBezTo>
                      <a:pt x="2572" y="1304"/>
                      <a:pt x="2519" y="1331"/>
                      <a:pt x="2465" y="1349"/>
                    </a:cubicBezTo>
                    <a:cubicBezTo>
                      <a:pt x="2436" y="1359"/>
                      <a:pt x="2405" y="1366"/>
                      <a:pt x="2375" y="1370"/>
                    </a:cubicBezTo>
                    <a:cubicBezTo>
                      <a:pt x="2308" y="1378"/>
                      <a:pt x="2242" y="1369"/>
                      <a:pt x="2175" y="1354"/>
                    </a:cubicBezTo>
                    <a:cubicBezTo>
                      <a:pt x="2136" y="1346"/>
                      <a:pt x="2097" y="1336"/>
                      <a:pt x="2057" y="1323"/>
                    </a:cubicBezTo>
                    <a:cubicBezTo>
                      <a:pt x="2011" y="1307"/>
                      <a:pt x="1964" y="1288"/>
                      <a:pt x="1921" y="1261"/>
                    </a:cubicBezTo>
                    <a:cubicBezTo>
                      <a:pt x="1879" y="1235"/>
                      <a:pt x="1844" y="1204"/>
                      <a:pt x="1809" y="1172"/>
                    </a:cubicBezTo>
                    <a:cubicBezTo>
                      <a:pt x="1706" y="1076"/>
                      <a:pt x="1617" y="966"/>
                      <a:pt x="1526" y="859"/>
                    </a:cubicBezTo>
                    <a:cubicBezTo>
                      <a:pt x="1483" y="808"/>
                      <a:pt x="1438" y="759"/>
                      <a:pt x="1393" y="710"/>
                    </a:cubicBezTo>
                    <a:cubicBezTo>
                      <a:pt x="1308" y="618"/>
                      <a:pt x="1217" y="527"/>
                      <a:pt x="1118" y="449"/>
                    </a:cubicBezTo>
                    <a:cubicBezTo>
                      <a:pt x="1047" y="392"/>
                      <a:pt x="973" y="343"/>
                      <a:pt x="899" y="300"/>
                    </a:cubicBezTo>
                    <a:cubicBezTo>
                      <a:pt x="827" y="257"/>
                      <a:pt x="756" y="220"/>
                      <a:pt x="681" y="184"/>
                    </a:cubicBezTo>
                    <a:cubicBezTo>
                      <a:pt x="605" y="147"/>
                      <a:pt x="525" y="112"/>
                      <a:pt x="442" y="83"/>
                    </a:cubicBezTo>
                    <a:cubicBezTo>
                      <a:pt x="299" y="33"/>
                      <a:pt x="137" y="0"/>
                      <a:pt x="0" y="5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>
                <a:off x="904875" y="3249613"/>
                <a:ext cx="7104059" cy="3421063"/>
              </a:xfrm>
              <a:custGeom>
                <a:rect b="b" l="l" r="r" t="t"/>
                <a:pathLst>
                  <a:path extrusionOk="0" h="1428" w="2966">
                    <a:moveTo>
                      <a:pt x="2966" y="1180"/>
                    </a:moveTo>
                    <a:cubicBezTo>
                      <a:pt x="2854" y="1237"/>
                      <a:pt x="2738" y="1293"/>
                      <a:pt x="2619" y="1347"/>
                    </a:cubicBezTo>
                    <a:cubicBezTo>
                      <a:pt x="2567" y="1371"/>
                      <a:pt x="2514" y="1394"/>
                      <a:pt x="2460" y="1409"/>
                    </a:cubicBezTo>
                    <a:cubicBezTo>
                      <a:pt x="2430" y="1417"/>
                      <a:pt x="2400" y="1423"/>
                      <a:pt x="2369" y="1424"/>
                    </a:cubicBezTo>
                    <a:cubicBezTo>
                      <a:pt x="2302" y="1428"/>
                      <a:pt x="2237" y="1413"/>
                      <a:pt x="2171" y="1394"/>
                    </a:cubicBezTo>
                    <a:cubicBezTo>
                      <a:pt x="2134" y="1384"/>
                      <a:pt x="2096" y="1372"/>
                      <a:pt x="2058" y="1358"/>
                    </a:cubicBezTo>
                    <a:cubicBezTo>
                      <a:pt x="2013" y="1341"/>
                      <a:pt x="1967" y="1321"/>
                      <a:pt x="1925" y="1295"/>
                    </a:cubicBezTo>
                    <a:cubicBezTo>
                      <a:pt x="1885" y="1270"/>
                      <a:pt x="1850" y="1240"/>
                      <a:pt x="1815" y="1210"/>
                    </a:cubicBezTo>
                    <a:cubicBezTo>
                      <a:pt x="1709" y="1116"/>
                      <a:pt x="1620" y="1006"/>
                      <a:pt x="1527" y="900"/>
                    </a:cubicBezTo>
                    <a:cubicBezTo>
                      <a:pt x="1483" y="850"/>
                      <a:pt x="1438" y="801"/>
                      <a:pt x="1392" y="753"/>
                    </a:cubicBezTo>
                    <a:cubicBezTo>
                      <a:pt x="1305" y="661"/>
                      <a:pt x="1214" y="571"/>
                      <a:pt x="1116" y="491"/>
                    </a:cubicBezTo>
                    <a:cubicBezTo>
                      <a:pt x="1045" y="433"/>
                      <a:pt x="972" y="381"/>
                      <a:pt x="899" y="333"/>
                    </a:cubicBezTo>
                    <a:cubicBezTo>
                      <a:pt x="829" y="287"/>
                      <a:pt x="757" y="245"/>
                      <a:pt x="683" y="205"/>
                    </a:cubicBezTo>
                    <a:cubicBezTo>
                      <a:pt x="607" y="164"/>
                      <a:pt x="528" y="125"/>
                      <a:pt x="445" y="93"/>
                    </a:cubicBezTo>
                    <a:cubicBezTo>
                      <a:pt x="302" y="37"/>
                      <a:pt x="140" y="0"/>
                      <a:pt x="0" y="5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>
                <a:off x="887413" y="3213100"/>
                <a:ext cx="7108827" cy="3546476"/>
              </a:xfrm>
              <a:custGeom>
                <a:rect b="b" l="l" r="r" t="t"/>
                <a:pathLst>
                  <a:path extrusionOk="0" h="1480" w="2968">
                    <a:moveTo>
                      <a:pt x="2968" y="1273"/>
                    </a:moveTo>
                    <a:cubicBezTo>
                      <a:pt x="2852" y="1322"/>
                      <a:pt x="2734" y="1370"/>
                      <a:pt x="2614" y="1417"/>
                    </a:cubicBezTo>
                    <a:cubicBezTo>
                      <a:pt x="2562" y="1438"/>
                      <a:pt x="2508" y="1458"/>
                      <a:pt x="2453" y="1470"/>
                    </a:cubicBezTo>
                    <a:cubicBezTo>
                      <a:pt x="2423" y="1476"/>
                      <a:pt x="2393" y="1480"/>
                      <a:pt x="2362" y="1479"/>
                    </a:cubicBezTo>
                    <a:cubicBezTo>
                      <a:pt x="2295" y="1478"/>
                      <a:pt x="2231" y="1458"/>
                      <a:pt x="2167" y="1435"/>
                    </a:cubicBezTo>
                    <a:cubicBezTo>
                      <a:pt x="2131" y="1423"/>
                      <a:pt x="2094" y="1409"/>
                      <a:pt x="2057" y="1394"/>
                    </a:cubicBezTo>
                    <a:cubicBezTo>
                      <a:pt x="2014" y="1376"/>
                      <a:pt x="1970" y="1355"/>
                      <a:pt x="1929" y="1330"/>
                    </a:cubicBezTo>
                    <a:cubicBezTo>
                      <a:pt x="1890" y="1306"/>
                      <a:pt x="1855" y="1278"/>
                      <a:pt x="1820" y="1249"/>
                    </a:cubicBezTo>
                    <a:cubicBezTo>
                      <a:pt x="1712" y="1157"/>
                      <a:pt x="1622" y="1047"/>
                      <a:pt x="1527" y="942"/>
                    </a:cubicBezTo>
                    <a:cubicBezTo>
                      <a:pt x="1483" y="892"/>
                      <a:pt x="1437" y="844"/>
                      <a:pt x="1391" y="796"/>
                    </a:cubicBezTo>
                    <a:cubicBezTo>
                      <a:pt x="1302" y="705"/>
                      <a:pt x="1210" y="617"/>
                      <a:pt x="1113" y="535"/>
                    </a:cubicBezTo>
                    <a:cubicBezTo>
                      <a:pt x="1042" y="475"/>
                      <a:pt x="971" y="420"/>
                      <a:pt x="899" y="368"/>
                    </a:cubicBezTo>
                    <a:cubicBezTo>
                      <a:pt x="829" y="318"/>
                      <a:pt x="758" y="271"/>
                      <a:pt x="684" y="227"/>
                    </a:cubicBezTo>
                    <a:cubicBezTo>
                      <a:pt x="608" y="182"/>
                      <a:pt x="529" y="140"/>
                      <a:pt x="447" y="104"/>
                    </a:cubicBezTo>
                    <a:cubicBezTo>
                      <a:pt x="305" y="43"/>
                      <a:pt x="142" y="0"/>
                      <a:pt x="0" y="4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871538" y="3179763"/>
                <a:ext cx="7110414" cy="3679826"/>
              </a:xfrm>
              <a:custGeom>
                <a:rect b="b" l="l" r="r" t="t"/>
                <a:pathLst>
                  <a:path extrusionOk="0" h="1536" w="2969">
                    <a:moveTo>
                      <a:pt x="2969" y="1365"/>
                    </a:moveTo>
                    <a:cubicBezTo>
                      <a:pt x="2850" y="1406"/>
                      <a:pt x="2730" y="1447"/>
                      <a:pt x="2608" y="1487"/>
                    </a:cubicBezTo>
                    <a:cubicBezTo>
                      <a:pt x="2556" y="1504"/>
                      <a:pt x="2502" y="1521"/>
                      <a:pt x="2447" y="1530"/>
                    </a:cubicBezTo>
                    <a:cubicBezTo>
                      <a:pt x="2417" y="1534"/>
                      <a:pt x="2386" y="1536"/>
                      <a:pt x="2356" y="1533"/>
                    </a:cubicBezTo>
                    <a:cubicBezTo>
                      <a:pt x="2289" y="1527"/>
                      <a:pt x="2226" y="1502"/>
                      <a:pt x="2163" y="1476"/>
                    </a:cubicBezTo>
                    <a:cubicBezTo>
                      <a:pt x="2128" y="1461"/>
                      <a:pt x="2092" y="1445"/>
                      <a:pt x="2056" y="1429"/>
                    </a:cubicBezTo>
                    <a:cubicBezTo>
                      <a:pt x="2014" y="1409"/>
                      <a:pt x="1973" y="1388"/>
                      <a:pt x="1933" y="1364"/>
                    </a:cubicBezTo>
                    <a:cubicBezTo>
                      <a:pt x="1895" y="1340"/>
                      <a:pt x="1859" y="1314"/>
                      <a:pt x="1825" y="1287"/>
                    </a:cubicBezTo>
                    <a:cubicBezTo>
                      <a:pt x="1714" y="1197"/>
                      <a:pt x="1623" y="1087"/>
                      <a:pt x="1528" y="983"/>
                    </a:cubicBezTo>
                    <a:cubicBezTo>
                      <a:pt x="1483" y="933"/>
                      <a:pt x="1436" y="885"/>
                      <a:pt x="1389" y="838"/>
                    </a:cubicBezTo>
                    <a:cubicBezTo>
                      <a:pt x="1299" y="748"/>
                      <a:pt x="1205" y="661"/>
                      <a:pt x="1109" y="577"/>
                    </a:cubicBezTo>
                    <a:cubicBezTo>
                      <a:pt x="1040" y="517"/>
                      <a:pt x="970" y="458"/>
                      <a:pt x="898" y="402"/>
                    </a:cubicBezTo>
                    <a:cubicBezTo>
                      <a:pt x="829" y="347"/>
                      <a:pt x="758" y="296"/>
                      <a:pt x="685" y="248"/>
                    </a:cubicBezTo>
                    <a:cubicBezTo>
                      <a:pt x="610" y="198"/>
                      <a:pt x="531" y="153"/>
                      <a:pt x="449" y="114"/>
                    </a:cubicBezTo>
                    <a:cubicBezTo>
                      <a:pt x="308" y="47"/>
                      <a:pt x="144" y="0"/>
                      <a:pt x="0" y="4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1" name="Google Shape;231;p5"/>
          <p:cNvGrpSpPr/>
          <p:nvPr/>
        </p:nvGrpSpPr>
        <p:grpSpPr>
          <a:xfrm>
            <a:off x="408998" y="184059"/>
            <a:ext cx="8231783" cy="4759793"/>
            <a:chOff x="408998" y="184059"/>
            <a:chExt cx="8231783" cy="4759793"/>
          </a:xfrm>
        </p:grpSpPr>
        <p:grpSp>
          <p:nvGrpSpPr>
            <p:cNvPr id="232" name="Google Shape;232;p5"/>
            <p:cNvGrpSpPr/>
            <p:nvPr/>
          </p:nvGrpSpPr>
          <p:grpSpPr>
            <a:xfrm>
              <a:off x="8057834" y="4737959"/>
              <a:ext cx="582947" cy="205892"/>
              <a:chOff x="4449763" y="4024313"/>
              <a:chExt cx="746125" cy="263525"/>
            </a:xfrm>
          </p:grpSpPr>
          <p:sp>
            <p:nvSpPr>
              <p:cNvPr id="233" name="Google Shape;233;p5"/>
              <p:cNvSpPr/>
              <p:nvPr/>
            </p:nvSpPr>
            <p:spPr>
              <a:xfrm>
                <a:off x="4449763" y="4024313"/>
                <a:ext cx="161925" cy="263525"/>
              </a:xfrm>
              <a:custGeom>
                <a:rect b="b" l="l" r="r" t="t"/>
                <a:pathLst>
                  <a:path extrusionOk="0" h="166" w="102">
                    <a:moveTo>
                      <a:pt x="1" y="166"/>
                    </a:moveTo>
                    <a:lnTo>
                      <a:pt x="23" y="166"/>
                    </a:lnTo>
                    <a:lnTo>
                      <a:pt x="102" y="84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81" y="84"/>
                    </a:lnTo>
                    <a:lnTo>
                      <a:pt x="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5"/>
              <p:cNvSpPr/>
              <p:nvPr/>
            </p:nvSpPr>
            <p:spPr>
              <a:xfrm>
                <a:off x="4619625" y="4024313"/>
                <a:ext cx="169863" cy="263525"/>
              </a:xfrm>
              <a:custGeom>
                <a:rect b="b" l="l" r="r" t="t"/>
                <a:pathLst>
                  <a:path extrusionOk="0" h="166" w="107">
                    <a:moveTo>
                      <a:pt x="1" y="166"/>
                    </a:moveTo>
                    <a:lnTo>
                      <a:pt x="28" y="166"/>
                    </a:lnTo>
                    <a:lnTo>
                      <a:pt x="107" y="84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80" y="84"/>
                    </a:lnTo>
                    <a:lnTo>
                      <a:pt x="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5"/>
              <p:cNvSpPr/>
              <p:nvPr/>
            </p:nvSpPr>
            <p:spPr>
              <a:xfrm>
                <a:off x="4795838" y="4024313"/>
                <a:ext cx="192088" cy="263525"/>
              </a:xfrm>
              <a:custGeom>
                <a:rect b="b" l="l" r="r" t="t"/>
                <a:pathLst>
                  <a:path extrusionOk="0" h="166" w="121">
                    <a:moveTo>
                      <a:pt x="1" y="166"/>
                    </a:moveTo>
                    <a:lnTo>
                      <a:pt x="42" y="166"/>
                    </a:lnTo>
                    <a:lnTo>
                      <a:pt x="121" y="84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81" y="84"/>
                    </a:lnTo>
                    <a:lnTo>
                      <a:pt x="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>
                <a:off x="4994275" y="4024313"/>
                <a:ext cx="201613" cy="263525"/>
              </a:xfrm>
              <a:custGeom>
                <a:rect b="b" l="l" r="r" t="t"/>
                <a:pathLst>
                  <a:path extrusionOk="0" h="166" w="127">
                    <a:moveTo>
                      <a:pt x="1" y="166"/>
                    </a:moveTo>
                    <a:lnTo>
                      <a:pt x="47" y="166"/>
                    </a:lnTo>
                    <a:lnTo>
                      <a:pt x="127" y="84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1" y="84"/>
                    </a:lnTo>
                    <a:lnTo>
                      <a:pt x="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7" name="Google Shape;237;p5"/>
            <p:cNvGrpSpPr/>
            <p:nvPr/>
          </p:nvGrpSpPr>
          <p:grpSpPr>
            <a:xfrm>
              <a:off x="408998" y="184059"/>
              <a:ext cx="608440" cy="162121"/>
              <a:chOff x="4872038" y="3216275"/>
              <a:chExt cx="989013" cy="263525"/>
            </a:xfrm>
          </p:grpSpPr>
          <p:sp>
            <p:nvSpPr>
              <p:cNvPr id="238" name="Google Shape;238;p5"/>
              <p:cNvSpPr/>
              <p:nvPr/>
            </p:nvSpPr>
            <p:spPr>
              <a:xfrm>
                <a:off x="5249863" y="3216275"/>
                <a:ext cx="161925" cy="263525"/>
              </a:xfrm>
              <a:custGeom>
                <a:rect b="b" l="l" r="r" t="t"/>
                <a:pathLst>
                  <a:path extrusionOk="0" h="166" w="102">
                    <a:moveTo>
                      <a:pt x="101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102" y="0"/>
                    </a:lnTo>
                    <a:lnTo>
                      <a:pt x="22" y="84"/>
                    </a:lnTo>
                    <a:lnTo>
                      <a:pt x="10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5"/>
              <p:cNvSpPr/>
              <p:nvPr/>
            </p:nvSpPr>
            <p:spPr>
              <a:xfrm>
                <a:off x="5072063" y="3216275"/>
                <a:ext cx="169863" cy="263525"/>
              </a:xfrm>
              <a:custGeom>
                <a:rect b="b" l="l" r="r" t="t"/>
                <a:pathLst>
                  <a:path extrusionOk="0" h="166" w="107">
                    <a:moveTo>
                      <a:pt x="106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07" y="0"/>
                    </a:lnTo>
                    <a:lnTo>
                      <a:pt x="27" y="84"/>
                    </a:lnTo>
                    <a:lnTo>
                      <a:pt x="106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5"/>
              <p:cNvSpPr/>
              <p:nvPr/>
            </p:nvSpPr>
            <p:spPr>
              <a:xfrm>
                <a:off x="4872038" y="3216275"/>
                <a:ext cx="193675" cy="263525"/>
              </a:xfrm>
              <a:custGeom>
                <a:rect b="b" l="l" r="r" t="t"/>
                <a:pathLst>
                  <a:path extrusionOk="0" h="166" w="122">
                    <a:moveTo>
                      <a:pt x="121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22" y="0"/>
                    </a:lnTo>
                    <a:lnTo>
                      <a:pt x="41" y="84"/>
                    </a:lnTo>
                    <a:lnTo>
                      <a:pt x="12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5"/>
              <p:cNvSpPr/>
              <p:nvPr/>
            </p:nvSpPr>
            <p:spPr>
              <a:xfrm>
                <a:off x="5726113" y="3216275"/>
                <a:ext cx="134938" cy="263525"/>
              </a:xfrm>
              <a:custGeom>
                <a:rect b="b" l="l" r="r" t="t"/>
                <a:pathLst>
                  <a:path extrusionOk="0" h="166" w="85">
                    <a:moveTo>
                      <a:pt x="85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5" y="84"/>
                    </a:lnTo>
                    <a:lnTo>
                      <a:pt x="85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5"/>
              <p:cNvSpPr/>
              <p:nvPr/>
            </p:nvSpPr>
            <p:spPr>
              <a:xfrm>
                <a:off x="5419725" y="3216275"/>
                <a:ext cx="152400" cy="263525"/>
              </a:xfrm>
              <a:custGeom>
                <a:rect b="b" l="l" r="r" t="t"/>
                <a:pathLst>
                  <a:path extrusionOk="0" h="166" w="96">
                    <a:moveTo>
                      <a:pt x="95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96" y="0"/>
                    </a:lnTo>
                    <a:lnTo>
                      <a:pt x="16" y="84"/>
                    </a:lnTo>
                    <a:lnTo>
                      <a:pt x="95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5"/>
              <p:cNvSpPr/>
              <p:nvPr/>
            </p:nvSpPr>
            <p:spPr>
              <a:xfrm>
                <a:off x="5580063" y="3216275"/>
                <a:ext cx="139700" cy="263525"/>
              </a:xfrm>
              <a:custGeom>
                <a:rect b="b" l="l" r="r" t="t"/>
                <a:pathLst>
                  <a:path extrusionOk="0" h="166" w="88">
                    <a:moveTo>
                      <a:pt x="87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8" y="84"/>
                    </a:lnTo>
                    <a:lnTo>
                      <a:pt x="87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4" name="Google Shape;244;p5"/>
          <p:cNvGrpSpPr/>
          <p:nvPr/>
        </p:nvGrpSpPr>
        <p:grpSpPr>
          <a:xfrm>
            <a:off x="-145750" y="3151676"/>
            <a:ext cx="9585081" cy="1037134"/>
            <a:chOff x="-145750" y="3151676"/>
            <a:chExt cx="9585081" cy="1037134"/>
          </a:xfrm>
        </p:grpSpPr>
        <p:sp>
          <p:nvSpPr>
            <p:cNvPr id="245" name="Google Shape;245;p5"/>
            <p:cNvSpPr/>
            <p:nvPr/>
          </p:nvSpPr>
          <p:spPr>
            <a:xfrm flipH="1">
              <a:off x="8645881" y="3151685"/>
              <a:ext cx="793450" cy="1037125"/>
            </a:xfrm>
            <a:custGeom>
              <a:rect b="b" l="l" r="r" t="t"/>
              <a:pathLst>
                <a:path extrusionOk="0" h="166" w="127">
                  <a:moveTo>
                    <a:pt x="1" y="166"/>
                  </a:moveTo>
                  <a:lnTo>
                    <a:pt x="47" y="166"/>
                  </a:lnTo>
                  <a:lnTo>
                    <a:pt x="127" y="84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1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-145750" y="3151676"/>
              <a:ext cx="364013" cy="475800"/>
            </a:xfrm>
            <a:custGeom>
              <a:rect b="b" l="l" r="r" t="t"/>
              <a:pathLst>
                <a:path extrusionOk="0" h="166" w="127">
                  <a:moveTo>
                    <a:pt x="1" y="166"/>
                  </a:moveTo>
                  <a:lnTo>
                    <a:pt x="47" y="166"/>
                  </a:lnTo>
                  <a:lnTo>
                    <a:pt x="127" y="84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1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249" name="Google Shape;249;p6"/>
          <p:cNvGrpSpPr/>
          <p:nvPr/>
        </p:nvGrpSpPr>
        <p:grpSpPr>
          <a:xfrm>
            <a:off x="-3826285" y="-3903710"/>
            <a:ext cx="16375309" cy="14519833"/>
            <a:chOff x="-3826285" y="-3903710"/>
            <a:chExt cx="16375309" cy="14519833"/>
          </a:xfrm>
        </p:grpSpPr>
        <p:grpSp>
          <p:nvGrpSpPr>
            <p:cNvPr id="250" name="Google Shape;250;p6"/>
            <p:cNvGrpSpPr/>
            <p:nvPr/>
          </p:nvGrpSpPr>
          <p:grpSpPr>
            <a:xfrm>
              <a:off x="2306088" y="-3903710"/>
              <a:ext cx="10242936" cy="5143661"/>
              <a:chOff x="871538" y="3179763"/>
              <a:chExt cx="7327898" cy="3679826"/>
            </a:xfrm>
          </p:grpSpPr>
          <p:sp>
            <p:nvSpPr>
              <p:cNvPr id="251" name="Google Shape;251;p6"/>
              <p:cNvSpPr/>
              <p:nvPr/>
            </p:nvSpPr>
            <p:spPr>
              <a:xfrm>
                <a:off x="1165225" y="3278188"/>
                <a:ext cx="7034210" cy="2479676"/>
              </a:xfrm>
              <a:custGeom>
                <a:rect b="b" l="l" r="r" t="t"/>
                <a:pathLst>
                  <a:path extrusionOk="0" h="1035" w="2937">
                    <a:moveTo>
                      <a:pt x="2937" y="0"/>
                    </a:moveTo>
                    <a:cubicBezTo>
                      <a:pt x="2879" y="177"/>
                      <a:pt x="2795" y="345"/>
                      <a:pt x="2694" y="505"/>
                    </a:cubicBezTo>
                    <a:cubicBezTo>
                      <a:pt x="2650" y="575"/>
                      <a:pt x="2603" y="644"/>
                      <a:pt x="2553" y="709"/>
                    </a:cubicBezTo>
                    <a:cubicBezTo>
                      <a:pt x="2526" y="744"/>
                      <a:pt x="2497" y="780"/>
                      <a:pt x="2467" y="813"/>
                    </a:cubicBezTo>
                    <a:cubicBezTo>
                      <a:pt x="2399" y="886"/>
                      <a:pt x="2321" y="950"/>
                      <a:pt x="2230" y="989"/>
                    </a:cubicBezTo>
                    <a:cubicBezTo>
                      <a:pt x="2179" y="1012"/>
                      <a:pt x="2124" y="1027"/>
                      <a:pt x="2064" y="1031"/>
                    </a:cubicBezTo>
                    <a:cubicBezTo>
                      <a:pt x="1997" y="1035"/>
                      <a:pt x="1923" y="1024"/>
                      <a:pt x="1865" y="985"/>
                    </a:cubicBezTo>
                    <a:cubicBezTo>
                      <a:pt x="1809" y="948"/>
                      <a:pt x="1773" y="891"/>
                      <a:pt x="1739" y="837"/>
                    </a:cubicBezTo>
                    <a:cubicBezTo>
                      <a:pt x="1664" y="720"/>
                      <a:pt x="1591" y="601"/>
                      <a:pt x="1518" y="483"/>
                    </a:cubicBezTo>
                    <a:cubicBezTo>
                      <a:pt x="1484" y="427"/>
                      <a:pt x="1449" y="372"/>
                      <a:pt x="1415" y="316"/>
                    </a:cubicBezTo>
                    <a:cubicBezTo>
                      <a:pt x="1350" y="213"/>
                      <a:pt x="1277" y="104"/>
                      <a:pt x="1164" y="51"/>
                    </a:cubicBezTo>
                    <a:cubicBezTo>
                      <a:pt x="1080" y="12"/>
                      <a:pt x="987" y="11"/>
                      <a:pt x="904" y="25"/>
                    </a:cubicBezTo>
                    <a:cubicBezTo>
                      <a:pt x="822" y="40"/>
                      <a:pt x="746" y="69"/>
                      <a:pt x="665" y="90"/>
                    </a:cubicBezTo>
                    <a:cubicBezTo>
                      <a:pt x="584" y="110"/>
                      <a:pt x="497" y="124"/>
                      <a:pt x="411" y="140"/>
                    </a:cubicBezTo>
                    <a:cubicBezTo>
                      <a:pt x="259" y="169"/>
                      <a:pt x="107" y="205"/>
                      <a:pt x="0" y="30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6"/>
              <p:cNvSpPr/>
              <p:nvPr/>
            </p:nvSpPr>
            <p:spPr>
              <a:xfrm>
                <a:off x="1146175" y="3362325"/>
                <a:ext cx="7042153" cy="2441575"/>
              </a:xfrm>
              <a:custGeom>
                <a:rect b="b" l="l" r="r" t="t"/>
                <a:pathLst>
                  <a:path extrusionOk="0" h="1019" w="2940">
                    <a:moveTo>
                      <a:pt x="2940" y="43"/>
                    </a:moveTo>
                    <a:cubicBezTo>
                      <a:pt x="2878" y="211"/>
                      <a:pt x="2792" y="373"/>
                      <a:pt x="2690" y="526"/>
                    </a:cubicBezTo>
                    <a:cubicBezTo>
                      <a:pt x="2645" y="593"/>
                      <a:pt x="2598" y="658"/>
                      <a:pt x="2548" y="720"/>
                    </a:cubicBezTo>
                    <a:cubicBezTo>
                      <a:pt x="2520" y="754"/>
                      <a:pt x="2492" y="787"/>
                      <a:pt x="2461" y="818"/>
                    </a:cubicBezTo>
                    <a:cubicBezTo>
                      <a:pt x="2393" y="886"/>
                      <a:pt x="2316" y="945"/>
                      <a:pt x="2227" y="981"/>
                    </a:cubicBezTo>
                    <a:cubicBezTo>
                      <a:pt x="2177" y="1001"/>
                      <a:pt x="2123" y="1014"/>
                      <a:pt x="2064" y="1017"/>
                    </a:cubicBezTo>
                    <a:cubicBezTo>
                      <a:pt x="1998" y="1019"/>
                      <a:pt x="1927" y="1008"/>
                      <a:pt x="1870" y="970"/>
                    </a:cubicBezTo>
                    <a:cubicBezTo>
                      <a:pt x="1815" y="934"/>
                      <a:pt x="1779" y="879"/>
                      <a:pt x="1744" y="826"/>
                    </a:cubicBezTo>
                    <a:cubicBezTo>
                      <a:pt x="1668" y="710"/>
                      <a:pt x="1594" y="593"/>
                      <a:pt x="1519" y="475"/>
                    </a:cubicBezTo>
                    <a:cubicBezTo>
                      <a:pt x="1485" y="420"/>
                      <a:pt x="1449" y="365"/>
                      <a:pt x="1414" y="310"/>
                    </a:cubicBezTo>
                    <a:cubicBezTo>
                      <a:pt x="1348" y="207"/>
                      <a:pt x="1273" y="99"/>
                      <a:pt x="1161" y="45"/>
                    </a:cubicBezTo>
                    <a:cubicBezTo>
                      <a:pt x="1079" y="5"/>
                      <a:pt x="987" y="0"/>
                      <a:pt x="905" y="10"/>
                    </a:cubicBezTo>
                    <a:cubicBezTo>
                      <a:pt x="823" y="20"/>
                      <a:pt x="747" y="45"/>
                      <a:pt x="667" y="61"/>
                    </a:cubicBezTo>
                    <a:cubicBezTo>
                      <a:pt x="586" y="78"/>
                      <a:pt x="500" y="88"/>
                      <a:pt x="414" y="101"/>
                    </a:cubicBezTo>
                    <a:cubicBezTo>
                      <a:pt x="262" y="124"/>
                      <a:pt x="110" y="155"/>
                      <a:pt x="0" y="25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6"/>
              <p:cNvSpPr/>
              <p:nvPr/>
            </p:nvSpPr>
            <p:spPr>
              <a:xfrm>
                <a:off x="1128713" y="3419475"/>
                <a:ext cx="7045327" cy="2432049"/>
              </a:xfrm>
              <a:custGeom>
                <a:rect b="b" l="l" r="r" t="t"/>
                <a:pathLst>
                  <a:path extrusionOk="0" h="1015" w="2941">
                    <a:moveTo>
                      <a:pt x="2941" y="97"/>
                    </a:moveTo>
                    <a:cubicBezTo>
                      <a:pt x="2876" y="257"/>
                      <a:pt x="2787" y="411"/>
                      <a:pt x="2684" y="557"/>
                    </a:cubicBezTo>
                    <a:cubicBezTo>
                      <a:pt x="2639" y="621"/>
                      <a:pt x="2591" y="683"/>
                      <a:pt x="2541" y="742"/>
                    </a:cubicBezTo>
                    <a:cubicBezTo>
                      <a:pt x="2514" y="774"/>
                      <a:pt x="2485" y="805"/>
                      <a:pt x="2454" y="834"/>
                    </a:cubicBezTo>
                    <a:cubicBezTo>
                      <a:pt x="2386" y="898"/>
                      <a:pt x="2310" y="951"/>
                      <a:pt x="2223" y="983"/>
                    </a:cubicBezTo>
                    <a:cubicBezTo>
                      <a:pt x="2174" y="1001"/>
                      <a:pt x="2121" y="1012"/>
                      <a:pt x="2064" y="1014"/>
                    </a:cubicBezTo>
                    <a:cubicBezTo>
                      <a:pt x="1999" y="1015"/>
                      <a:pt x="1930" y="1003"/>
                      <a:pt x="1873" y="966"/>
                    </a:cubicBezTo>
                    <a:cubicBezTo>
                      <a:pt x="1820" y="931"/>
                      <a:pt x="1784" y="877"/>
                      <a:pt x="1749" y="826"/>
                    </a:cubicBezTo>
                    <a:cubicBezTo>
                      <a:pt x="1671" y="712"/>
                      <a:pt x="1595" y="595"/>
                      <a:pt x="1520" y="478"/>
                    </a:cubicBezTo>
                    <a:cubicBezTo>
                      <a:pt x="1484" y="423"/>
                      <a:pt x="1448" y="368"/>
                      <a:pt x="1412" y="314"/>
                    </a:cubicBezTo>
                    <a:cubicBezTo>
                      <a:pt x="1345" y="212"/>
                      <a:pt x="1269" y="105"/>
                      <a:pt x="1158" y="49"/>
                    </a:cubicBezTo>
                    <a:cubicBezTo>
                      <a:pt x="1076" y="8"/>
                      <a:pt x="986" y="0"/>
                      <a:pt x="904" y="6"/>
                    </a:cubicBezTo>
                    <a:cubicBezTo>
                      <a:pt x="823" y="12"/>
                      <a:pt x="748" y="32"/>
                      <a:pt x="668" y="44"/>
                    </a:cubicBezTo>
                    <a:cubicBezTo>
                      <a:pt x="588" y="57"/>
                      <a:pt x="502" y="63"/>
                      <a:pt x="416" y="73"/>
                    </a:cubicBezTo>
                    <a:cubicBezTo>
                      <a:pt x="265" y="90"/>
                      <a:pt x="112" y="117"/>
                      <a:pt x="0" y="21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6"/>
              <p:cNvSpPr/>
              <p:nvPr/>
            </p:nvSpPr>
            <p:spPr>
              <a:xfrm>
                <a:off x="1112838" y="3476625"/>
                <a:ext cx="7048500" cy="2422525"/>
              </a:xfrm>
              <a:custGeom>
                <a:rect b="b" l="l" r="r" t="t"/>
                <a:pathLst>
                  <a:path extrusionOk="0" h="1011" w="2943">
                    <a:moveTo>
                      <a:pt x="2943" y="151"/>
                    </a:moveTo>
                    <a:cubicBezTo>
                      <a:pt x="2874" y="303"/>
                      <a:pt x="2783" y="449"/>
                      <a:pt x="2679" y="588"/>
                    </a:cubicBezTo>
                    <a:cubicBezTo>
                      <a:pt x="2634" y="649"/>
                      <a:pt x="2585" y="708"/>
                      <a:pt x="2535" y="764"/>
                    </a:cubicBezTo>
                    <a:cubicBezTo>
                      <a:pt x="2507" y="794"/>
                      <a:pt x="2478" y="823"/>
                      <a:pt x="2447" y="850"/>
                    </a:cubicBezTo>
                    <a:cubicBezTo>
                      <a:pt x="2379" y="909"/>
                      <a:pt x="2304" y="957"/>
                      <a:pt x="2219" y="985"/>
                    </a:cubicBezTo>
                    <a:cubicBezTo>
                      <a:pt x="2171" y="1001"/>
                      <a:pt x="2119" y="1010"/>
                      <a:pt x="2063" y="1011"/>
                    </a:cubicBezTo>
                    <a:cubicBezTo>
                      <a:pt x="2000" y="1011"/>
                      <a:pt x="1932" y="998"/>
                      <a:pt x="1877" y="962"/>
                    </a:cubicBezTo>
                    <a:cubicBezTo>
                      <a:pt x="1824" y="927"/>
                      <a:pt x="1789" y="875"/>
                      <a:pt x="1754" y="826"/>
                    </a:cubicBezTo>
                    <a:cubicBezTo>
                      <a:pt x="1674" y="713"/>
                      <a:pt x="1597" y="597"/>
                      <a:pt x="1520" y="481"/>
                    </a:cubicBezTo>
                    <a:cubicBezTo>
                      <a:pt x="1484" y="426"/>
                      <a:pt x="1447" y="372"/>
                      <a:pt x="1410" y="318"/>
                    </a:cubicBezTo>
                    <a:cubicBezTo>
                      <a:pt x="1341" y="218"/>
                      <a:pt x="1265" y="112"/>
                      <a:pt x="1154" y="54"/>
                    </a:cubicBezTo>
                    <a:cubicBezTo>
                      <a:pt x="1073" y="11"/>
                      <a:pt x="984" y="0"/>
                      <a:pt x="904" y="2"/>
                    </a:cubicBezTo>
                    <a:cubicBezTo>
                      <a:pt x="823" y="4"/>
                      <a:pt x="748" y="19"/>
                      <a:pt x="669" y="27"/>
                    </a:cubicBezTo>
                    <a:cubicBezTo>
                      <a:pt x="589" y="36"/>
                      <a:pt x="503" y="39"/>
                      <a:pt x="418" y="45"/>
                    </a:cubicBezTo>
                    <a:cubicBezTo>
                      <a:pt x="268" y="57"/>
                      <a:pt x="114" y="78"/>
                      <a:pt x="0" y="17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6"/>
              <p:cNvSpPr/>
              <p:nvPr/>
            </p:nvSpPr>
            <p:spPr>
              <a:xfrm>
                <a:off x="1095375" y="3522663"/>
                <a:ext cx="7054851" cy="2428875"/>
              </a:xfrm>
              <a:custGeom>
                <a:rect b="b" l="l" r="r" t="t"/>
                <a:pathLst>
                  <a:path extrusionOk="0" h="1014" w="2945">
                    <a:moveTo>
                      <a:pt x="2945" y="210"/>
                    </a:moveTo>
                    <a:cubicBezTo>
                      <a:pt x="2872" y="354"/>
                      <a:pt x="2779" y="493"/>
                      <a:pt x="2674" y="625"/>
                    </a:cubicBezTo>
                    <a:cubicBezTo>
                      <a:pt x="2628" y="682"/>
                      <a:pt x="2579" y="739"/>
                      <a:pt x="2528" y="791"/>
                    </a:cubicBezTo>
                    <a:cubicBezTo>
                      <a:pt x="2500" y="819"/>
                      <a:pt x="2471" y="846"/>
                      <a:pt x="2441" y="870"/>
                    </a:cubicBezTo>
                    <a:cubicBezTo>
                      <a:pt x="2373" y="925"/>
                      <a:pt x="2299" y="968"/>
                      <a:pt x="2215" y="992"/>
                    </a:cubicBezTo>
                    <a:cubicBezTo>
                      <a:pt x="2167" y="1006"/>
                      <a:pt x="2117" y="1014"/>
                      <a:pt x="2062" y="1013"/>
                    </a:cubicBezTo>
                    <a:cubicBezTo>
                      <a:pt x="2001" y="1011"/>
                      <a:pt x="1935" y="998"/>
                      <a:pt x="1881" y="963"/>
                    </a:cubicBezTo>
                    <a:cubicBezTo>
                      <a:pt x="1829" y="929"/>
                      <a:pt x="1794" y="879"/>
                      <a:pt x="1759" y="831"/>
                    </a:cubicBezTo>
                    <a:cubicBezTo>
                      <a:pt x="1677" y="720"/>
                      <a:pt x="1599" y="604"/>
                      <a:pt x="1520" y="489"/>
                    </a:cubicBezTo>
                    <a:cubicBezTo>
                      <a:pt x="1484" y="435"/>
                      <a:pt x="1446" y="381"/>
                      <a:pt x="1409" y="327"/>
                    </a:cubicBezTo>
                    <a:cubicBezTo>
                      <a:pt x="1338" y="228"/>
                      <a:pt x="1260" y="123"/>
                      <a:pt x="1151" y="63"/>
                    </a:cubicBezTo>
                    <a:cubicBezTo>
                      <a:pt x="1071" y="19"/>
                      <a:pt x="983" y="4"/>
                      <a:pt x="903" y="2"/>
                    </a:cubicBezTo>
                    <a:cubicBezTo>
                      <a:pt x="824" y="0"/>
                      <a:pt x="749" y="11"/>
                      <a:pt x="670" y="15"/>
                    </a:cubicBezTo>
                    <a:cubicBezTo>
                      <a:pt x="590" y="20"/>
                      <a:pt x="505" y="19"/>
                      <a:pt x="420" y="22"/>
                    </a:cubicBezTo>
                    <a:cubicBezTo>
                      <a:pt x="270" y="28"/>
                      <a:pt x="116" y="45"/>
                      <a:pt x="0" y="13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6"/>
              <p:cNvSpPr/>
              <p:nvPr/>
            </p:nvSpPr>
            <p:spPr>
              <a:xfrm>
                <a:off x="1079500" y="3560763"/>
                <a:ext cx="7056436" cy="2444749"/>
              </a:xfrm>
              <a:custGeom>
                <a:rect b="b" l="l" r="r" t="t"/>
                <a:pathLst>
                  <a:path extrusionOk="0" h="1020" w="2946">
                    <a:moveTo>
                      <a:pt x="2946" y="271"/>
                    </a:moveTo>
                    <a:cubicBezTo>
                      <a:pt x="2870" y="408"/>
                      <a:pt x="2775" y="539"/>
                      <a:pt x="2669" y="664"/>
                    </a:cubicBezTo>
                    <a:cubicBezTo>
                      <a:pt x="2622" y="719"/>
                      <a:pt x="2573" y="772"/>
                      <a:pt x="2522" y="820"/>
                    </a:cubicBezTo>
                    <a:cubicBezTo>
                      <a:pt x="2494" y="847"/>
                      <a:pt x="2464" y="872"/>
                      <a:pt x="2434" y="894"/>
                    </a:cubicBezTo>
                    <a:cubicBezTo>
                      <a:pt x="2366" y="945"/>
                      <a:pt x="2293" y="982"/>
                      <a:pt x="2210" y="1002"/>
                    </a:cubicBezTo>
                    <a:cubicBezTo>
                      <a:pt x="2164" y="1014"/>
                      <a:pt x="2114" y="1020"/>
                      <a:pt x="2061" y="1018"/>
                    </a:cubicBezTo>
                    <a:cubicBezTo>
                      <a:pt x="2002" y="1015"/>
                      <a:pt x="1938" y="1001"/>
                      <a:pt x="1885" y="966"/>
                    </a:cubicBezTo>
                    <a:cubicBezTo>
                      <a:pt x="1834" y="934"/>
                      <a:pt x="1799" y="885"/>
                      <a:pt x="1764" y="839"/>
                    </a:cubicBezTo>
                    <a:cubicBezTo>
                      <a:pt x="1680" y="729"/>
                      <a:pt x="1600" y="614"/>
                      <a:pt x="1521" y="500"/>
                    </a:cubicBezTo>
                    <a:cubicBezTo>
                      <a:pt x="1483" y="446"/>
                      <a:pt x="1445" y="393"/>
                      <a:pt x="1407" y="340"/>
                    </a:cubicBezTo>
                    <a:cubicBezTo>
                      <a:pt x="1335" y="241"/>
                      <a:pt x="1256" y="138"/>
                      <a:pt x="1147" y="76"/>
                    </a:cubicBezTo>
                    <a:cubicBezTo>
                      <a:pt x="1068" y="31"/>
                      <a:pt x="982" y="12"/>
                      <a:pt x="902" y="6"/>
                    </a:cubicBezTo>
                    <a:cubicBezTo>
                      <a:pt x="824" y="0"/>
                      <a:pt x="749" y="6"/>
                      <a:pt x="671" y="6"/>
                    </a:cubicBezTo>
                    <a:cubicBezTo>
                      <a:pt x="591" y="6"/>
                      <a:pt x="507" y="2"/>
                      <a:pt x="422" y="2"/>
                    </a:cubicBezTo>
                    <a:cubicBezTo>
                      <a:pt x="273" y="3"/>
                      <a:pt x="118" y="14"/>
                      <a:pt x="0" y="10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6"/>
              <p:cNvSpPr/>
              <p:nvPr/>
            </p:nvSpPr>
            <p:spPr>
              <a:xfrm>
                <a:off x="1060450" y="3543300"/>
                <a:ext cx="7062789" cy="2514600"/>
              </a:xfrm>
              <a:custGeom>
                <a:rect b="b" l="l" r="r" t="t"/>
                <a:pathLst>
                  <a:path extrusionOk="0" h="1049" w="2949">
                    <a:moveTo>
                      <a:pt x="2949" y="356"/>
                    </a:moveTo>
                    <a:cubicBezTo>
                      <a:pt x="2869" y="485"/>
                      <a:pt x="2772" y="608"/>
                      <a:pt x="2664" y="726"/>
                    </a:cubicBezTo>
                    <a:cubicBezTo>
                      <a:pt x="2617" y="778"/>
                      <a:pt x="2568" y="828"/>
                      <a:pt x="2516" y="873"/>
                    </a:cubicBezTo>
                    <a:cubicBezTo>
                      <a:pt x="2488" y="898"/>
                      <a:pt x="2459" y="921"/>
                      <a:pt x="2428" y="941"/>
                    </a:cubicBezTo>
                    <a:cubicBezTo>
                      <a:pt x="2360" y="987"/>
                      <a:pt x="2288" y="1019"/>
                      <a:pt x="2207" y="1036"/>
                    </a:cubicBezTo>
                    <a:cubicBezTo>
                      <a:pt x="2162" y="1045"/>
                      <a:pt x="2113" y="1049"/>
                      <a:pt x="2062" y="1046"/>
                    </a:cubicBezTo>
                    <a:cubicBezTo>
                      <a:pt x="2003" y="1042"/>
                      <a:pt x="1941" y="1027"/>
                      <a:pt x="1890" y="993"/>
                    </a:cubicBezTo>
                    <a:cubicBezTo>
                      <a:pt x="1840" y="961"/>
                      <a:pt x="1805" y="915"/>
                      <a:pt x="1770" y="870"/>
                    </a:cubicBezTo>
                    <a:cubicBezTo>
                      <a:pt x="1684" y="762"/>
                      <a:pt x="1603" y="647"/>
                      <a:pt x="1522" y="534"/>
                    </a:cubicBezTo>
                    <a:cubicBezTo>
                      <a:pt x="1484" y="480"/>
                      <a:pt x="1445" y="428"/>
                      <a:pt x="1406" y="375"/>
                    </a:cubicBezTo>
                    <a:cubicBezTo>
                      <a:pt x="1333" y="277"/>
                      <a:pt x="1252" y="175"/>
                      <a:pt x="1145" y="111"/>
                    </a:cubicBezTo>
                    <a:cubicBezTo>
                      <a:pt x="1066" y="65"/>
                      <a:pt x="982" y="43"/>
                      <a:pt x="903" y="33"/>
                    </a:cubicBezTo>
                    <a:cubicBezTo>
                      <a:pt x="825" y="23"/>
                      <a:pt x="751" y="24"/>
                      <a:pt x="673" y="20"/>
                    </a:cubicBezTo>
                    <a:cubicBezTo>
                      <a:pt x="594" y="16"/>
                      <a:pt x="510" y="9"/>
                      <a:pt x="425" y="5"/>
                    </a:cubicBezTo>
                    <a:cubicBezTo>
                      <a:pt x="277" y="0"/>
                      <a:pt x="121" y="7"/>
                      <a:pt x="0" y="8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6"/>
              <p:cNvSpPr/>
              <p:nvPr/>
            </p:nvSpPr>
            <p:spPr>
              <a:xfrm>
                <a:off x="1042988" y="3519488"/>
                <a:ext cx="7069135" cy="2590800"/>
              </a:xfrm>
              <a:custGeom>
                <a:rect b="b" l="l" r="r" t="t"/>
                <a:pathLst>
                  <a:path extrusionOk="0" h="1081" w="2951">
                    <a:moveTo>
                      <a:pt x="2951" y="444"/>
                    </a:moveTo>
                    <a:cubicBezTo>
                      <a:pt x="2867" y="565"/>
                      <a:pt x="2768" y="681"/>
                      <a:pt x="2659" y="792"/>
                    </a:cubicBezTo>
                    <a:cubicBezTo>
                      <a:pt x="2612" y="840"/>
                      <a:pt x="2561" y="887"/>
                      <a:pt x="2510" y="929"/>
                    </a:cubicBezTo>
                    <a:cubicBezTo>
                      <a:pt x="2481" y="952"/>
                      <a:pt x="2452" y="973"/>
                      <a:pt x="2421" y="991"/>
                    </a:cubicBezTo>
                    <a:cubicBezTo>
                      <a:pt x="2354" y="1032"/>
                      <a:pt x="2282" y="1059"/>
                      <a:pt x="2203" y="1072"/>
                    </a:cubicBezTo>
                    <a:cubicBezTo>
                      <a:pt x="2158" y="1079"/>
                      <a:pt x="2111" y="1081"/>
                      <a:pt x="2061" y="1077"/>
                    </a:cubicBezTo>
                    <a:cubicBezTo>
                      <a:pt x="2004" y="1071"/>
                      <a:pt x="1944" y="1056"/>
                      <a:pt x="1893" y="1023"/>
                    </a:cubicBezTo>
                    <a:cubicBezTo>
                      <a:pt x="1845" y="992"/>
                      <a:pt x="1810" y="947"/>
                      <a:pt x="1774" y="904"/>
                    </a:cubicBezTo>
                    <a:cubicBezTo>
                      <a:pt x="1687" y="797"/>
                      <a:pt x="1605" y="684"/>
                      <a:pt x="1522" y="571"/>
                    </a:cubicBezTo>
                    <a:cubicBezTo>
                      <a:pt x="1484" y="518"/>
                      <a:pt x="1444" y="465"/>
                      <a:pt x="1404" y="413"/>
                    </a:cubicBezTo>
                    <a:cubicBezTo>
                      <a:pt x="1329" y="316"/>
                      <a:pt x="1248" y="215"/>
                      <a:pt x="1142" y="150"/>
                    </a:cubicBezTo>
                    <a:cubicBezTo>
                      <a:pt x="1064" y="102"/>
                      <a:pt x="980" y="77"/>
                      <a:pt x="902" y="62"/>
                    </a:cubicBezTo>
                    <a:cubicBezTo>
                      <a:pt x="825" y="48"/>
                      <a:pt x="751" y="45"/>
                      <a:pt x="674" y="37"/>
                    </a:cubicBezTo>
                    <a:cubicBezTo>
                      <a:pt x="595" y="29"/>
                      <a:pt x="511" y="18"/>
                      <a:pt x="427" y="11"/>
                    </a:cubicBezTo>
                    <a:cubicBezTo>
                      <a:pt x="279" y="0"/>
                      <a:pt x="123" y="3"/>
                      <a:pt x="0" y="81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6"/>
              <p:cNvSpPr/>
              <p:nvPr/>
            </p:nvSpPr>
            <p:spPr>
              <a:xfrm>
                <a:off x="1027113" y="3490913"/>
                <a:ext cx="7070726" cy="2674938"/>
              </a:xfrm>
              <a:custGeom>
                <a:rect b="b" l="l" r="r" t="t"/>
                <a:pathLst>
                  <a:path extrusionOk="0" h="1116" w="2952">
                    <a:moveTo>
                      <a:pt x="2952" y="534"/>
                    </a:moveTo>
                    <a:cubicBezTo>
                      <a:pt x="2865" y="647"/>
                      <a:pt x="2764" y="755"/>
                      <a:pt x="2654" y="859"/>
                    </a:cubicBezTo>
                    <a:cubicBezTo>
                      <a:pt x="2606" y="904"/>
                      <a:pt x="2555" y="949"/>
                      <a:pt x="2503" y="987"/>
                    </a:cubicBezTo>
                    <a:cubicBezTo>
                      <a:pt x="2475" y="1008"/>
                      <a:pt x="2445" y="1027"/>
                      <a:pt x="2414" y="1043"/>
                    </a:cubicBezTo>
                    <a:cubicBezTo>
                      <a:pt x="2347" y="1079"/>
                      <a:pt x="2276" y="1101"/>
                      <a:pt x="2199" y="1110"/>
                    </a:cubicBezTo>
                    <a:cubicBezTo>
                      <a:pt x="2155" y="1115"/>
                      <a:pt x="2109" y="1116"/>
                      <a:pt x="2060" y="1110"/>
                    </a:cubicBezTo>
                    <a:cubicBezTo>
                      <a:pt x="2005" y="1103"/>
                      <a:pt x="1947" y="1087"/>
                      <a:pt x="1897" y="1055"/>
                    </a:cubicBezTo>
                    <a:cubicBezTo>
                      <a:pt x="1849" y="1025"/>
                      <a:pt x="1814" y="982"/>
                      <a:pt x="1779" y="940"/>
                    </a:cubicBezTo>
                    <a:cubicBezTo>
                      <a:pt x="1690" y="835"/>
                      <a:pt x="1606" y="722"/>
                      <a:pt x="1523" y="610"/>
                    </a:cubicBezTo>
                    <a:cubicBezTo>
                      <a:pt x="1483" y="557"/>
                      <a:pt x="1443" y="505"/>
                      <a:pt x="1403" y="454"/>
                    </a:cubicBezTo>
                    <a:cubicBezTo>
                      <a:pt x="1326" y="357"/>
                      <a:pt x="1243" y="258"/>
                      <a:pt x="1138" y="190"/>
                    </a:cubicBezTo>
                    <a:cubicBezTo>
                      <a:pt x="1061" y="141"/>
                      <a:pt x="979" y="113"/>
                      <a:pt x="902" y="94"/>
                    </a:cubicBezTo>
                    <a:cubicBezTo>
                      <a:pt x="825" y="76"/>
                      <a:pt x="752" y="67"/>
                      <a:pt x="675" y="56"/>
                    </a:cubicBezTo>
                    <a:cubicBezTo>
                      <a:pt x="596" y="44"/>
                      <a:pt x="513" y="29"/>
                      <a:pt x="429" y="19"/>
                    </a:cubicBezTo>
                    <a:cubicBezTo>
                      <a:pt x="282" y="3"/>
                      <a:pt x="124" y="0"/>
                      <a:pt x="0" y="7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6"/>
              <p:cNvSpPr/>
              <p:nvPr/>
            </p:nvSpPr>
            <p:spPr>
              <a:xfrm>
                <a:off x="1009650" y="3457575"/>
                <a:ext cx="7075487" cy="2762251"/>
              </a:xfrm>
              <a:custGeom>
                <a:rect b="b" l="l" r="r" t="t"/>
                <a:pathLst>
                  <a:path extrusionOk="0" h="1153" w="2954">
                    <a:moveTo>
                      <a:pt x="2954" y="626"/>
                    </a:moveTo>
                    <a:cubicBezTo>
                      <a:pt x="2863" y="731"/>
                      <a:pt x="2760" y="832"/>
                      <a:pt x="2648" y="928"/>
                    </a:cubicBezTo>
                    <a:cubicBezTo>
                      <a:pt x="2600" y="970"/>
                      <a:pt x="2549" y="1012"/>
                      <a:pt x="2497" y="1047"/>
                    </a:cubicBezTo>
                    <a:cubicBezTo>
                      <a:pt x="2468" y="1066"/>
                      <a:pt x="2438" y="1083"/>
                      <a:pt x="2408" y="1097"/>
                    </a:cubicBezTo>
                    <a:cubicBezTo>
                      <a:pt x="2340" y="1129"/>
                      <a:pt x="2270" y="1145"/>
                      <a:pt x="2195" y="1150"/>
                    </a:cubicBezTo>
                    <a:cubicBezTo>
                      <a:pt x="2152" y="1153"/>
                      <a:pt x="2107" y="1152"/>
                      <a:pt x="2060" y="1145"/>
                    </a:cubicBezTo>
                    <a:cubicBezTo>
                      <a:pt x="2006" y="1137"/>
                      <a:pt x="1949" y="1120"/>
                      <a:pt x="1901" y="1089"/>
                    </a:cubicBezTo>
                    <a:cubicBezTo>
                      <a:pt x="1854" y="1059"/>
                      <a:pt x="1819" y="1018"/>
                      <a:pt x="1784" y="978"/>
                    </a:cubicBezTo>
                    <a:cubicBezTo>
                      <a:pt x="1692" y="874"/>
                      <a:pt x="1608" y="762"/>
                      <a:pt x="1523" y="651"/>
                    </a:cubicBezTo>
                    <a:cubicBezTo>
                      <a:pt x="1483" y="599"/>
                      <a:pt x="1442" y="547"/>
                      <a:pt x="1401" y="496"/>
                    </a:cubicBezTo>
                    <a:cubicBezTo>
                      <a:pt x="1323" y="400"/>
                      <a:pt x="1239" y="302"/>
                      <a:pt x="1135" y="233"/>
                    </a:cubicBezTo>
                    <a:cubicBezTo>
                      <a:pt x="1059" y="183"/>
                      <a:pt x="978" y="151"/>
                      <a:pt x="901" y="128"/>
                    </a:cubicBezTo>
                    <a:cubicBezTo>
                      <a:pt x="826" y="106"/>
                      <a:pt x="752" y="92"/>
                      <a:pt x="675" y="77"/>
                    </a:cubicBezTo>
                    <a:cubicBezTo>
                      <a:pt x="597" y="60"/>
                      <a:pt x="515" y="42"/>
                      <a:pt x="431" y="30"/>
                    </a:cubicBezTo>
                    <a:cubicBezTo>
                      <a:pt x="285" y="7"/>
                      <a:pt x="126" y="0"/>
                      <a:pt x="0" y="7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6"/>
              <p:cNvSpPr/>
              <p:nvPr/>
            </p:nvSpPr>
            <p:spPr>
              <a:xfrm>
                <a:off x="990600" y="3421063"/>
                <a:ext cx="7083427" cy="2857501"/>
              </a:xfrm>
              <a:custGeom>
                <a:rect b="b" l="l" r="r" t="t"/>
                <a:pathLst>
                  <a:path extrusionOk="0" h="1192" w="2957">
                    <a:moveTo>
                      <a:pt x="2957" y="719"/>
                    </a:moveTo>
                    <a:cubicBezTo>
                      <a:pt x="2863" y="816"/>
                      <a:pt x="2757" y="909"/>
                      <a:pt x="2644" y="999"/>
                    </a:cubicBezTo>
                    <a:cubicBezTo>
                      <a:pt x="2595" y="1038"/>
                      <a:pt x="2544" y="1076"/>
                      <a:pt x="2491" y="1108"/>
                    </a:cubicBezTo>
                    <a:cubicBezTo>
                      <a:pt x="2462" y="1125"/>
                      <a:pt x="2433" y="1140"/>
                      <a:pt x="2402" y="1152"/>
                    </a:cubicBezTo>
                    <a:cubicBezTo>
                      <a:pt x="2334" y="1179"/>
                      <a:pt x="2266" y="1190"/>
                      <a:pt x="2191" y="1191"/>
                    </a:cubicBezTo>
                    <a:cubicBezTo>
                      <a:pt x="2150" y="1192"/>
                      <a:pt x="2106" y="1189"/>
                      <a:pt x="2060" y="1181"/>
                    </a:cubicBezTo>
                    <a:cubicBezTo>
                      <a:pt x="2008" y="1171"/>
                      <a:pt x="1953" y="1154"/>
                      <a:pt x="1906" y="1124"/>
                    </a:cubicBezTo>
                    <a:cubicBezTo>
                      <a:pt x="1860" y="1095"/>
                      <a:pt x="1825" y="1056"/>
                      <a:pt x="1790" y="1017"/>
                    </a:cubicBezTo>
                    <a:cubicBezTo>
                      <a:pt x="1696" y="915"/>
                      <a:pt x="1611" y="803"/>
                      <a:pt x="1524" y="693"/>
                    </a:cubicBezTo>
                    <a:cubicBezTo>
                      <a:pt x="1484" y="641"/>
                      <a:pt x="1442" y="590"/>
                      <a:pt x="1400" y="539"/>
                    </a:cubicBezTo>
                    <a:cubicBezTo>
                      <a:pt x="1321" y="444"/>
                      <a:pt x="1235" y="347"/>
                      <a:pt x="1132" y="276"/>
                    </a:cubicBezTo>
                    <a:cubicBezTo>
                      <a:pt x="1057" y="225"/>
                      <a:pt x="978" y="189"/>
                      <a:pt x="901" y="163"/>
                    </a:cubicBezTo>
                    <a:cubicBezTo>
                      <a:pt x="827" y="136"/>
                      <a:pt x="754" y="118"/>
                      <a:pt x="677" y="98"/>
                    </a:cubicBezTo>
                    <a:cubicBezTo>
                      <a:pt x="600" y="78"/>
                      <a:pt x="518" y="57"/>
                      <a:pt x="434" y="41"/>
                    </a:cubicBezTo>
                    <a:cubicBezTo>
                      <a:pt x="288" y="13"/>
                      <a:pt x="129" y="0"/>
                      <a:pt x="0" y="6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6"/>
              <p:cNvSpPr/>
              <p:nvPr/>
            </p:nvSpPr>
            <p:spPr>
              <a:xfrm>
                <a:off x="973138" y="3387725"/>
                <a:ext cx="7085009" cy="2959100"/>
              </a:xfrm>
              <a:custGeom>
                <a:rect b="b" l="l" r="r" t="t"/>
                <a:pathLst>
                  <a:path extrusionOk="0" h="1235" w="2958">
                    <a:moveTo>
                      <a:pt x="2958" y="811"/>
                    </a:moveTo>
                    <a:cubicBezTo>
                      <a:pt x="2861" y="900"/>
                      <a:pt x="2753" y="985"/>
                      <a:pt x="2639" y="1068"/>
                    </a:cubicBezTo>
                    <a:cubicBezTo>
                      <a:pt x="2589" y="1104"/>
                      <a:pt x="2538" y="1139"/>
                      <a:pt x="2485" y="1168"/>
                    </a:cubicBezTo>
                    <a:cubicBezTo>
                      <a:pt x="2456" y="1183"/>
                      <a:pt x="2426" y="1196"/>
                      <a:pt x="2395" y="1206"/>
                    </a:cubicBezTo>
                    <a:cubicBezTo>
                      <a:pt x="2328" y="1228"/>
                      <a:pt x="2260" y="1235"/>
                      <a:pt x="2187" y="1232"/>
                    </a:cubicBezTo>
                    <a:cubicBezTo>
                      <a:pt x="2146" y="1230"/>
                      <a:pt x="2104" y="1225"/>
                      <a:pt x="2059" y="1216"/>
                    </a:cubicBezTo>
                    <a:cubicBezTo>
                      <a:pt x="2008" y="1205"/>
                      <a:pt x="1956" y="1187"/>
                      <a:pt x="1909" y="1157"/>
                    </a:cubicBezTo>
                    <a:cubicBezTo>
                      <a:pt x="1865" y="1130"/>
                      <a:pt x="1830" y="1092"/>
                      <a:pt x="1795" y="1055"/>
                    </a:cubicBezTo>
                    <a:cubicBezTo>
                      <a:pt x="1698" y="955"/>
                      <a:pt x="1612" y="843"/>
                      <a:pt x="1525" y="734"/>
                    </a:cubicBezTo>
                    <a:cubicBezTo>
                      <a:pt x="1483" y="682"/>
                      <a:pt x="1441" y="632"/>
                      <a:pt x="1398" y="581"/>
                    </a:cubicBezTo>
                    <a:cubicBezTo>
                      <a:pt x="1317" y="487"/>
                      <a:pt x="1231" y="392"/>
                      <a:pt x="1129" y="319"/>
                    </a:cubicBezTo>
                    <a:cubicBezTo>
                      <a:pt x="1054" y="266"/>
                      <a:pt x="976" y="227"/>
                      <a:pt x="901" y="196"/>
                    </a:cubicBezTo>
                    <a:cubicBezTo>
                      <a:pt x="827" y="166"/>
                      <a:pt x="754" y="143"/>
                      <a:pt x="678" y="119"/>
                    </a:cubicBezTo>
                    <a:cubicBezTo>
                      <a:pt x="601" y="95"/>
                      <a:pt x="520" y="70"/>
                      <a:pt x="436" y="51"/>
                    </a:cubicBezTo>
                    <a:cubicBezTo>
                      <a:pt x="291" y="17"/>
                      <a:pt x="131" y="0"/>
                      <a:pt x="0" y="65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6"/>
              <p:cNvSpPr/>
              <p:nvPr/>
            </p:nvSpPr>
            <p:spPr>
              <a:xfrm>
                <a:off x="957263" y="3352800"/>
                <a:ext cx="7089777" cy="3067050"/>
              </a:xfrm>
              <a:custGeom>
                <a:rect b="b" l="l" r="r" t="t"/>
                <a:pathLst>
                  <a:path extrusionOk="0" h="1280" w="2960">
                    <a:moveTo>
                      <a:pt x="2960" y="904"/>
                    </a:moveTo>
                    <a:cubicBezTo>
                      <a:pt x="2859" y="984"/>
                      <a:pt x="2749" y="1063"/>
                      <a:pt x="2634" y="1138"/>
                    </a:cubicBezTo>
                    <a:cubicBezTo>
                      <a:pt x="2584" y="1171"/>
                      <a:pt x="2532" y="1203"/>
                      <a:pt x="2478" y="1228"/>
                    </a:cubicBezTo>
                    <a:cubicBezTo>
                      <a:pt x="2449" y="1242"/>
                      <a:pt x="2419" y="1253"/>
                      <a:pt x="2388" y="1261"/>
                    </a:cubicBezTo>
                    <a:cubicBezTo>
                      <a:pt x="2321" y="1279"/>
                      <a:pt x="2254" y="1280"/>
                      <a:pt x="2183" y="1273"/>
                    </a:cubicBezTo>
                    <a:cubicBezTo>
                      <a:pt x="2143" y="1269"/>
                      <a:pt x="2102" y="1262"/>
                      <a:pt x="2059" y="1252"/>
                    </a:cubicBezTo>
                    <a:cubicBezTo>
                      <a:pt x="2009" y="1239"/>
                      <a:pt x="1958" y="1221"/>
                      <a:pt x="1913" y="1192"/>
                    </a:cubicBezTo>
                    <a:cubicBezTo>
                      <a:pt x="1870" y="1165"/>
                      <a:pt x="1835" y="1130"/>
                      <a:pt x="1800" y="1094"/>
                    </a:cubicBezTo>
                    <a:cubicBezTo>
                      <a:pt x="1701" y="995"/>
                      <a:pt x="1614" y="884"/>
                      <a:pt x="1525" y="776"/>
                    </a:cubicBezTo>
                    <a:cubicBezTo>
                      <a:pt x="1483" y="725"/>
                      <a:pt x="1440" y="674"/>
                      <a:pt x="1397" y="625"/>
                    </a:cubicBezTo>
                    <a:cubicBezTo>
                      <a:pt x="1314" y="531"/>
                      <a:pt x="1226" y="437"/>
                      <a:pt x="1125" y="362"/>
                    </a:cubicBezTo>
                    <a:cubicBezTo>
                      <a:pt x="1052" y="308"/>
                      <a:pt x="975" y="266"/>
                      <a:pt x="900" y="231"/>
                    </a:cubicBezTo>
                    <a:cubicBezTo>
                      <a:pt x="827" y="197"/>
                      <a:pt x="755" y="169"/>
                      <a:pt x="679" y="141"/>
                    </a:cubicBezTo>
                    <a:cubicBezTo>
                      <a:pt x="602" y="113"/>
                      <a:pt x="521" y="84"/>
                      <a:pt x="438" y="62"/>
                    </a:cubicBezTo>
                    <a:cubicBezTo>
                      <a:pt x="294" y="23"/>
                      <a:pt x="133" y="0"/>
                      <a:pt x="0" y="6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6"/>
              <p:cNvSpPr/>
              <p:nvPr/>
            </p:nvSpPr>
            <p:spPr>
              <a:xfrm>
                <a:off x="939800" y="3319463"/>
                <a:ext cx="7094538" cy="3181350"/>
              </a:xfrm>
              <a:custGeom>
                <a:rect b="b" l="l" r="r" t="t"/>
                <a:pathLst>
                  <a:path extrusionOk="0" h="1328" w="2962">
                    <a:moveTo>
                      <a:pt x="2962" y="995"/>
                    </a:moveTo>
                    <a:cubicBezTo>
                      <a:pt x="2857" y="1068"/>
                      <a:pt x="2745" y="1139"/>
                      <a:pt x="2628" y="1207"/>
                    </a:cubicBezTo>
                    <a:cubicBezTo>
                      <a:pt x="2578" y="1237"/>
                      <a:pt x="2525" y="1267"/>
                      <a:pt x="2472" y="1288"/>
                    </a:cubicBezTo>
                    <a:cubicBezTo>
                      <a:pt x="2442" y="1300"/>
                      <a:pt x="2412" y="1309"/>
                      <a:pt x="2382" y="1315"/>
                    </a:cubicBezTo>
                    <a:cubicBezTo>
                      <a:pt x="2314" y="1328"/>
                      <a:pt x="2248" y="1324"/>
                      <a:pt x="2179" y="1313"/>
                    </a:cubicBezTo>
                    <a:cubicBezTo>
                      <a:pt x="2140" y="1307"/>
                      <a:pt x="2099" y="1299"/>
                      <a:pt x="2058" y="1287"/>
                    </a:cubicBezTo>
                    <a:cubicBezTo>
                      <a:pt x="2010" y="1273"/>
                      <a:pt x="1961" y="1254"/>
                      <a:pt x="1917" y="1226"/>
                    </a:cubicBezTo>
                    <a:cubicBezTo>
                      <a:pt x="1875" y="1200"/>
                      <a:pt x="1839" y="1166"/>
                      <a:pt x="1805" y="1133"/>
                    </a:cubicBezTo>
                    <a:cubicBezTo>
                      <a:pt x="1704" y="1035"/>
                      <a:pt x="1616" y="925"/>
                      <a:pt x="1525" y="817"/>
                    </a:cubicBezTo>
                    <a:cubicBezTo>
                      <a:pt x="1483" y="766"/>
                      <a:pt x="1439" y="716"/>
                      <a:pt x="1395" y="667"/>
                    </a:cubicBezTo>
                    <a:cubicBezTo>
                      <a:pt x="1311" y="574"/>
                      <a:pt x="1222" y="482"/>
                      <a:pt x="1122" y="405"/>
                    </a:cubicBezTo>
                    <a:cubicBezTo>
                      <a:pt x="1049" y="350"/>
                      <a:pt x="974" y="304"/>
                      <a:pt x="900" y="265"/>
                    </a:cubicBezTo>
                    <a:cubicBezTo>
                      <a:pt x="827" y="227"/>
                      <a:pt x="755" y="194"/>
                      <a:pt x="680" y="162"/>
                    </a:cubicBezTo>
                    <a:cubicBezTo>
                      <a:pt x="604" y="129"/>
                      <a:pt x="523" y="98"/>
                      <a:pt x="440" y="72"/>
                    </a:cubicBezTo>
                    <a:cubicBezTo>
                      <a:pt x="296" y="27"/>
                      <a:pt x="135" y="0"/>
                      <a:pt x="0" y="5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6"/>
              <p:cNvSpPr/>
              <p:nvPr/>
            </p:nvSpPr>
            <p:spPr>
              <a:xfrm>
                <a:off x="923925" y="3282950"/>
                <a:ext cx="7096126" cy="3302001"/>
              </a:xfrm>
              <a:custGeom>
                <a:rect b="b" l="l" r="r" t="t"/>
                <a:pathLst>
                  <a:path extrusionOk="0" h="1378" w="2963">
                    <a:moveTo>
                      <a:pt x="2963" y="1088"/>
                    </a:moveTo>
                    <a:cubicBezTo>
                      <a:pt x="2855" y="1153"/>
                      <a:pt x="2741" y="1216"/>
                      <a:pt x="2623" y="1278"/>
                    </a:cubicBezTo>
                    <a:cubicBezTo>
                      <a:pt x="2572" y="1304"/>
                      <a:pt x="2519" y="1331"/>
                      <a:pt x="2465" y="1349"/>
                    </a:cubicBezTo>
                    <a:cubicBezTo>
                      <a:pt x="2436" y="1359"/>
                      <a:pt x="2405" y="1366"/>
                      <a:pt x="2375" y="1370"/>
                    </a:cubicBezTo>
                    <a:cubicBezTo>
                      <a:pt x="2308" y="1378"/>
                      <a:pt x="2242" y="1369"/>
                      <a:pt x="2175" y="1354"/>
                    </a:cubicBezTo>
                    <a:cubicBezTo>
                      <a:pt x="2136" y="1346"/>
                      <a:pt x="2097" y="1336"/>
                      <a:pt x="2057" y="1323"/>
                    </a:cubicBezTo>
                    <a:cubicBezTo>
                      <a:pt x="2011" y="1307"/>
                      <a:pt x="1964" y="1288"/>
                      <a:pt x="1921" y="1261"/>
                    </a:cubicBezTo>
                    <a:cubicBezTo>
                      <a:pt x="1879" y="1235"/>
                      <a:pt x="1844" y="1204"/>
                      <a:pt x="1809" y="1172"/>
                    </a:cubicBezTo>
                    <a:cubicBezTo>
                      <a:pt x="1706" y="1076"/>
                      <a:pt x="1617" y="966"/>
                      <a:pt x="1526" y="859"/>
                    </a:cubicBezTo>
                    <a:cubicBezTo>
                      <a:pt x="1483" y="808"/>
                      <a:pt x="1438" y="759"/>
                      <a:pt x="1393" y="710"/>
                    </a:cubicBezTo>
                    <a:cubicBezTo>
                      <a:pt x="1308" y="618"/>
                      <a:pt x="1217" y="527"/>
                      <a:pt x="1118" y="449"/>
                    </a:cubicBezTo>
                    <a:cubicBezTo>
                      <a:pt x="1047" y="392"/>
                      <a:pt x="973" y="343"/>
                      <a:pt x="899" y="300"/>
                    </a:cubicBezTo>
                    <a:cubicBezTo>
                      <a:pt x="827" y="257"/>
                      <a:pt x="756" y="220"/>
                      <a:pt x="681" y="184"/>
                    </a:cubicBezTo>
                    <a:cubicBezTo>
                      <a:pt x="605" y="147"/>
                      <a:pt x="525" y="112"/>
                      <a:pt x="442" y="83"/>
                    </a:cubicBezTo>
                    <a:cubicBezTo>
                      <a:pt x="299" y="33"/>
                      <a:pt x="137" y="0"/>
                      <a:pt x="0" y="5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6"/>
              <p:cNvSpPr/>
              <p:nvPr/>
            </p:nvSpPr>
            <p:spPr>
              <a:xfrm>
                <a:off x="904875" y="3249613"/>
                <a:ext cx="7104059" cy="3421063"/>
              </a:xfrm>
              <a:custGeom>
                <a:rect b="b" l="l" r="r" t="t"/>
                <a:pathLst>
                  <a:path extrusionOk="0" h="1428" w="2966">
                    <a:moveTo>
                      <a:pt x="2966" y="1180"/>
                    </a:moveTo>
                    <a:cubicBezTo>
                      <a:pt x="2854" y="1237"/>
                      <a:pt x="2738" y="1293"/>
                      <a:pt x="2619" y="1347"/>
                    </a:cubicBezTo>
                    <a:cubicBezTo>
                      <a:pt x="2567" y="1371"/>
                      <a:pt x="2514" y="1394"/>
                      <a:pt x="2460" y="1409"/>
                    </a:cubicBezTo>
                    <a:cubicBezTo>
                      <a:pt x="2430" y="1417"/>
                      <a:pt x="2400" y="1423"/>
                      <a:pt x="2369" y="1424"/>
                    </a:cubicBezTo>
                    <a:cubicBezTo>
                      <a:pt x="2302" y="1428"/>
                      <a:pt x="2237" y="1413"/>
                      <a:pt x="2171" y="1394"/>
                    </a:cubicBezTo>
                    <a:cubicBezTo>
                      <a:pt x="2134" y="1384"/>
                      <a:pt x="2096" y="1372"/>
                      <a:pt x="2058" y="1358"/>
                    </a:cubicBezTo>
                    <a:cubicBezTo>
                      <a:pt x="2013" y="1341"/>
                      <a:pt x="1967" y="1321"/>
                      <a:pt x="1925" y="1295"/>
                    </a:cubicBezTo>
                    <a:cubicBezTo>
                      <a:pt x="1885" y="1270"/>
                      <a:pt x="1850" y="1240"/>
                      <a:pt x="1815" y="1210"/>
                    </a:cubicBezTo>
                    <a:cubicBezTo>
                      <a:pt x="1709" y="1116"/>
                      <a:pt x="1620" y="1006"/>
                      <a:pt x="1527" y="900"/>
                    </a:cubicBezTo>
                    <a:cubicBezTo>
                      <a:pt x="1483" y="850"/>
                      <a:pt x="1438" y="801"/>
                      <a:pt x="1392" y="753"/>
                    </a:cubicBezTo>
                    <a:cubicBezTo>
                      <a:pt x="1305" y="661"/>
                      <a:pt x="1214" y="571"/>
                      <a:pt x="1116" y="491"/>
                    </a:cubicBezTo>
                    <a:cubicBezTo>
                      <a:pt x="1045" y="433"/>
                      <a:pt x="972" y="381"/>
                      <a:pt x="899" y="333"/>
                    </a:cubicBezTo>
                    <a:cubicBezTo>
                      <a:pt x="829" y="287"/>
                      <a:pt x="757" y="245"/>
                      <a:pt x="683" y="205"/>
                    </a:cubicBezTo>
                    <a:cubicBezTo>
                      <a:pt x="607" y="164"/>
                      <a:pt x="528" y="125"/>
                      <a:pt x="445" y="93"/>
                    </a:cubicBezTo>
                    <a:cubicBezTo>
                      <a:pt x="302" y="37"/>
                      <a:pt x="140" y="0"/>
                      <a:pt x="0" y="5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6"/>
              <p:cNvSpPr/>
              <p:nvPr/>
            </p:nvSpPr>
            <p:spPr>
              <a:xfrm>
                <a:off x="887413" y="3213100"/>
                <a:ext cx="7108827" cy="3546476"/>
              </a:xfrm>
              <a:custGeom>
                <a:rect b="b" l="l" r="r" t="t"/>
                <a:pathLst>
                  <a:path extrusionOk="0" h="1480" w="2968">
                    <a:moveTo>
                      <a:pt x="2968" y="1273"/>
                    </a:moveTo>
                    <a:cubicBezTo>
                      <a:pt x="2852" y="1322"/>
                      <a:pt x="2734" y="1370"/>
                      <a:pt x="2614" y="1417"/>
                    </a:cubicBezTo>
                    <a:cubicBezTo>
                      <a:pt x="2562" y="1438"/>
                      <a:pt x="2508" y="1458"/>
                      <a:pt x="2453" y="1470"/>
                    </a:cubicBezTo>
                    <a:cubicBezTo>
                      <a:pt x="2423" y="1476"/>
                      <a:pt x="2393" y="1480"/>
                      <a:pt x="2362" y="1479"/>
                    </a:cubicBezTo>
                    <a:cubicBezTo>
                      <a:pt x="2295" y="1478"/>
                      <a:pt x="2231" y="1458"/>
                      <a:pt x="2167" y="1435"/>
                    </a:cubicBezTo>
                    <a:cubicBezTo>
                      <a:pt x="2131" y="1423"/>
                      <a:pt x="2094" y="1409"/>
                      <a:pt x="2057" y="1394"/>
                    </a:cubicBezTo>
                    <a:cubicBezTo>
                      <a:pt x="2014" y="1376"/>
                      <a:pt x="1970" y="1355"/>
                      <a:pt x="1929" y="1330"/>
                    </a:cubicBezTo>
                    <a:cubicBezTo>
                      <a:pt x="1890" y="1306"/>
                      <a:pt x="1855" y="1278"/>
                      <a:pt x="1820" y="1249"/>
                    </a:cubicBezTo>
                    <a:cubicBezTo>
                      <a:pt x="1712" y="1157"/>
                      <a:pt x="1622" y="1047"/>
                      <a:pt x="1527" y="942"/>
                    </a:cubicBezTo>
                    <a:cubicBezTo>
                      <a:pt x="1483" y="892"/>
                      <a:pt x="1437" y="844"/>
                      <a:pt x="1391" y="796"/>
                    </a:cubicBezTo>
                    <a:cubicBezTo>
                      <a:pt x="1302" y="705"/>
                      <a:pt x="1210" y="617"/>
                      <a:pt x="1113" y="535"/>
                    </a:cubicBezTo>
                    <a:cubicBezTo>
                      <a:pt x="1042" y="475"/>
                      <a:pt x="971" y="420"/>
                      <a:pt x="899" y="368"/>
                    </a:cubicBezTo>
                    <a:cubicBezTo>
                      <a:pt x="829" y="318"/>
                      <a:pt x="758" y="271"/>
                      <a:pt x="684" y="227"/>
                    </a:cubicBezTo>
                    <a:cubicBezTo>
                      <a:pt x="608" y="182"/>
                      <a:pt x="529" y="140"/>
                      <a:pt x="447" y="104"/>
                    </a:cubicBezTo>
                    <a:cubicBezTo>
                      <a:pt x="305" y="43"/>
                      <a:pt x="142" y="0"/>
                      <a:pt x="0" y="4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6"/>
              <p:cNvSpPr/>
              <p:nvPr/>
            </p:nvSpPr>
            <p:spPr>
              <a:xfrm>
                <a:off x="871538" y="3179763"/>
                <a:ext cx="7110414" cy="3679826"/>
              </a:xfrm>
              <a:custGeom>
                <a:rect b="b" l="l" r="r" t="t"/>
                <a:pathLst>
                  <a:path extrusionOk="0" h="1536" w="2969">
                    <a:moveTo>
                      <a:pt x="2969" y="1365"/>
                    </a:moveTo>
                    <a:cubicBezTo>
                      <a:pt x="2850" y="1406"/>
                      <a:pt x="2730" y="1447"/>
                      <a:pt x="2608" y="1487"/>
                    </a:cubicBezTo>
                    <a:cubicBezTo>
                      <a:pt x="2556" y="1504"/>
                      <a:pt x="2502" y="1521"/>
                      <a:pt x="2447" y="1530"/>
                    </a:cubicBezTo>
                    <a:cubicBezTo>
                      <a:pt x="2417" y="1534"/>
                      <a:pt x="2386" y="1536"/>
                      <a:pt x="2356" y="1533"/>
                    </a:cubicBezTo>
                    <a:cubicBezTo>
                      <a:pt x="2289" y="1527"/>
                      <a:pt x="2226" y="1502"/>
                      <a:pt x="2163" y="1476"/>
                    </a:cubicBezTo>
                    <a:cubicBezTo>
                      <a:pt x="2128" y="1461"/>
                      <a:pt x="2092" y="1445"/>
                      <a:pt x="2056" y="1429"/>
                    </a:cubicBezTo>
                    <a:cubicBezTo>
                      <a:pt x="2014" y="1409"/>
                      <a:pt x="1973" y="1388"/>
                      <a:pt x="1933" y="1364"/>
                    </a:cubicBezTo>
                    <a:cubicBezTo>
                      <a:pt x="1895" y="1340"/>
                      <a:pt x="1859" y="1314"/>
                      <a:pt x="1825" y="1287"/>
                    </a:cubicBezTo>
                    <a:cubicBezTo>
                      <a:pt x="1714" y="1197"/>
                      <a:pt x="1623" y="1087"/>
                      <a:pt x="1528" y="983"/>
                    </a:cubicBezTo>
                    <a:cubicBezTo>
                      <a:pt x="1483" y="933"/>
                      <a:pt x="1436" y="885"/>
                      <a:pt x="1389" y="838"/>
                    </a:cubicBezTo>
                    <a:cubicBezTo>
                      <a:pt x="1299" y="748"/>
                      <a:pt x="1205" y="661"/>
                      <a:pt x="1109" y="577"/>
                    </a:cubicBezTo>
                    <a:cubicBezTo>
                      <a:pt x="1040" y="517"/>
                      <a:pt x="970" y="458"/>
                      <a:pt x="898" y="402"/>
                    </a:cubicBezTo>
                    <a:cubicBezTo>
                      <a:pt x="829" y="347"/>
                      <a:pt x="758" y="296"/>
                      <a:pt x="685" y="248"/>
                    </a:cubicBezTo>
                    <a:cubicBezTo>
                      <a:pt x="610" y="198"/>
                      <a:pt x="531" y="153"/>
                      <a:pt x="449" y="114"/>
                    </a:cubicBezTo>
                    <a:cubicBezTo>
                      <a:pt x="308" y="47"/>
                      <a:pt x="144" y="0"/>
                      <a:pt x="0" y="4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6"/>
            <p:cNvGrpSpPr/>
            <p:nvPr/>
          </p:nvGrpSpPr>
          <p:grpSpPr>
            <a:xfrm rot="547806">
              <a:off x="-3483079" y="4692348"/>
              <a:ext cx="10243005" cy="5143695"/>
              <a:chOff x="871538" y="3179763"/>
              <a:chExt cx="7327898" cy="3679826"/>
            </a:xfrm>
          </p:grpSpPr>
          <p:sp>
            <p:nvSpPr>
              <p:cNvPr id="270" name="Google Shape;270;p6"/>
              <p:cNvSpPr/>
              <p:nvPr/>
            </p:nvSpPr>
            <p:spPr>
              <a:xfrm>
                <a:off x="1165225" y="3278188"/>
                <a:ext cx="7034210" cy="2479676"/>
              </a:xfrm>
              <a:custGeom>
                <a:rect b="b" l="l" r="r" t="t"/>
                <a:pathLst>
                  <a:path extrusionOk="0" h="1035" w="2937">
                    <a:moveTo>
                      <a:pt x="2937" y="0"/>
                    </a:moveTo>
                    <a:cubicBezTo>
                      <a:pt x="2879" y="177"/>
                      <a:pt x="2795" y="345"/>
                      <a:pt x="2694" y="505"/>
                    </a:cubicBezTo>
                    <a:cubicBezTo>
                      <a:pt x="2650" y="575"/>
                      <a:pt x="2603" y="644"/>
                      <a:pt x="2553" y="709"/>
                    </a:cubicBezTo>
                    <a:cubicBezTo>
                      <a:pt x="2526" y="744"/>
                      <a:pt x="2497" y="780"/>
                      <a:pt x="2467" y="813"/>
                    </a:cubicBezTo>
                    <a:cubicBezTo>
                      <a:pt x="2399" y="886"/>
                      <a:pt x="2321" y="950"/>
                      <a:pt x="2230" y="989"/>
                    </a:cubicBezTo>
                    <a:cubicBezTo>
                      <a:pt x="2179" y="1012"/>
                      <a:pt x="2124" y="1027"/>
                      <a:pt x="2064" y="1031"/>
                    </a:cubicBezTo>
                    <a:cubicBezTo>
                      <a:pt x="1997" y="1035"/>
                      <a:pt x="1923" y="1024"/>
                      <a:pt x="1865" y="985"/>
                    </a:cubicBezTo>
                    <a:cubicBezTo>
                      <a:pt x="1809" y="948"/>
                      <a:pt x="1773" y="891"/>
                      <a:pt x="1739" y="837"/>
                    </a:cubicBezTo>
                    <a:cubicBezTo>
                      <a:pt x="1664" y="720"/>
                      <a:pt x="1591" y="601"/>
                      <a:pt x="1518" y="483"/>
                    </a:cubicBezTo>
                    <a:cubicBezTo>
                      <a:pt x="1484" y="427"/>
                      <a:pt x="1449" y="372"/>
                      <a:pt x="1415" y="316"/>
                    </a:cubicBezTo>
                    <a:cubicBezTo>
                      <a:pt x="1350" y="213"/>
                      <a:pt x="1277" y="104"/>
                      <a:pt x="1164" y="51"/>
                    </a:cubicBezTo>
                    <a:cubicBezTo>
                      <a:pt x="1080" y="12"/>
                      <a:pt x="987" y="11"/>
                      <a:pt x="904" y="25"/>
                    </a:cubicBezTo>
                    <a:cubicBezTo>
                      <a:pt x="822" y="40"/>
                      <a:pt x="746" y="69"/>
                      <a:pt x="665" y="90"/>
                    </a:cubicBezTo>
                    <a:cubicBezTo>
                      <a:pt x="584" y="110"/>
                      <a:pt x="497" y="124"/>
                      <a:pt x="411" y="140"/>
                    </a:cubicBezTo>
                    <a:cubicBezTo>
                      <a:pt x="259" y="169"/>
                      <a:pt x="107" y="205"/>
                      <a:pt x="0" y="30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6"/>
              <p:cNvSpPr/>
              <p:nvPr/>
            </p:nvSpPr>
            <p:spPr>
              <a:xfrm>
                <a:off x="1146175" y="3362325"/>
                <a:ext cx="7042153" cy="2441575"/>
              </a:xfrm>
              <a:custGeom>
                <a:rect b="b" l="l" r="r" t="t"/>
                <a:pathLst>
                  <a:path extrusionOk="0" h="1019" w="2940">
                    <a:moveTo>
                      <a:pt x="2940" y="43"/>
                    </a:moveTo>
                    <a:cubicBezTo>
                      <a:pt x="2878" y="211"/>
                      <a:pt x="2792" y="373"/>
                      <a:pt x="2690" y="526"/>
                    </a:cubicBezTo>
                    <a:cubicBezTo>
                      <a:pt x="2645" y="593"/>
                      <a:pt x="2598" y="658"/>
                      <a:pt x="2548" y="720"/>
                    </a:cubicBezTo>
                    <a:cubicBezTo>
                      <a:pt x="2520" y="754"/>
                      <a:pt x="2492" y="787"/>
                      <a:pt x="2461" y="818"/>
                    </a:cubicBezTo>
                    <a:cubicBezTo>
                      <a:pt x="2393" y="886"/>
                      <a:pt x="2316" y="945"/>
                      <a:pt x="2227" y="981"/>
                    </a:cubicBezTo>
                    <a:cubicBezTo>
                      <a:pt x="2177" y="1001"/>
                      <a:pt x="2123" y="1014"/>
                      <a:pt x="2064" y="1017"/>
                    </a:cubicBezTo>
                    <a:cubicBezTo>
                      <a:pt x="1998" y="1019"/>
                      <a:pt x="1927" y="1008"/>
                      <a:pt x="1870" y="970"/>
                    </a:cubicBezTo>
                    <a:cubicBezTo>
                      <a:pt x="1815" y="934"/>
                      <a:pt x="1779" y="879"/>
                      <a:pt x="1744" y="826"/>
                    </a:cubicBezTo>
                    <a:cubicBezTo>
                      <a:pt x="1668" y="710"/>
                      <a:pt x="1594" y="593"/>
                      <a:pt x="1519" y="475"/>
                    </a:cubicBezTo>
                    <a:cubicBezTo>
                      <a:pt x="1485" y="420"/>
                      <a:pt x="1449" y="365"/>
                      <a:pt x="1414" y="310"/>
                    </a:cubicBezTo>
                    <a:cubicBezTo>
                      <a:pt x="1348" y="207"/>
                      <a:pt x="1273" y="99"/>
                      <a:pt x="1161" y="45"/>
                    </a:cubicBezTo>
                    <a:cubicBezTo>
                      <a:pt x="1079" y="5"/>
                      <a:pt x="987" y="0"/>
                      <a:pt x="905" y="10"/>
                    </a:cubicBezTo>
                    <a:cubicBezTo>
                      <a:pt x="823" y="20"/>
                      <a:pt x="747" y="45"/>
                      <a:pt x="667" y="61"/>
                    </a:cubicBezTo>
                    <a:cubicBezTo>
                      <a:pt x="586" y="78"/>
                      <a:pt x="500" y="88"/>
                      <a:pt x="414" y="101"/>
                    </a:cubicBezTo>
                    <a:cubicBezTo>
                      <a:pt x="262" y="124"/>
                      <a:pt x="110" y="155"/>
                      <a:pt x="0" y="25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6"/>
              <p:cNvSpPr/>
              <p:nvPr/>
            </p:nvSpPr>
            <p:spPr>
              <a:xfrm>
                <a:off x="1128713" y="3419475"/>
                <a:ext cx="7045327" cy="2432049"/>
              </a:xfrm>
              <a:custGeom>
                <a:rect b="b" l="l" r="r" t="t"/>
                <a:pathLst>
                  <a:path extrusionOk="0" h="1015" w="2941">
                    <a:moveTo>
                      <a:pt x="2941" y="97"/>
                    </a:moveTo>
                    <a:cubicBezTo>
                      <a:pt x="2876" y="257"/>
                      <a:pt x="2787" y="411"/>
                      <a:pt x="2684" y="557"/>
                    </a:cubicBezTo>
                    <a:cubicBezTo>
                      <a:pt x="2639" y="621"/>
                      <a:pt x="2591" y="683"/>
                      <a:pt x="2541" y="742"/>
                    </a:cubicBezTo>
                    <a:cubicBezTo>
                      <a:pt x="2514" y="774"/>
                      <a:pt x="2485" y="805"/>
                      <a:pt x="2454" y="834"/>
                    </a:cubicBezTo>
                    <a:cubicBezTo>
                      <a:pt x="2386" y="898"/>
                      <a:pt x="2310" y="951"/>
                      <a:pt x="2223" y="983"/>
                    </a:cubicBezTo>
                    <a:cubicBezTo>
                      <a:pt x="2174" y="1001"/>
                      <a:pt x="2121" y="1012"/>
                      <a:pt x="2064" y="1014"/>
                    </a:cubicBezTo>
                    <a:cubicBezTo>
                      <a:pt x="1999" y="1015"/>
                      <a:pt x="1930" y="1003"/>
                      <a:pt x="1873" y="966"/>
                    </a:cubicBezTo>
                    <a:cubicBezTo>
                      <a:pt x="1820" y="931"/>
                      <a:pt x="1784" y="877"/>
                      <a:pt x="1749" y="826"/>
                    </a:cubicBezTo>
                    <a:cubicBezTo>
                      <a:pt x="1671" y="712"/>
                      <a:pt x="1595" y="595"/>
                      <a:pt x="1520" y="478"/>
                    </a:cubicBezTo>
                    <a:cubicBezTo>
                      <a:pt x="1484" y="423"/>
                      <a:pt x="1448" y="368"/>
                      <a:pt x="1412" y="314"/>
                    </a:cubicBezTo>
                    <a:cubicBezTo>
                      <a:pt x="1345" y="212"/>
                      <a:pt x="1269" y="105"/>
                      <a:pt x="1158" y="49"/>
                    </a:cubicBezTo>
                    <a:cubicBezTo>
                      <a:pt x="1076" y="8"/>
                      <a:pt x="986" y="0"/>
                      <a:pt x="904" y="6"/>
                    </a:cubicBezTo>
                    <a:cubicBezTo>
                      <a:pt x="823" y="12"/>
                      <a:pt x="748" y="32"/>
                      <a:pt x="668" y="44"/>
                    </a:cubicBezTo>
                    <a:cubicBezTo>
                      <a:pt x="588" y="57"/>
                      <a:pt x="502" y="63"/>
                      <a:pt x="416" y="73"/>
                    </a:cubicBezTo>
                    <a:cubicBezTo>
                      <a:pt x="265" y="90"/>
                      <a:pt x="112" y="117"/>
                      <a:pt x="0" y="21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6"/>
              <p:cNvSpPr/>
              <p:nvPr/>
            </p:nvSpPr>
            <p:spPr>
              <a:xfrm>
                <a:off x="1112838" y="3476625"/>
                <a:ext cx="7048500" cy="2422525"/>
              </a:xfrm>
              <a:custGeom>
                <a:rect b="b" l="l" r="r" t="t"/>
                <a:pathLst>
                  <a:path extrusionOk="0" h="1011" w="2943">
                    <a:moveTo>
                      <a:pt x="2943" y="151"/>
                    </a:moveTo>
                    <a:cubicBezTo>
                      <a:pt x="2874" y="303"/>
                      <a:pt x="2783" y="449"/>
                      <a:pt x="2679" y="588"/>
                    </a:cubicBezTo>
                    <a:cubicBezTo>
                      <a:pt x="2634" y="649"/>
                      <a:pt x="2585" y="708"/>
                      <a:pt x="2535" y="764"/>
                    </a:cubicBezTo>
                    <a:cubicBezTo>
                      <a:pt x="2507" y="794"/>
                      <a:pt x="2478" y="823"/>
                      <a:pt x="2447" y="850"/>
                    </a:cubicBezTo>
                    <a:cubicBezTo>
                      <a:pt x="2379" y="909"/>
                      <a:pt x="2304" y="957"/>
                      <a:pt x="2219" y="985"/>
                    </a:cubicBezTo>
                    <a:cubicBezTo>
                      <a:pt x="2171" y="1001"/>
                      <a:pt x="2119" y="1010"/>
                      <a:pt x="2063" y="1011"/>
                    </a:cubicBezTo>
                    <a:cubicBezTo>
                      <a:pt x="2000" y="1011"/>
                      <a:pt x="1932" y="998"/>
                      <a:pt x="1877" y="962"/>
                    </a:cubicBezTo>
                    <a:cubicBezTo>
                      <a:pt x="1824" y="927"/>
                      <a:pt x="1789" y="875"/>
                      <a:pt x="1754" y="826"/>
                    </a:cubicBezTo>
                    <a:cubicBezTo>
                      <a:pt x="1674" y="713"/>
                      <a:pt x="1597" y="597"/>
                      <a:pt x="1520" y="481"/>
                    </a:cubicBezTo>
                    <a:cubicBezTo>
                      <a:pt x="1484" y="426"/>
                      <a:pt x="1447" y="372"/>
                      <a:pt x="1410" y="318"/>
                    </a:cubicBezTo>
                    <a:cubicBezTo>
                      <a:pt x="1341" y="218"/>
                      <a:pt x="1265" y="112"/>
                      <a:pt x="1154" y="54"/>
                    </a:cubicBezTo>
                    <a:cubicBezTo>
                      <a:pt x="1073" y="11"/>
                      <a:pt x="984" y="0"/>
                      <a:pt x="904" y="2"/>
                    </a:cubicBezTo>
                    <a:cubicBezTo>
                      <a:pt x="823" y="4"/>
                      <a:pt x="748" y="19"/>
                      <a:pt x="669" y="27"/>
                    </a:cubicBezTo>
                    <a:cubicBezTo>
                      <a:pt x="589" y="36"/>
                      <a:pt x="503" y="39"/>
                      <a:pt x="418" y="45"/>
                    </a:cubicBezTo>
                    <a:cubicBezTo>
                      <a:pt x="268" y="57"/>
                      <a:pt x="114" y="78"/>
                      <a:pt x="0" y="17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6"/>
              <p:cNvSpPr/>
              <p:nvPr/>
            </p:nvSpPr>
            <p:spPr>
              <a:xfrm>
                <a:off x="1095375" y="3522663"/>
                <a:ext cx="7054851" cy="2428875"/>
              </a:xfrm>
              <a:custGeom>
                <a:rect b="b" l="l" r="r" t="t"/>
                <a:pathLst>
                  <a:path extrusionOk="0" h="1014" w="2945">
                    <a:moveTo>
                      <a:pt x="2945" y="210"/>
                    </a:moveTo>
                    <a:cubicBezTo>
                      <a:pt x="2872" y="354"/>
                      <a:pt x="2779" y="493"/>
                      <a:pt x="2674" y="625"/>
                    </a:cubicBezTo>
                    <a:cubicBezTo>
                      <a:pt x="2628" y="682"/>
                      <a:pt x="2579" y="739"/>
                      <a:pt x="2528" y="791"/>
                    </a:cubicBezTo>
                    <a:cubicBezTo>
                      <a:pt x="2500" y="819"/>
                      <a:pt x="2471" y="846"/>
                      <a:pt x="2441" y="870"/>
                    </a:cubicBezTo>
                    <a:cubicBezTo>
                      <a:pt x="2373" y="925"/>
                      <a:pt x="2299" y="968"/>
                      <a:pt x="2215" y="992"/>
                    </a:cubicBezTo>
                    <a:cubicBezTo>
                      <a:pt x="2167" y="1006"/>
                      <a:pt x="2117" y="1014"/>
                      <a:pt x="2062" y="1013"/>
                    </a:cubicBezTo>
                    <a:cubicBezTo>
                      <a:pt x="2001" y="1011"/>
                      <a:pt x="1935" y="998"/>
                      <a:pt x="1881" y="963"/>
                    </a:cubicBezTo>
                    <a:cubicBezTo>
                      <a:pt x="1829" y="929"/>
                      <a:pt x="1794" y="879"/>
                      <a:pt x="1759" y="831"/>
                    </a:cubicBezTo>
                    <a:cubicBezTo>
                      <a:pt x="1677" y="720"/>
                      <a:pt x="1599" y="604"/>
                      <a:pt x="1520" y="489"/>
                    </a:cubicBezTo>
                    <a:cubicBezTo>
                      <a:pt x="1484" y="435"/>
                      <a:pt x="1446" y="381"/>
                      <a:pt x="1409" y="327"/>
                    </a:cubicBezTo>
                    <a:cubicBezTo>
                      <a:pt x="1338" y="228"/>
                      <a:pt x="1260" y="123"/>
                      <a:pt x="1151" y="63"/>
                    </a:cubicBezTo>
                    <a:cubicBezTo>
                      <a:pt x="1071" y="19"/>
                      <a:pt x="983" y="4"/>
                      <a:pt x="903" y="2"/>
                    </a:cubicBezTo>
                    <a:cubicBezTo>
                      <a:pt x="824" y="0"/>
                      <a:pt x="749" y="11"/>
                      <a:pt x="670" y="15"/>
                    </a:cubicBezTo>
                    <a:cubicBezTo>
                      <a:pt x="590" y="20"/>
                      <a:pt x="505" y="19"/>
                      <a:pt x="420" y="22"/>
                    </a:cubicBezTo>
                    <a:cubicBezTo>
                      <a:pt x="270" y="28"/>
                      <a:pt x="116" y="45"/>
                      <a:pt x="0" y="13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6"/>
              <p:cNvSpPr/>
              <p:nvPr/>
            </p:nvSpPr>
            <p:spPr>
              <a:xfrm>
                <a:off x="1079500" y="3560763"/>
                <a:ext cx="7056436" cy="2444749"/>
              </a:xfrm>
              <a:custGeom>
                <a:rect b="b" l="l" r="r" t="t"/>
                <a:pathLst>
                  <a:path extrusionOk="0" h="1020" w="2946">
                    <a:moveTo>
                      <a:pt x="2946" y="271"/>
                    </a:moveTo>
                    <a:cubicBezTo>
                      <a:pt x="2870" y="408"/>
                      <a:pt x="2775" y="539"/>
                      <a:pt x="2669" y="664"/>
                    </a:cubicBezTo>
                    <a:cubicBezTo>
                      <a:pt x="2622" y="719"/>
                      <a:pt x="2573" y="772"/>
                      <a:pt x="2522" y="820"/>
                    </a:cubicBezTo>
                    <a:cubicBezTo>
                      <a:pt x="2494" y="847"/>
                      <a:pt x="2464" y="872"/>
                      <a:pt x="2434" y="894"/>
                    </a:cubicBezTo>
                    <a:cubicBezTo>
                      <a:pt x="2366" y="945"/>
                      <a:pt x="2293" y="982"/>
                      <a:pt x="2210" y="1002"/>
                    </a:cubicBezTo>
                    <a:cubicBezTo>
                      <a:pt x="2164" y="1014"/>
                      <a:pt x="2114" y="1020"/>
                      <a:pt x="2061" y="1018"/>
                    </a:cubicBezTo>
                    <a:cubicBezTo>
                      <a:pt x="2002" y="1015"/>
                      <a:pt x="1938" y="1001"/>
                      <a:pt x="1885" y="966"/>
                    </a:cubicBezTo>
                    <a:cubicBezTo>
                      <a:pt x="1834" y="934"/>
                      <a:pt x="1799" y="885"/>
                      <a:pt x="1764" y="839"/>
                    </a:cubicBezTo>
                    <a:cubicBezTo>
                      <a:pt x="1680" y="729"/>
                      <a:pt x="1600" y="614"/>
                      <a:pt x="1521" y="500"/>
                    </a:cubicBezTo>
                    <a:cubicBezTo>
                      <a:pt x="1483" y="446"/>
                      <a:pt x="1445" y="393"/>
                      <a:pt x="1407" y="340"/>
                    </a:cubicBezTo>
                    <a:cubicBezTo>
                      <a:pt x="1335" y="241"/>
                      <a:pt x="1256" y="138"/>
                      <a:pt x="1147" y="76"/>
                    </a:cubicBezTo>
                    <a:cubicBezTo>
                      <a:pt x="1068" y="31"/>
                      <a:pt x="982" y="12"/>
                      <a:pt x="902" y="6"/>
                    </a:cubicBezTo>
                    <a:cubicBezTo>
                      <a:pt x="824" y="0"/>
                      <a:pt x="749" y="6"/>
                      <a:pt x="671" y="6"/>
                    </a:cubicBezTo>
                    <a:cubicBezTo>
                      <a:pt x="591" y="6"/>
                      <a:pt x="507" y="2"/>
                      <a:pt x="422" y="2"/>
                    </a:cubicBezTo>
                    <a:cubicBezTo>
                      <a:pt x="273" y="3"/>
                      <a:pt x="118" y="14"/>
                      <a:pt x="0" y="10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6"/>
              <p:cNvSpPr/>
              <p:nvPr/>
            </p:nvSpPr>
            <p:spPr>
              <a:xfrm>
                <a:off x="1060450" y="3543300"/>
                <a:ext cx="7062789" cy="2514600"/>
              </a:xfrm>
              <a:custGeom>
                <a:rect b="b" l="l" r="r" t="t"/>
                <a:pathLst>
                  <a:path extrusionOk="0" h="1049" w="2949">
                    <a:moveTo>
                      <a:pt x="2949" y="356"/>
                    </a:moveTo>
                    <a:cubicBezTo>
                      <a:pt x="2869" y="485"/>
                      <a:pt x="2772" y="608"/>
                      <a:pt x="2664" y="726"/>
                    </a:cubicBezTo>
                    <a:cubicBezTo>
                      <a:pt x="2617" y="778"/>
                      <a:pt x="2568" y="828"/>
                      <a:pt x="2516" y="873"/>
                    </a:cubicBezTo>
                    <a:cubicBezTo>
                      <a:pt x="2488" y="898"/>
                      <a:pt x="2459" y="921"/>
                      <a:pt x="2428" y="941"/>
                    </a:cubicBezTo>
                    <a:cubicBezTo>
                      <a:pt x="2360" y="987"/>
                      <a:pt x="2288" y="1019"/>
                      <a:pt x="2207" y="1036"/>
                    </a:cubicBezTo>
                    <a:cubicBezTo>
                      <a:pt x="2162" y="1045"/>
                      <a:pt x="2113" y="1049"/>
                      <a:pt x="2062" y="1046"/>
                    </a:cubicBezTo>
                    <a:cubicBezTo>
                      <a:pt x="2003" y="1042"/>
                      <a:pt x="1941" y="1027"/>
                      <a:pt x="1890" y="993"/>
                    </a:cubicBezTo>
                    <a:cubicBezTo>
                      <a:pt x="1840" y="961"/>
                      <a:pt x="1805" y="915"/>
                      <a:pt x="1770" y="870"/>
                    </a:cubicBezTo>
                    <a:cubicBezTo>
                      <a:pt x="1684" y="762"/>
                      <a:pt x="1603" y="647"/>
                      <a:pt x="1522" y="534"/>
                    </a:cubicBezTo>
                    <a:cubicBezTo>
                      <a:pt x="1484" y="480"/>
                      <a:pt x="1445" y="428"/>
                      <a:pt x="1406" y="375"/>
                    </a:cubicBezTo>
                    <a:cubicBezTo>
                      <a:pt x="1333" y="277"/>
                      <a:pt x="1252" y="175"/>
                      <a:pt x="1145" y="111"/>
                    </a:cubicBezTo>
                    <a:cubicBezTo>
                      <a:pt x="1066" y="65"/>
                      <a:pt x="982" y="43"/>
                      <a:pt x="903" y="33"/>
                    </a:cubicBezTo>
                    <a:cubicBezTo>
                      <a:pt x="825" y="23"/>
                      <a:pt x="751" y="24"/>
                      <a:pt x="673" y="20"/>
                    </a:cubicBezTo>
                    <a:cubicBezTo>
                      <a:pt x="594" y="16"/>
                      <a:pt x="510" y="9"/>
                      <a:pt x="425" y="5"/>
                    </a:cubicBezTo>
                    <a:cubicBezTo>
                      <a:pt x="277" y="0"/>
                      <a:pt x="121" y="7"/>
                      <a:pt x="0" y="8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6"/>
              <p:cNvSpPr/>
              <p:nvPr/>
            </p:nvSpPr>
            <p:spPr>
              <a:xfrm>
                <a:off x="1042988" y="3519488"/>
                <a:ext cx="7069135" cy="2590800"/>
              </a:xfrm>
              <a:custGeom>
                <a:rect b="b" l="l" r="r" t="t"/>
                <a:pathLst>
                  <a:path extrusionOk="0" h="1081" w="2951">
                    <a:moveTo>
                      <a:pt x="2951" y="444"/>
                    </a:moveTo>
                    <a:cubicBezTo>
                      <a:pt x="2867" y="565"/>
                      <a:pt x="2768" y="681"/>
                      <a:pt x="2659" y="792"/>
                    </a:cubicBezTo>
                    <a:cubicBezTo>
                      <a:pt x="2612" y="840"/>
                      <a:pt x="2561" y="887"/>
                      <a:pt x="2510" y="929"/>
                    </a:cubicBezTo>
                    <a:cubicBezTo>
                      <a:pt x="2481" y="952"/>
                      <a:pt x="2452" y="973"/>
                      <a:pt x="2421" y="991"/>
                    </a:cubicBezTo>
                    <a:cubicBezTo>
                      <a:pt x="2354" y="1032"/>
                      <a:pt x="2282" y="1059"/>
                      <a:pt x="2203" y="1072"/>
                    </a:cubicBezTo>
                    <a:cubicBezTo>
                      <a:pt x="2158" y="1079"/>
                      <a:pt x="2111" y="1081"/>
                      <a:pt x="2061" y="1077"/>
                    </a:cubicBezTo>
                    <a:cubicBezTo>
                      <a:pt x="2004" y="1071"/>
                      <a:pt x="1944" y="1056"/>
                      <a:pt x="1893" y="1023"/>
                    </a:cubicBezTo>
                    <a:cubicBezTo>
                      <a:pt x="1845" y="992"/>
                      <a:pt x="1810" y="947"/>
                      <a:pt x="1774" y="904"/>
                    </a:cubicBezTo>
                    <a:cubicBezTo>
                      <a:pt x="1687" y="797"/>
                      <a:pt x="1605" y="684"/>
                      <a:pt x="1522" y="571"/>
                    </a:cubicBezTo>
                    <a:cubicBezTo>
                      <a:pt x="1484" y="518"/>
                      <a:pt x="1444" y="465"/>
                      <a:pt x="1404" y="413"/>
                    </a:cubicBezTo>
                    <a:cubicBezTo>
                      <a:pt x="1329" y="316"/>
                      <a:pt x="1248" y="215"/>
                      <a:pt x="1142" y="150"/>
                    </a:cubicBezTo>
                    <a:cubicBezTo>
                      <a:pt x="1064" y="102"/>
                      <a:pt x="980" y="77"/>
                      <a:pt x="902" y="62"/>
                    </a:cubicBezTo>
                    <a:cubicBezTo>
                      <a:pt x="825" y="48"/>
                      <a:pt x="751" y="45"/>
                      <a:pt x="674" y="37"/>
                    </a:cubicBezTo>
                    <a:cubicBezTo>
                      <a:pt x="595" y="29"/>
                      <a:pt x="511" y="18"/>
                      <a:pt x="427" y="11"/>
                    </a:cubicBezTo>
                    <a:cubicBezTo>
                      <a:pt x="279" y="0"/>
                      <a:pt x="123" y="3"/>
                      <a:pt x="0" y="81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6"/>
              <p:cNvSpPr/>
              <p:nvPr/>
            </p:nvSpPr>
            <p:spPr>
              <a:xfrm>
                <a:off x="1027113" y="3490913"/>
                <a:ext cx="7070726" cy="2674938"/>
              </a:xfrm>
              <a:custGeom>
                <a:rect b="b" l="l" r="r" t="t"/>
                <a:pathLst>
                  <a:path extrusionOk="0" h="1116" w="2952">
                    <a:moveTo>
                      <a:pt x="2952" y="534"/>
                    </a:moveTo>
                    <a:cubicBezTo>
                      <a:pt x="2865" y="647"/>
                      <a:pt x="2764" y="755"/>
                      <a:pt x="2654" y="859"/>
                    </a:cubicBezTo>
                    <a:cubicBezTo>
                      <a:pt x="2606" y="904"/>
                      <a:pt x="2555" y="949"/>
                      <a:pt x="2503" y="987"/>
                    </a:cubicBezTo>
                    <a:cubicBezTo>
                      <a:pt x="2475" y="1008"/>
                      <a:pt x="2445" y="1027"/>
                      <a:pt x="2414" y="1043"/>
                    </a:cubicBezTo>
                    <a:cubicBezTo>
                      <a:pt x="2347" y="1079"/>
                      <a:pt x="2276" y="1101"/>
                      <a:pt x="2199" y="1110"/>
                    </a:cubicBezTo>
                    <a:cubicBezTo>
                      <a:pt x="2155" y="1115"/>
                      <a:pt x="2109" y="1116"/>
                      <a:pt x="2060" y="1110"/>
                    </a:cubicBezTo>
                    <a:cubicBezTo>
                      <a:pt x="2005" y="1103"/>
                      <a:pt x="1947" y="1087"/>
                      <a:pt x="1897" y="1055"/>
                    </a:cubicBezTo>
                    <a:cubicBezTo>
                      <a:pt x="1849" y="1025"/>
                      <a:pt x="1814" y="982"/>
                      <a:pt x="1779" y="940"/>
                    </a:cubicBezTo>
                    <a:cubicBezTo>
                      <a:pt x="1690" y="835"/>
                      <a:pt x="1606" y="722"/>
                      <a:pt x="1523" y="610"/>
                    </a:cubicBezTo>
                    <a:cubicBezTo>
                      <a:pt x="1483" y="557"/>
                      <a:pt x="1443" y="505"/>
                      <a:pt x="1403" y="454"/>
                    </a:cubicBezTo>
                    <a:cubicBezTo>
                      <a:pt x="1326" y="357"/>
                      <a:pt x="1243" y="258"/>
                      <a:pt x="1138" y="190"/>
                    </a:cubicBezTo>
                    <a:cubicBezTo>
                      <a:pt x="1061" y="141"/>
                      <a:pt x="979" y="113"/>
                      <a:pt x="902" y="94"/>
                    </a:cubicBezTo>
                    <a:cubicBezTo>
                      <a:pt x="825" y="76"/>
                      <a:pt x="752" y="67"/>
                      <a:pt x="675" y="56"/>
                    </a:cubicBezTo>
                    <a:cubicBezTo>
                      <a:pt x="596" y="44"/>
                      <a:pt x="513" y="29"/>
                      <a:pt x="429" y="19"/>
                    </a:cubicBezTo>
                    <a:cubicBezTo>
                      <a:pt x="282" y="3"/>
                      <a:pt x="124" y="0"/>
                      <a:pt x="0" y="7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6"/>
              <p:cNvSpPr/>
              <p:nvPr/>
            </p:nvSpPr>
            <p:spPr>
              <a:xfrm>
                <a:off x="1009650" y="3457575"/>
                <a:ext cx="7075487" cy="2762251"/>
              </a:xfrm>
              <a:custGeom>
                <a:rect b="b" l="l" r="r" t="t"/>
                <a:pathLst>
                  <a:path extrusionOk="0" h="1153" w="2954">
                    <a:moveTo>
                      <a:pt x="2954" y="626"/>
                    </a:moveTo>
                    <a:cubicBezTo>
                      <a:pt x="2863" y="731"/>
                      <a:pt x="2760" y="832"/>
                      <a:pt x="2648" y="928"/>
                    </a:cubicBezTo>
                    <a:cubicBezTo>
                      <a:pt x="2600" y="970"/>
                      <a:pt x="2549" y="1012"/>
                      <a:pt x="2497" y="1047"/>
                    </a:cubicBezTo>
                    <a:cubicBezTo>
                      <a:pt x="2468" y="1066"/>
                      <a:pt x="2438" y="1083"/>
                      <a:pt x="2408" y="1097"/>
                    </a:cubicBezTo>
                    <a:cubicBezTo>
                      <a:pt x="2340" y="1129"/>
                      <a:pt x="2270" y="1145"/>
                      <a:pt x="2195" y="1150"/>
                    </a:cubicBezTo>
                    <a:cubicBezTo>
                      <a:pt x="2152" y="1153"/>
                      <a:pt x="2107" y="1152"/>
                      <a:pt x="2060" y="1145"/>
                    </a:cubicBezTo>
                    <a:cubicBezTo>
                      <a:pt x="2006" y="1137"/>
                      <a:pt x="1949" y="1120"/>
                      <a:pt x="1901" y="1089"/>
                    </a:cubicBezTo>
                    <a:cubicBezTo>
                      <a:pt x="1854" y="1059"/>
                      <a:pt x="1819" y="1018"/>
                      <a:pt x="1784" y="978"/>
                    </a:cubicBezTo>
                    <a:cubicBezTo>
                      <a:pt x="1692" y="874"/>
                      <a:pt x="1608" y="762"/>
                      <a:pt x="1523" y="651"/>
                    </a:cubicBezTo>
                    <a:cubicBezTo>
                      <a:pt x="1483" y="599"/>
                      <a:pt x="1442" y="547"/>
                      <a:pt x="1401" y="496"/>
                    </a:cubicBezTo>
                    <a:cubicBezTo>
                      <a:pt x="1323" y="400"/>
                      <a:pt x="1239" y="302"/>
                      <a:pt x="1135" y="233"/>
                    </a:cubicBezTo>
                    <a:cubicBezTo>
                      <a:pt x="1059" y="183"/>
                      <a:pt x="978" y="151"/>
                      <a:pt x="901" y="128"/>
                    </a:cubicBezTo>
                    <a:cubicBezTo>
                      <a:pt x="826" y="106"/>
                      <a:pt x="752" y="92"/>
                      <a:pt x="675" y="77"/>
                    </a:cubicBezTo>
                    <a:cubicBezTo>
                      <a:pt x="597" y="60"/>
                      <a:pt x="515" y="42"/>
                      <a:pt x="431" y="30"/>
                    </a:cubicBezTo>
                    <a:cubicBezTo>
                      <a:pt x="285" y="7"/>
                      <a:pt x="126" y="0"/>
                      <a:pt x="0" y="7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6"/>
              <p:cNvSpPr/>
              <p:nvPr/>
            </p:nvSpPr>
            <p:spPr>
              <a:xfrm>
                <a:off x="990600" y="3421063"/>
                <a:ext cx="7083427" cy="2857501"/>
              </a:xfrm>
              <a:custGeom>
                <a:rect b="b" l="l" r="r" t="t"/>
                <a:pathLst>
                  <a:path extrusionOk="0" h="1192" w="2957">
                    <a:moveTo>
                      <a:pt x="2957" y="719"/>
                    </a:moveTo>
                    <a:cubicBezTo>
                      <a:pt x="2863" y="816"/>
                      <a:pt x="2757" y="909"/>
                      <a:pt x="2644" y="999"/>
                    </a:cubicBezTo>
                    <a:cubicBezTo>
                      <a:pt x="2595" y="1038"/>
                      <a:pt x="2544" y="1076"/>
                      <a:pt x="2491" y="1108"/>
                    </a:cubicBezTo>
                    <a:cubicBezTo>
                      <a:pt x="2462" y="1125"/>
                      <a:pt x="2433" y="1140"/>
                      <a:pt x="2402" y="1152"/>
                    </a:cubicBezTo>
                    <a:cubicBezTo>
                      <a:pt x="2334" y="1179"/>
                      <a:pt x="2266" y="1190"/>
                      <a:pt x="2191" y="1191"/>
                    </a:cubicBezTo>
                    <a:cubicBezTo>
                      <a:pt x="2150" y="1192"/>
                      <a:pt x="2106" y="1189"/>
                      <a:pt x="2060" y="1181"/>
                    </a:cubicBezTo>
                    <a:cubicBezTo>
                      <a:pt x="2008" y="1171"/>
                      <a:pt x="1953" y="1154"/>
                      <a:pt x="1906" y="1124"/>
                    </a:cubicBezTo>
                    <a:cubicBezTo>
                      <a:pt x="1860" y="1095"/>
                      <a:pt x="1825" y="1056"/>
                      <a:pt x="1790" y="1017"/>
                    </a:cubicBezTo>
                    <a:cubicBezTo>
                      <a:pt x="1696" y="915"/>
                      <a:pt x="1611" y="803"/>
                      <a:pt x="1524" y="693"/>
                    </a:cubicBezTo>
                    <a:cubicBezTo>
                      <a:pt x="1484" y="641"/>
                      <a:pt x="1442" y="590"/>
                      <a:pt x="1400" y="539"/>
                    </a:cubicBezTo>
                    <a:cubicBezTo>
                      <a:pt x="1321" y="444"/>
                      <a:pt x="1235" y="347"/>
                      <a:pt x="1132" y="276"/>
                    </a:cubicBezTo>
                    <a:cubicBezTo>
                      <a:pt x="1057" y="225"/>
                      <a:pt x="978" y="189"/>
                      <a:pt x="901" y="163"/>
                    </a:cubicBezTo>
                    <a:cubicBezTo>
                      <a:pt x="827" y="136"/>
                      <a:pt x="754" y="118"/>
                      <a:pt x="677" y="98"/>
                    </a:cubicBezTo>
                    <a:cubicBezTo>
                      <a:pt x="600" y="78"/>
                      <a:pt x="518" y="57"/>
                      <a:pt x="434" y="41"/>
                    </a:cubicBezTo>
                    <a:cubicBezTo>
                      <a:pt x="288" y="13"/>
                      <a:pt x="129" y="0"/>
                      <a:pt x="0" y="6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>
                <a:off x="973138" y="3387725"/>
                <a:ext cx="7085009" cy="2959100"/>
              </a:xfrm>
              <a:custGeom>
                <a:rect b="b" l="l" r="r" t="t"/>
                <a:pathLst>
                  <a:path extrusionOk="0" h="1235" w="2958">
                    <a:moveTo>
                      <a:pt x="2958" y="811"/>
                    </a:moveTo>
                    <a:cubicBezTo>
                      <a:pt x="2861" y="900"/>
                      <a:pt x="2753" y="985"/>
                      <a:pt x="2639" y="1068"/>
                    </a:cubicBezTo>
                    <a:cubicBezTo>
                      <a:pt x="2589" y="1104"/>
                      <a:pt x="2538" y="1139"/>
                      <a:pt x="2485" y="1168"/>
                    </a:cubicBezTo>
                    <a:cubicBezTo>
                      <a:pt x="2456" y="1183"/>
                      <a:pt x="2426" y="1196"/>
                      <a:pt x="2395" y="1206"/>
                    </a:cubicBezTo>
                    <a:cubicBezTo>
                      <a:pt x="2328" y="1228"/>
                      <a:pt x="2260" y="1235"/>
                      <a:pt x="2187" y="1232"/>
                    </a:cubicBezTo>
                    <a:cubicBezTo>
                      <a:pt x="2146" y="1230"/>
                      <a:pt x="2104" y="1225"/>
                      <a:pt x="2059" y="1216"/>
                    </a:cubicBezTo>
                    <a:cubicBezTo>
                      <a:pt x="2008" y="1205"/>
                      <a:pt x="1956" y="1187"/>
                      <a:pt x="1909" y="1157"/>
                    </a:cubicBezTo>
                    <a:cubicBezTo>
                      <a:pt x="1865" y="1130"/>
                      <a:pt x="1830" y="1092"/>
                      <a:pt x="1795" y="1055"/>
                    </a:cubicBezTo>
                    <a:cubicBezTo>
                      <a:pt x="1698" y="955"/>
                      <a:pt x="1612" y="843"/>
                      <a:pt x="1525" y="734"/>
                    </a:cubicBezTo>
                    <a:cubicBezTo>
                      <a:pt x="1483" y="682"/>
                      <a:pt x="1441" y="632"/>
                      <a:pt x="1398" y="581"/>
                    </a:cubicBezTo>
                    <a:cubicBezTo>
                      <a:pt x="1317" y="487"/>
                      <a:pt x="1231" y="392"/>
                      <a:pt x="1129" y="319"/>
                    </a:cubicBezTo>
                    <a:cubicBezTo>
                      <a:pt x="1054" y="266"/>
                      <a:pt x="976" y="227"/>
                      <a:pt x="901" y="196"/>
                    </a:cubicBezTo>
                    <a:cubicBezTo>
                      <a:pt x="827" y="166"/>
                      <a:pt x="754" y="143"/>
                      <a:pt x="678" y="119"/>
                    </a:cubicBezTo>
                    <a:cubicBezTo>
                      <a:pt x="601" y="95"/>
                      <a:pt x="520" y="70"/>
                      <a:pt x="436" y="51"/>
                    </a:cubicBezTo>
                    <a:cubicBezTo>
                      <a:pt x="291" y="17"/>
                      <a:pt x="131" y="0"/>
                      <a:pt x="0" y="65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>
                <a:off x="957263" y="3352800"/>
                <a:ext cx="7089777" cy="3067050"/>
              </a:xfrm>
              <a:custGeom>
                <a:rect b="b" l="l" r="r" t="t"/>
                <a:pathLst>
                  <a:path extrusionOk="0" h="1280" w="2960">
                    <a:moveTo>
                      <a:pt x="2960" y="904"/>
                    </a:moveTo>
                    <a:cubicBezTo>
                      <a:pt x="2859" y="984"/>
                      <a:pt x="2749" y="1063"/>
                      <a:pt x="2634" y="1138"/>
                    </a:cubicBezTo>
                    <a:cubicBezTo>
                      <a:pt x="2584" y="1171"/>
                      <a:pt x="2532" y="1203"/>
                      <a:pt x="2478" y="1228"/>
                    </a:cubicBezTo>
                    <a:cubicBezTo>
                      <a:pt x="2449" y="1242"/>
                      <a:pt x="2419" y="1253"/>
                      <a:pt x="2388" y="1261"/>
                    </a:cubicBezTo>
                    <a:cubicBezTo>
                      <a:pt x="2321" y="1279"/>
                      <a:pt x="2254" y="1280"/>
                      <a:pt x="2183" y="1273"/>
                    </a:cubicBezTo>
                    <a:cubicBezTo>
                      <a:pt x="2143" y="1269"/>
                      <a:pt x="2102" y="1262"/>
                      <a:pt x="2059" y="1252"/>
                    </a:cubicBezTo>
                    <a:cubicBezTo>
                      <a:pt x="2009" y="1239"/>
                      <a:pt x="1958" y="1221"/>
                      <a:pt x="1913" y="1192"/>
                    </a:cubicBezTo>
                    <a:cubicBezTo>
                      <a:pt x="1870" y="1165"/>
                      <a:pt x="1835" y="1130"/>
                      <a:pt x="1800" y="1094"/>
                    </a:cubicBezTo>
                    <a:cubicBezTo>
                      <a:pt x="1701" y="995"/>
                      <a:pt x="1614" y="884"/>
                      <a:pt x="1525" y="776"/>
                    </a:cubicBezTo>
                    <a:cubicBezTo>
                      <a:pt x="1483" y="725"/>
                      <a:pt x="1440" y="674"/>
                      <a:pt x="1397" y="625"/>
                    </a:cubicBezTo>
                    <a:cubicBezTo>
                      <a:pt x="1314" y="531"/>
                      <a:pt x="1226" y="437"/>
                      <a:pt x="1125" y="362"/>
                    </a:cubicBezTo>
                    <a:cubicBezTo>
                      <a:pt x="1052" y="308"/>
                      <a:pt x="975" y="266"/>
                      <a:pt x="900" y="231"/>
                    </a:cubicBezTo>
                    <a:cubicBezTo>
                      <a:pt x="827" y="197"/>
                      <a:pt x="755" y="169"/>
                      <a:pt x="679" y="141"/>
                    </a:cubicBezTo>
                    <a:cubicBezTo>
                      <a:pt x="602" y="113"/>
                      <a:pt x="521" y="84"/>
                      <a:pt x="438" y="62"/>
                    </a:cubicBezTo>
                    <a:cubicBezTo>
                      <a:pt x="294" y="23"/>
                      <a:pt x="133" y="0"/>
                      <a:pt x="0" y="6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>
                <a:off x="939800" y="3319463"/>
                <a:ext cx="7094538" cy="3181350"/>
              </a:xfrm>
              <a:custGeom>
                <a:rect b="b" l="l" r="r" t="t"/>
                <a:pathLst>
                  <a:path extrusionOk="0" h="1328" w="2962">
                    <a:moveTo>
                      <a:pt x="2962" y="995"/>
                    </a:moveTo>
                    <a:cubicBezTo>
                      <a:pt x="2857" y="1068"/>
                      <a:pt x="2745" y="1139"/>
                      <a:pt x="2628" y="1207"/>
                    </a:cubicBezTo>
                    <a:cubicBezTo>
                      <a:pt x="2578" y="1237"/>
                      <a:pt x="2525" y="1267"/>
                      <a:pt x="2472" y="1288"/>
                    </a:cubicBezTo>
                    <a:cubicBezTo>
                      <a:pt x="2442" y="1300"/>
                      <a:pt x="2412" y="1309"/>
                      <a:pt x="2382" y="1315"/>
                    </a:cubicBezTo>
                    <a:cubicBezTo>
                      <a:pt x="2314" y="1328"/>
                      <a:pt x="2248" y="1324"/>
                      <a:pt x="2179" y="1313"/>
                    </a:cubicBezTo>
                    <a:cubicBezTo>
                      <a:pt x="2140" y="1307"/>
                      <a:pt x="2099" y="1299"/>
                      <a:pt x="2058" y="1287"/>
                    </a:cubicBezTo>
                    <a:cubicBezTo>
                      <a:pt x="2010" y="1273"/>
                      <a:pt x="1961" y="1254"/>
                      <a:pt x="1917" y="1226"/>
                    </a:cubicBezTo>
                    <a:cubicBezTo>
                      <a:pt x="1875" y="1200"/>
                      <a:pt x="1839" y="1166"/>
                      <a:pt x="1805" y="1133"/>
                    </a:cubicBezTo>
                    <a:cubicBezTo>
                      <a:pt x="1704" y="1035"/>
                      <a:pt x="1616" y="925"/>
                      <a:pt x="1525" y="817"/>
                    </a:cubicBezTo>
                    <a:cubicBezTo>
                      <a:pt x="1483" y="766"/>
                      <a:pt x="1439" y="716"/>
                      <a:pt x="1395" y="667"/>
                    </a:cubicBezTo>
                    <a:cubicBezTo>
                      <a:pt x="1311" y="574"/>
                      <a:pt x="1222" y="482"/>
                      <a:pt x="1122" y="405"/>
                    </a:cubicBezTo>
                    <a:cubicBezTo>
                      <a:pt x="1049" y="350"/>
                      <a:pt x="974" y="304"/>
                      <a:pt x="900" y="265"/>
                    </a:cubicBezTo>
                    <a:cubicBezTo>
                      <a:pt x="827" y="227"/>
                      <a:pt x="755" y="194"/>
                      <a:pt x="680" y="162"/>
                    </a:cubicBezTo>
                    <a:cubicBezTo>
                      <a:pt x="604" y="129"/>
                      <a:pt x="523" y="98"/>
                      <a:pt x="440" y="72"/>
                    </a:cubicBezTo>
                    <a:cubicBezTo>
                      <a:pt x="296" y="27"/>
                      <a:pt x="135" y="0"/>
                      <a:pt x="0" y="5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923925" y="3282950"/>
                <a:ext cx="7096126" cy="3302001"/>
              </a:xfrm>
              <a:custGeom>
                <a:rect b="b" l="l" r="r" t="t"/>
                <a:pathLst>
                  <a:path extrusionOk="0" h="1378" w="2963">
                    <a:moveTo>
                      <a:pt x="2963" y="1088"/>
                    </a:moveTo>
                    <a:cubicBezTo>
                      <a:pt x="2855" y="1153"/>
                      <a:pt x="2741" y="1216"/>
                      <a:pt x="2623" y="1278"/>
                    </a:cubicBezTo>
                    <a:cubicBezTo>
                      <a:pt x="2572" y="1304"/>
                      <a:pt x="2519" y="1331"/>
                      <a:pt x="2465" y="1349"/>
                    </a:cubicBezTo>
                    <a:cubicBezTo>
                      <a:pt x="2436" y="1359"/>
                      <a:pt x="2405" y="1366"/>
                      <a:pt x="2375" y="1370"/>
                    </a:cubicBezTo>
                    <a:cubicBezTo>
                      <a:pt x="2308" y="1378"/>
                      <a:pt x="2242" y="1369"/>
                      <a:pt x="2175" y="1354"/>
                    </a:cubicBezTo>
                    <a:cubicBezTo>
                      <a:pt x="2136" y="1346"/>
                      <a:pt x="2097" y="1336"/>
                      <a:pt x="2057" y="1323"/>
                    </a:cubicBezTo>
                    <a:cubicBezTo>
                      <a:pt x="2011" y="1307"/>
                      <a:pt x="1964" y="1288"/>
                      <a:pt x="1921" y="1261"/>
                    </a:cubicBezTo>
                    <a:cubicBezTo>
                      <a:pt x="1879" y="1235"/>
                      <a:pt x="1844" y="1204"/>
                      <a:pt x="1809" y="1172"/>
                    </a:cubicBezTo>
                    <a:cubicBezTo>
                      <a:pt x="1706" y="1076"/>
                      <a:pt x="1617" y="966"/>
                      <a:pt x="1526" y="859"/>
                    </a:cubicBezTo>
                    <a:cubicBezTo>
                      <a:pt x="1483" y="808"/>
                      <a:pt x="1438" y="759"/>
                      <a:pt x="1393" y="710"/>
                    </a:cubicBezTo>
                    <a:cubicBezTo>
                      <a:pt x="1308" y="618"/>
                      <a:pt x="1217" y="527"/>
                      <a:pt x="1118" y="449"/>
                    </a:cubicBezTo>
                    <a:cubicBezTo>
                      <a:pt x="1047" y="392"/>
                      <a:pt x="973" y="343"/>
                      <a:pt x="899" y="300"/>
                    </a:cubicBezTo>
                    <a:cubicBezTo>
                      <a:pt x="827" y="257"/>
                      <a:pt x="756" y="220"/>
                      <a:pt x="681" y="184"/>
                    </a:cubicBezTo>
                    <a:cubicBezTo>
                      <a:pt x="605" y="147"/>
                      <a:pt x="525" y="112"/>
                      <a:pt x="442" y="83"/>
                    </a:cubicBezTo>
                    <a:cubicBezTo>
                      <a:pt x="299" y="33"/>
                      <a:pt x="137" y="0"/>
                      <a:pt x="0" y="5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6"/>
              <p:cNvSpPr/>
              <p:nvPr/>
            </p:nvSpPr>
            <p:spPr>
              <a:xfrm>
                <a:off x="904875" y="3249613"/>
                <a:ext cx="7104059" cy="3421063"/>
              </a:xfrm>
              <a:custGeom>
                <a:rect b="b" l="l" r="r" t="t"/>
                <a:pathLst>
                  <a:path extrusionOk="0" h="1428" w="2966">
                    <a:moveTo>
                      <a:pt x="2966" y="1180"/>
                    </a:moveTo>
                    <a:cubicBezTo>
                      <a:pt x="2854" y="1237"/>
                      <a:pt x="2738" y="1293"/>
                      <a:pt x="2619" y="1347"/>
                    </a:cubicBezTo>
                    <a:cubicBezTo>
                      <a:pt x="2567" y="1371"/>
                      <a:pt x="2514" y="1394"/>
                      <a:pt x="2460" y="1409"/>
                    </a:cubicBezTo>
                    <a:cubicBezTo>
                      <a:pt x="2430" y="1417"/>
                      <a:pt x="2400" y="1423"/>
                      <a:pt x="2369" y="1424"/>
                    </a:cubicBezTo>
                    <a:cubicBezTo>
                      <a:pt x="2302" y="1428"/>
                      <a:pt x="2237" y="1413"/>
                      <a:pt x="2171" y="1394"/>
                    </a:cubicBezTo>
                    <a:cubicBezTo>
                      <a:pt x="2134" y="1384"/>
                      <a:pt x="2096" y="1372"/>
                      <a:pt x="2058" y="1358"/>
                    </a:cubicBezTo>
                    <a:cubicBezTo>
                      <a:pt x="2013" y="1341"/>
                      <a:pt x="1967" y="1321"/>
                      <a:pt x="1925" y="1295"/>
                    </a:cubicBezTo>
                    <a:cubicBezTo>
                      <a:pt x="1885" y="1270"/>
                      <a:pt x="1850" y="1240"/>
                      <a:pt x="1815" y="1210"/>
                    </a:cubicBezTo>
                    <a:cubicBezTo>
                      <a:pt x="1709" y="1116"/>
                      <a:pt x="1620" y="1006"/>
                      <a:pt x="1527" y="900"/>
                    </a:cubicBezTo>
                    <a:cubicBezTo>
                      <a:pt x="1483" y="850"/>
                      <a:pt x="1438" y="801"/>
                      <a:pt x="1392" y="753"/>
                    </a:cubicBezTo>
                    <a:cubicBezTo>
                      <a:pt x="1305" y="661"/>
                      <a:pt x="1214" y="571"/>
                      <a:pt x="1116" y="491"/>
                    </a:cubicBezTo>
                    <a:cubicBezTo>
                      <a:pt x="1045" y="433"/>
                      <a:pt x="972" y="381"/>
                      <a:pt x="899" y="333"/>
                    </a:cubicBezTo>
                    <a:cubicBezTo>
                      <a:pt x="829" y="287"/>
                      <a:pt x="757" y="245"/>
                      <a:pt x="683" y="205"/>
                    </a:cubicBezTo>
                    <a:cubicBezTo>
                      <a:pt x="607" y="164"/>
                      <a:pt x="528" y="125"/>
                      <a:pt x="445" y="93"/>
                    </a:cubicBezTo>
                    <a:cubicBezTo>
                      <a:pt x="302" y="37"/>
                      <a:pt x="140" y="0"/>
                      <a:pt x="0" y="5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6"/>
              <p:cNvSpPr/>
              <p:nvPr/>
            </p:nvSpPr>
            <p:spPr>
              <a:xfrm>
                <a:off x="887413" y="3213100"/>
                <a:ext cx="7108827" cy="3546476"/>
              </a:xfrm>
              <a:custGeom>
                <a:rect b="b" l="l" r="r" t="t"/>
                <a:pathLst>
                  <a:path extrusionOk="0" h="1480" w="2968">
                    <a:moveTo>
                      <a:pt x="2968" y="1273"/>
                    </a:moveTo>
                    <a:cubicBezTo>
                      <a:pt x="2852" y="1322"/>
                      <a:pt x="2734" y="1370"/>
                      <a:pt x="2614" y="1417"/>
                    </a:cubicBezTo>
                    <a:cubicBezTo>
                      <a:pt x="2562" y="1438"/>
                      <a:pt x="2508" y="1458"/>
                      <a:pt x="2453" y="1470"/>
                    </a:cubicBezTo>
                    <a:cubicBezTo>
                      <a:pt x="2423" y="1476"/>
                      <a:pt x="2393" y="1480"/>
                      <a:pt x="2362" y="1479"/>
                    </a:cubicBezTo>
                    <a:cubicBezTo>
                      <a:pt x="2295" y="1478"/>
                      <a:pt x="2231" y="1458"/>
                      <a:pt x="2167" y="1435"/>
                    </a:cubicBezTo>
                    <a:cubicBezTo>
                      <a:pt x="2131" y="1423"/>
                      <a:pt x="2094" y="1409"/>
                      <a:pt x="2057" y="1394"/>
                    </a:cubicBezTo>
                    <a:cubicBezTo>
                      <a:pt x="2014" y="1376"/>
                      <a:pt x="1970" y="1355"/>
                      <a:pt x="1929" y="1330"/>
                    </a:cubicBezTo>
                    <a:cubicBezTo>
                      <a:pt x="1890" y="1306"/>
                      <a:pt x="1855" y="1278"/>
                      <a:pt x="1820" y="1249"/>
                    </a:cubicBezTo>
                    <a:cubicBezTo>
                      <a:pt x="1712" y="1157"/>
                      <a:pt x="1622" y="1047"/>
                      <a:pt x="1527" y="942"/>
                    </a:cubicBezTo>
                    <a:cubicBezTo>
                      <a:pt x="1483" y="892"/>
                      <a:pt x="1437" y="844"/>
                      <a:pt x="1391" y="796"/>
                    </a:cubicBezTo>
                    <a:cubicBezTo>
                      <a:pt x="1302" y="705"/>
                      <a:pt x="1210" y="617"/>
                      <a:pt x="1113" y="535"/>
                    </a:cubicBezTo>
                    <a:cubicBezTo>
                      <a:pt x="1042" y="475"/>
                      <a:pt x="971" y="420"/>
                      <a:pt x="899" y="368"/>
                    </a:cubicBezTo>
                    <a:cubicBezTo>
                      <a:pt x="829" y="318"/>
                      <a:pt x="758" y="271"/>
                      <a:pt x="684" y="227"/>
                    </a:cubicBezTo>
                    <a:cubicBezTo>
                      <a:pt x="608" y="182"/>
                      <a:pt x="529" y="140"/>
                      <a:pt x="447" y="104"/>
                    </a:cubicBezTo>
                    <a:cubicBezTo>
                      <a:pt x="305" y="43"/>
                      <a:pt x="142" y="0"/>
                      <a:pt x="0" y="4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>
                <a:off x="871538" y="3179763"/>
                <a:ext cx="7110414" cy="3679826"/>
              </a:xfrm>
              <a:custGeom>
                <a:rect b="b" l="l" r="r" t="t"/>
                <a:pathLst>
                  <a:path extrusionOk="0" h="1536" w="2969">
                    <a:moveTo>
                      <a:pt x="2969" y="1365"/>
                    </a:moveTo>
                    <a:cubicBezTo>
                      <a:pt x="2850" y="1406"/>
                      <a:pt x="2730" y="1447"/>
                      <a:pt x="2608" y="1487"/>
                    </a:cubicBezTo>
                    <a:cubicBezTo>
                      <a:pt x="2556" y="1504"/>
                      <a:pt x="2502" y="1521"/>
                      <a:pt x="2447" y="1530"/>
                    </a:cubicBezTo>
                    <a:cubicBezTo>
                      <a:pt x="2417" y="1534"/>
                      <a:pt x="2386" y="1536"/>
                      <a:pt x="2356" y="1533"/>
                    </a:cubicBezTo>
                    <a:cubicBezTo>
                      <a:pt x="2289" y="1527"/>
                      <a:pt x="2226" y="1502"/>
                      <a:pt x="2163" y="1476"/>
                    </a:cubicBezTo>
                    <a:cubicBezTo>
                      <a:pt x="2128" y="1461"/>
                      <a:pt x="2092" y="1445"/>
                      <a:pt x="2056" y="1429"/>
                    </a:cubicBezTo>
                    <a:cubicBezTo>
                      <a:pt x="2014" y="1409"/>
                      <a:pt x="1973" y="1388"/>
                      <a:pt x="1933" y="1364"/>
                    </a:cubicBezTo>
                    <a:cubicBezTo>
                      <a:pt x="1895" y="1340"/>
                      <a:pt x="1859" y="1314"/>
                      <a:pt x="1825" y="1287"/>
                    </a:cubicBezTo>
                    <a:cubicBezTo>
                      <a:pt x="1714" y="1197"/>
                      <a:pt x="1623" y="1087"/>
                      <a:pt x="1528" y="983"/>
                    </a:cubicBezTo>
                    <a:cubicBezTo>
                      <a:pt x="1483" y="933"/>
                      <a:pt x="1436" y="885"/>
                      <a:pt x="1389" y="838"/>
                    </a:cubicBezTo>
                    <a:cubicBezTo>
                      <a:pt x="1299" y="748"/>
                      <a:pt x="1205" y="661"/>
                      <a:pt x="1109" y="577"/>
                    </a:cubicBezTo>
                    <a:cubicBezTo>
                      <a:pt x="1040" y="517"/>
                      <a:pt x="970" y="458"/>
                      <a:pt x="898" y="402"/>
                    </a:cubicBezTo>
                    <a:cubicBezTo>
                      <a:pt x="829" y="347"/>
                      <a:pt x="758" y="296"/>
                      <a:pt x="685" y="248"/>
                    </a:cubicBezTo>
                    <a:cubicBezTo>
                      <a:pt x="610" y="198"/>
                      <a:pt x="531" y="153"/>
                      <a:pt x="449" y="114"/>
                    </a:cubicBezTo>
                    <a:cubicBezTo>
                      <a:pt x="308" y="47"/>
                      <a:pt x="144" y="0"/>
                      <a:pt x="0" y="4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8" name="Google Shape;288;p6"/>
          <p:cNvGrpSpPr/>
          <p:nvPr/>
        </p:nvGrpSpPr>
        <p:grpSpPr>
          <a:xfrm>
            <a:off x="408998" y="184059"/>
            <a:ext cx="8231783" cy="4759793"/>
            <a:chOff x="408998" y="184059"/>
            <a:chExt cx="8231783" cy="4759793"/>
          </a:xfrm>
        </p:grpSpPr>
        <p:grpSp>
          <p:nvGrpSpPr>
            <p:cNvPr id="289" name="Google Shape;289;p6"/>
            <p:cNvGrpSpPr/>
            <p:nvPr/>
          </p:nvGrpSpPr>
          <p:grpSpPr>
            <a:xfrm>
              <a:off x="8057834" y="4737959"/>
              <a:ext cx="582947" cy="205892"/>
              <a:chOff x="4449763" y="4024313"/>
              <a:chExt cx="746125" cy="263525"/>
            </a:xfrm>
          </p:grpSpPr>
          <p:sp>
            <p:nvSpPr>
              <p:cNvPr id="290" name="Google Shape;290;p6"/>
              <p:cNvSpPr/>
              <p:nvPr/>
            </p:nvSpPr>
            <p:spPr>
              <a:xfrm>
                <a:off x="4449763" y="4024313"/>
                <a:ext cx="161925" cy="263525"/>
              </a:xfrm>
              <a:custGeom>
                <a:rect b="b" l="l" r="r" t="t"/>
                <a:pathLst>
                  <a:path extrusionOk="0" h="166" w="102">
                    <a:moveTo>
                      <a:pt x="1" y="166"/>
                    </a:moveTo>
                    <a:lnTo>
                      <a:pt x="23" y="166"/>
                    </a:lnTo>
                    <a:lnTo>
                      <a:pt x="102" y="84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81" y="84"/>
                    </a:lnTo>
                    <a:lnTo>
                      <a:pt x="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4619625" y="4024313"/>
                <a:ext cx="169863" cy="263525"/>
              </a:xfrm>
              <a:custGeom>
                <a:rect b="b" l="l" r="r" t="t"/>
                <a:pathLst>
                  <a:path extrusionOk="0" h="166" w="107">
                    <a:moveTo>
                      <a:pt x="1" y="166"/>
                    </a:moveTo>
                    <a:lnTo>
                      <a:pt x="28" y="166"/>
                    </a:lnTo>
                    <a:lnTo>
                      <a:pt x="107" y="84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80" y="84"/>
                    </a:lnTo>
                    <a:lnTo>
                      <a:pt x="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4795838" y="4024313"/>
                <a:ext cx="192088" cy="263525"/>
              </a:xfrm>
              <a:custGeom>
                <a:rect b="b" l="l" r="r" t="t"/>
                <a:pathLst>
                  <a:path extrusionOk="0" h="166" w="121">
                    <a:moveTo>
                      <a:pt x="1" y="166"/>
                    </a:moveTo>
                    <a:lnTo>
                      <a:pt x="42" y="166"/>
                    </a:lnTo>
                    <a:lnTo>
                      <a:pt x="121" y="84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81" y="84"/>
                    </a:lnTo>
                    <a:lnTo>
                      <a:pt x="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>
                <a:off x="4994275" y="4024313"/>
                <a:ext cx="201613" cy="263525"/>
              </a:xfrm>
              <a:custGeom>
                <a:rect b="b" l="l" r="r" t="t"/>
                <a:pathLst>
                  <a:path extrusionOk="0" h="166" w="127">
                    <a:moveTo>
                      <a:pt x="1" y="166"/>
                    </a:moveTo>
                    <a:lnTo>
                      <a:pt x="47" y="166"/>
                    </a:lnTo>
                    <a:lnTo>
                      <a:pt x="127" y="84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1" y="84"/>
                    </a:lnTo>
                    <a:lnTo>
                      <a:pt x="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4" name="Google Shape;294;p6"/>
            <p:cNvGrpSpPr/>
            <p:nvPr/>
          </p:nvGrpSpPr>
          <p:grpSpPr>
            <a:xfrm>
              <a:off x="408998" y="184059"/>
              <a:ext cx="608440" cy="162121"/>
              <a:chOff x="4872038" y="3216275"/>
              <a:chExt cx="989013" cy="263525"/>
            </a:xfrm>
          </p:grpSpPr>
          <p:sp>
            <p:nvSpPr>
              <p:cNvPr id="295" name="Google Shape;295;p6"/>
              <p:cNvSpPr/>
              <p:nvPr/>
            </p:nvSpPr>
            <p:spPr>
              <a:xfrm>
                <a:off x="5249863" y="3216275"/>
                <a:ext cx="161925" cy="263525"/>
              </a:xfrm>
              <a:custGeom>
                <a:rect b="b" l="l" r="r" t="t"/>
                <a:pathLst>
                  <a:path extrusionOk="0" h="166" w="102">
                    <a:moveTo>
                      <a:pt x="101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102" y="0"/>
                    </a:lnTo>
                    <a:lnTo>
                      <a:pt x="22" y="84"/>
                    </a:lnTo>
                    <a:lnTo>
                      <a:pt x="10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5072063" y="3216275"/>
                <a:ext cx="169863" cy="263525"/>
              </a:xfrm>
              <a:custGeom>
                <a:rect b="b" l="l" r="r" t="t"/>
                <a:pathLst>
                  <a:path extrusionOk="0" h="166" w="107">
                    <a:moveTo>
                      <a:pt x="106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07" y="0"/>
                    </a:lnTo>
                    <a:lnTo>
                      <a:pt x="27" y="84"/>
                    </a:lnTo>
                    <a:lnTo>
                      <a:pt x="106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>
                <a:off x="4872038" y="3216275"/>
                <a:ext cx="193675" cy="263525"/>
              </a:xfrm>
              <a:custGeom>
                <a:rect b="b" l="l" r="r" t="t"/>
                <a:pathLst>
                  <a:path extrusionOk="0" h="166" w="122">
                    <a:moveTo>
                      <a:pt x="121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22" y="0"/>
                    </a:lnTo>
                    <a:lnTo>
                      <a:pt x="41" y="84"/>
                    </a:lnTo>
                    <a:lnTo>
                      <a:pt x="12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>
                <a:off x="5726113" y="3216275"/>
                <a:ext cx="134938" cy="263525"/>
              </a:xfrm>
              <a:custGeom>
                <a:rect b="b" l="l" r="r" t="t"/>
                <a:pathLst>
                  <a:path extrusionOk="0" h="166" w="85">
                    <a:moveTo>
                      <a:pt x="85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5" y="84"/>
                    </a:lnTo>
                    <a:lnTo>
                      <a:pt x="85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6"/>
              <p:cNvSpPr/>
              <p:nvPr/>
            </p:nvSpPr>
            <p:spPr>
              <a:xfrm>
                <a:off x="5419725" y="3216275"/>
                <a:ext cx="152400" cy="263525"/>
              </a:xfrm>
              <a:custGeom>
                <a:rect b="b" l="l" r="r" t="t"/>
                <a:pathLst>
                  <a:path extrusionOk="0" h="166" w="96">
                    <a:moveTo>
                      <a:pt x="95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96" y="0"/>
                    </a:lnTo>
                    <a:lnTo>
                      <a:pt x="16" y="84"/>
                    </a:lnTo>
                    <a:lnTo>
                      <a:pt x="95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6"/>
              <p:cNvSpPr/>
              <p:nvPr/>
            </p:nvSpPr>
            <p:spPr>
              <a:xfrm>
                <a:off x="5580063" y="3216275"/>
                <a:ext cx="139700" cy="263525"/>
              </a:xfrm>
              <a:custGeom>
                <a:rect b="b" l="l" r="r" t="t"/>
                <a:pathLst>
                  <a:path extrusionOk="0" h="166" w="88">
                    <a:moveTo>
                      <a:pt x="87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8" y="84"/>
                    </a:lnTo>
                    <a:lnTo>
                      <a:pt x="87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01" name="Google Shape;301;p6"/>
          <p:cNvGrpSpPr/>
          <p:nvPr/>
        </p:nvGrpSpPr>
        <p:grpSpPr>
          <a:xfrm>
            <a:off x="-145750" y="3151676"/>
            <a:ext cx="9585081" cy="1037134"/>
            <a:chOff x="-145750" y="3151676"/>
            <a:chExt cx="9585081" cy="1037134"/>
          </a:xfrm>
        </p:grpSpPr>
        <p:sp>
          <p:nvSpPr>
            <p:cNvPr id="302" name="Google Shape;302;p6"/>
            <p:cNvSpPr/>
            <p:nvPr/>
          </p:nvSpPr>
          <p:spPr>
            <a:xfrm flipH="1">
              <a:off x="8645881" y="3151685"/>
              <a:ext cx="793450" cy="1037125"/>
            </a:xfrm>
            <a:custGeom>
              <a:rect b="b" l="l" r="r" t="t"/>
              <a:pathLst>
                <a:path extrusionOk="0" h="166" w="127">
                  <a:moveTo>
                    <a:pt x="1" y="166"/>
                  </a:moveTo>
                  <a:lnTo>
                    <a:pt x="47" y="166"/>
                  </a:lnTo>
                  <a:lnTo>
                    <a:pt x="127" y="84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1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-145750" y="3151676"/>
              <a:ext cx="364013" cy="475800"/>
            </a:xfrm>
            <a:custGeom>
              <a:rect b="b" l="l" r="r" t="t"/>
              <a:pathLst>
                <a:path extrusionOk="0" h="166" w="127">
                  <a:moveTo>
                    <a:pt x="1" y="166"/>
                  </a:moveTo>
                  <a:lnTo>
                    <a:pt x="47" y="166"/>
                  </a:lnTo>
                  <a:lnTo>
                    <a:pt x="127" y="84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1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7"/>
          <p:cNvGrpSpPr/>
          <p:nvPr/>
        </p:nvGrpSpPr>
        <p:grpSpPr>
          <a:xfrm>
            <a:off x="-3856481" y="-2385889"/>
            <a:ext cx="12287255" cy="10127556"/>
            <a:chOff x="-3856481" y="-2385889"/>
            <a:chExt cx="12287255" cy="10127556"/>
          </a:xfrm>
        </p:grpSpPr>
        <p:grpSp>
          <p:nvGrpSpPr>
            <p:cNvPr id="306" name="Google Shape;306;p7"/>
            <p:cNvGrpSpPr/>
            <p:nvPr/>
          </p:nvGrpSpPr>
          <p:grpSpPr>
            <a:xfrm rot="-2966106">
              <a:off x="3345821" y="3766384"/>
              <a:ext cx="5005393" cy="2513542"/>
              <a:chOff x="871538" y="3179763"/>
              <a:chExt cx="7327898" cy="3679826"/>
            </a:xfrm>
          </p:grpSpPr>
          <p:sp>
            <p:nvSpPr>
              <p:cNvPr id="307" name="Google Shape;307;p7"/>
              <p:cNvSpPr/>
              <p:nvPr/>
            </p:nvSpPr>
            <p:spPr>
              <a:xfrm>
                <a:off x="1165225" y="3278188"/>
                <a:ext cx="7034210" cy="2479676"/>
              </a:xfrm>
              <a:custGeom>
                <a:rect b="b" l="l" r="r" t="t"/>
                <a:pathLst>
                  <a:path extrusionOk="0" h="1035" w="2937">
                    <a:moveTo>
                      <a:pt x="2937" y="0"/>
                    </a:moveTo>
                    <a:cubicBezTo>
                      <a:pt x="2879" y="177"/>
                      <a:pt x="2795" y="345"/>
                      <a:pt x="2694" y="505"/>
                    </a:cubicBezTo>
                    <a:cubicBezTo>
                      <a:pt x="2650" y="575"/>
                      <a:pt x="2603" y="644"/>
                      <a:pt x="2553" y="709"/>
                    </a:cubicBezTo>
                    <a:cubicBezTo>
                      <a:pt x="2526" y="744"/>
                      <a:pt x="2497" y="780"/>
                      <a:pt x="2467" y="813"/>
                    </a:cubicBezTo>
                    <a:cubicBezTo>
                      <a:pt x="2399" y="886"/>
                      <a:pt x="2321" y="950"/>
                      <a:pt x="2230" y="989"/>
                    </a:cubicBezTo>
                    <a:cubicBezTo>
                      <a:pt x="2179" y="1012"/>
                      <a:pt x="2124" y="1027"/>
                      <a:pt x="2064" y="1031"/>
                    </a:cubicBezTo>
                    <a:cubicBezTo>
                      <a:pt x="1997" y="1035"/>
                      <a:pt x="1923" y="1024"/>
                      <a:pt x="1865" y="985"/>
                    </a:cubicBezTo>
                    <a:cubicBezTo>
                      <a:pt x="1809" y="948"/>
                      <a:pt x="1773" y="891"/>
                      <a:pt x="1739" y="837"/>
                    </a:cubicBezTo>
                    <a:cubicBezTo>
                      <a:pt x="1664" y="720"/>
                      <a:pt x="1591" y="601"/>
                      <a:pt x="1518" y="483"/>
                    </a:cubicBezTo>
                    <a:cubicBezTo>
                      <a:pt x="1484" y="427"/>
                      <a:pt x="1449" y="372"/>
                      <a:pt x="1415" y="316"/>
                    </a:cubicBezTo>
                    <a:cubicBezTo>
                      <a:pt x="1350" y="213"/>
                      <a:pt x="1277" y="104"/>
                      <a:pt x="1164" y="51"/>
                    </a:cubicBezTo>
                    <a:cubicBezTo>
                      <a:pt x="1080" y="12"/>
                      <a:pt x="987" y="11"/>
                      <a:pt x="904" y="25"/>
                    </a:cubicBezTo>
                    <a:cubicBezTo>
                      <a:pt x="822" y="40"/>
                      <a:pt x="746" y="69"/>
                      <a:pt x="665" y="90"/>
                    </a:cubicBezTo>
                    <a:cubicBezTo>
                      <a:pt x="584" y="110"/>
                      <a:pt x="497" y="124"/>
                      <a:pt x="411" y="140"/>
                    </a:cubicBezTo>
                    <a:cubicBezTo>
                      <a:pt x="259" y="169"/>
                      <a:pt x="107" y="205"/>
                      <a:pt x="0" y="30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7"/>
              <p:cNvSpPr/>
              <p:nvPr/>
            </p:nvSpPr>
            <p:spPr>
              <a:xfrm>
                <a:off x="1146175" y="3362325"/>
                <a:ext cx="7042153" cy="2441575"/>
              </a:xfrm>
              <a:custGeom>
                <a:rect b="b" l="l" r="r" t="t"/>
                <a:pathLst>
                  <a:path extrusionOk="0" h="1019" w="2940">
                    <a:moveTo>
                      <a:pt x="2940" y="43"/>
                    </a:moveTo>
                    <a:cubicBezTo>
                      <a:pt x="2878" y="211"/>
                      <a:pt x="2792" y="373"/>
                      <a:pt x="2690" y="526"/>
                    </a:cubicBezTo>
                    <a:cubicBezTo>
                      <a:pt x="2645" y="593"/>
                      <a:pt x="2598" y="658"/>
                      <a:pt x="2548" y="720"/>
                    </a:cubicBezTo>
                    <a:cubicBezTo>
                      <a:pt x="2520" y="754"/>
                      <a:pt x="2492" y="787"/>
                      <a:pt x="2461" y="818"/>
                    </a:cubicBezTo>
                    <a:cubicBezTo>
                      <a:pt x="2393" y="886"/>
                      <a:pt x="2316" y="945"/>
                      <a:pt x="2227" y="981"/>
                    </a:cubicBezTo>
                    <a:cubicBezTo>
                      <a:pt x="2177" y="1001"/>
                      <a:pt x="2123" y="1014"/>
                      <a:pt x="2064" y="1017"/>
                    </a:cubicBezTo>
                    <a:cubicBezTo>
                      <a:pt x="1998" y="1019"/>
                      <a:pt x="1927" y="1008"/>
                      <a:pt x="1870" y="970"/>
                    </a:cubicBezTo>
                    <a:cubicBezTo>
                      <a:pt x="1815" y="934"/>
                      <a:pt x="1779" y="879"/>
                      <a:pt x="1744" y="826"/>
                    </a:cubicBezTo>
                    <a:cubicBezTo>
                      <a:pt x="1668" y="710"/>
                      <a:pt x="1594" y="593"/>
                      <a:pt x="1519" y="475"/>
                    </a:cubicBezTo>
                    <a:cubicBezTo>
                      <a:pt x="1485" y="420"/>
                      <a:pt x="1449" y="365"/>
                      <a:pt x="1414" y="310"/>
                    </a:cubicBezTo>
                    <a:cubicBezTo>
                      <a:pt x="1348" y="207"/>
                      <a:pt x="1273" y="99"/>
                      <a:pt x="1161" y="45"/>
                    </a:cubicBezTo>
                    <a:cubicBezTo>
                      <a:pt x="1079" y="5"/>
                      <a:pt x="987" y="0"/>
                      <a:pt x="905" y="10"/>
                    </a:cubicBezTo>
                    <a:cubicBezTo>
                      <a:pt x="823" y="20"/>
                      <a:pt x="747" y="45"/>
                      <a:pt x="667" y="61"/>
                    </a:cubicBezTo>
                    <a:cubicBezTo>
                      <a:pt x="586" y="78"/>
                      <a:pt x="500" y="88"/>
                      <a:pt x="414" y="101"/>
                    </a:cubicBezTo>
                    <a:cubicBezTo>
                      <a:pt x="262" y="124"/>
                      <a:pt x="110" y="155"/>
                      <a:pt x="0" y="25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7"/>
              <p:cNvSpPr/>
              <p:nvPr/>
            </p:nvSpPr>
            <p:spPr>
              <a:xfrm>
                <a:off x="1128713" y="3419475"/>
                <a:ext cx="7045327" cy="2432049"/>
              </a:xfrm>
              <a:custGeom>
                <a:rect b="b" l="l" r="r" t="t"/>
                <a:pathLst>
                  <a:path extrusionOk="0" h="1015" w="2941">
                    <a:moveTo>
                      <a:pt x="2941" y="97"/>
                    </a:moveTo>
                    <a:cubicBezTo>
                      <a:pt x="2876" y="257"/>
                      <a:pt x="2787" y="411"/>
                      <a:pt x="2684" y="557"/>
                    </a:cubicBezTo>
                    <a:cubicBezTo>
                      <a:pt x="2639" y="621"/>
                      <a:pt x="2591" y="683"/>
                      <a:pt x="2541" y="742"/>
                    </a:cubicBezTo>
                    <a:cubicBezTo>
                      <a:pt x="2514" y="774"/>
                      <a:pt x="2485" y="805"/>
                      <a:pt x="2454" y="834"/>
                    </a:cubicBezTo>
                    <a:cubicBezTo>
                      <a:pt x="2386" y="898"/>
                      <a:pt x="2310" y="951"/>
                      <a:pt x="2223" y="983"/>
                    </a:cubicBezTo>
                    <a:cubicBezTo>
                      <a:pt x="2174" y="1001"/>
                      <a:pt x="2121" y="1012"/>
                      <a:pt x="2064" y="1014"/>
                    </a:cubicBezTo>
                    <a:cubicBezTo>
                      <a:pt x="1999" y="1015"/>
                      <a:pt x="1930" y="1003"/>
                      <a:pt x="1873" y="966"/>
                    </a:cubicBezTo>
                    <a:cubicBezTo>
                      <a:pt x="1820" y="931"/>
                      <a:pt x="1784" y="877"/>
                      <a:pt x="1749" y="826"/>
                    </a:cubicBezTo>
                    <a:cubicBezTo>
                      <a:pt x="1671" y="712"/>
                      <a:pt x="1595" y="595"/>
                      <a:pt x="1520" y="478"/>
                    </a:cubicBezTo>
                    <a:cubicBezTo>
                      <a:pt x="1484" y="423"/>
                      <a:pt x="1448" y="368"/>
                      <a:pt x="1412" y="314"/>
                    </a:cubicBezTo>
                    <a:cubicBezTo>
                      <a:pt x="1345" y="212"/>
                      <a:pt x="1269" y="105"/>
                      <a:pt x="1158" y="49"/>
                    </a:cubicBezTo>
                    <a:cubicBezTo>
                      <a:pt x="1076" y="8"/>
                      <a:pt x="986" y="0"/>
                      <a:pt x="904" y="6"/>
                    </a:cubicBezTo>
                    <a:cubicBezTo>
                      <a:pt x="823" y="12"/>
                      <a:pt x="748" y="32"/>
                      <a:pt x="668" y="44"/>
                    </a:cubicBezTo>
                    <a:cubicBezTo>
                      <a:pt x="588" y="57"/>
                      <a:pt x="502" y="63"/>
                      <a:pt x="416" y="73"/>
                    </a:cubicBezTo>
                    <a:cubicBezTo>
                      <a:pt x="265" y="90"/>
                      <a:pt x="112" y="117"/>
                      <a:pt x="0" y="21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7"/>
              <p:cNvSpPr/>
              <p:nvPr/>
            </p:nvSpPr>
            <p:spPr>
              <a:xfrm>
                <a:off x="1112838" y="3476625"/>
                <a:ext cx="7048500" cy="2422525"/>
              </a:xfrm>
              <a:custGeom>
                <a:rect b="b" l="l" r="r" t="t"/>
                <a:pathLst>
                  <a:path extrusionOk="0" h="1011" w="2943">
                    <a:moveTo>
                      <a:pt x="2943" y="151"/>
                    </a:moveTo>
                    <a:cubicBezTo>
                      <a:pt x="2874" y="303"/>
                      <a:pt x="2783" y="449"/>
                      <a:pt x="2679" y="588"/>
                    </a:cubicBezTo>
                    <a:cubicBezTo>
                      <a:pt x="2634" y="649"/>
                      <a:pt x="2585" y="708"/>
                      <a:pt x="2535" y="764"/>
                    </a:cubicBezTo>
                    <a:cubicBezTo>
                      <a:pt x="2507" y="794"/>
                      <a:pt x="2478" y="823"/>
                      <a:pt x="2447" y="850"/>
                    </a:cubicBezTo>
                    <a:cubicBezTo>
                      <a:pt x="2379" y="909"/>
                      <a:pt x="2304" y="957"/>
                      <a:pt x="2219" y="985"/>
                    </a:cubicBezTo>
                    <a:cubicBezTo>
                      <a:pt x="2171" y="1001"/>
                      <a:pt x="2119" y="1010"/>
                      <a:pt x="2063" y="1011"/>
                    </a:cubicBezTo>
                    <a:cubicBezTo>
                      <a:pt x="2000" y="1011"/>
                      <a:pt x="1932" y="998"/>
                      <a:pt x="1877" y="962"/>
                    </a:cubicBezTo>
                    <a:cubicBezTo>
                      <a:pt x="1824" y="927"/>
                      <a:pt x="1789" y="875"/>
                      <a:pt x="1754" y="826"/>
                    </a:cubicBezTo>
                    <a:cubicBezTo>
                      <a:pt x="1674" y="713"/>
                      <a:pt x="1597" y="597"/>
                      <a:pt x="1520" y="481"/>
                    </a:cubicBezTo>
                    <a:cubicBezTo>
                      <a:pt x="1484" y="426"/>
                      <a:pt x="1447" y="372"/>
                      <a:pt x="1410" y="318"/>
                    </a:cubicBezTo>
                    <a:cubicBezTo>
                      <a:pt x="1341" y="218"/>
                      <a:pt x="1265" y="112"/>
                      <a:pt x="1154" y="54"/>
                    </a:cubicBezTo>
                    <a:cubicBezTo>
                      <a:pt x="1073" y="11"/>
                      <a:pt x="984" y="0"/>
                      <a:pt x="904" y="2"/>
                    </a:cubicBezTo>
                    <a:cubicBezTo>
                      <a:pt x="823" y="4"/>
                      <a:pt x="748" y="19"/>
                      <a:pt x="669" y="27"/>
                    </a:cubicBezTo>
                    <a:cubicBezTo>
                      <a:pt x="589" y="36"/>
                      <a:pt x="503" y="39"/>
                      <a:pt x="418" y="45"/>
                    </a:cubicBezTo>
                    <a:cubicBezTo>
                      <a:pt x="268" y="57"/>
                      <a:pt x="114" y="78"/>
                      <a:pt x="0" y="17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7"/>
              <p:cNvSpPr/>
              <p:nvPr/>
            </p:nvSpPr>
            <p:spPr>
              <a:xfrm>
                <a:off x="1095375" y="3522663"/>
                <a:ext cx="7054851" cy="2428875"/>
              </a:xfrm>
              <a:custGeom>
                <a:rect b="b" l="l" r="r" t="t"/>
                <a:pathLst>
                  <a:path extrusionOk="0" h="1014" w="2945">
                    <a:moveTo>
                      <a:pt x="2945" y="210"/>
                    </a:moveTo>
                    <a:cubicBezTo>
                      <a:pt x="2872" y="354"/>
                      <a:pt x="2779" y="493"/>
                      <a:pt x="2674" y="625"/>
                    </a:cubicBezTo>
                    <a:cubicBezTo>
                      <a:pt x="2628" y="682"/>
                      <a:pt x="2579" y="739"/>
                      <a:pt x="2528" y="791"/>
                    </a:cubicBezTo>
                    <a:cubicBezTo>
                      <a:pt x="2500" y="819"/>
                      <a:pt x="2471" y="846"/>
                      <a:pt x="2441" y="870"/>
                    </a:cubicBezTo>
                    <a:cubicBezTo>
                      <a:pt x="2373" y="925"/>
                      <a:pt x="2299" y="968"/>
                      <a:pt x="2215" y="992"/>
                    </a:cubicBezTo>
                    <a:cubicBezTo>
                      <a:pt x="2167" y="1006"/>
                      <a:pt x="2117" y="1014"/>
                      <a:pt x="2062" y="1013"/>
                    </a:cubicBezTo>
                    <a:cubicBezTo>
                      <a:pt x="2001" y="1011"/>
                      <a:pt x="1935" y="998"/>
                      <a:pt x="1881" y="963"/>
                    </a:cubicBezTo>
                    <a:cubicBezTo>
                      <a:pt x="1829" y="929"/>
                      <a:pt x="1794" y="879"/>
                      <a:pt x="1759" y="831"/>
                    </a:cubicBezTo>
                    <a:cubicBezTo>
                      <a:pt x="1677" y="720"/>
                      <a:pt x="1599" y="604"/>
                      <a:pt x="1520" y="489"/>
                    </a:cubicBezTo>
                    <a:cubicBezTo>
                      <a:pt x="1484" y="435"/>
                      <a:pt x="1446" y="381"/>
                      <a:pt x="1409" y="327"/>
                    </a:cubicBezTo>
                    <a:cubicBezTo>
                      <a:pt x="1338" y="228"/>
                      <a:pt x="1260" y="123"/>
                      <a:pt x="1151" y="63"/>
                    </a:cubicBezTo>
                    <a:cubicBezTo>
                      <a:pt x="1071" y="19"/>
                      <a:pt x="983" y="4"/>
                      <a:pt x="903" y="2"/>
                    </a:cubicBezTo>
                    <a:cubicBezTo>
                      <a:pt x="824" y="0"/>
                      <a:pt x="749" y="11"/>
                      <a:pt x="670" y="15"/>
                    </a:cubicBezTo>
                    <a:cubicBezTo>
                      <a:pt x="590" y="20"/>
                      <a:pt x="505" y="19"/>
                      <a:pt x="420" y="22"/>
                    </a:cubicBezTo>
                    <a:cubicBezTo>
                      <a:pt x="270" y="28"/>
                      <a:pt x="116" y="45"/>
                      <a:pt x="0" y="13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7"/>
              <p:cNvSpPr/>
              <p:nvPr/>
            </p:nvSpPr>
            <p:spPr>
              <a:xfrm>
                <a:off x="1079500" y="3560763"/>
                <a:ext cx="7056436" cy="2444749"/>
              </a:xfrm>
              <a:custGeom>
                <a:rect b="b" l="l" r="r" t="t"/>
                <a:pathLst>
                  <a:path extrusionOk="0" h="1020" w="2946">
                    <a:moveTo>
                      <a:pt x="2946" y="271"/>
                    </a:moveTo>
                    <a:cubicBezTo>
                      <a:pt x="2870" y="408"/>
                      <a:pt x="2775" y="539"/>
                      <a:pt x="2669" y="664"/>
                    </a:cubicBezTo>
                    <a:cubicBezTo>
                      <a:pt x="2622" y="719"/>
                      <a:pt x="2573" y="772"/>
                      <a:pt x="2522" y="820"/>
                    </a:cubicBezTo>
                    <a:cubicBezTo>
                      <a:pt x="2494" y="847"/>
                      <a:pt x="2464" y="872"/>
                      <a:pt x="2434" y="894"/>
                    </a:cubicBezTo>
                    <a:cubicBezTo>
                      <a:pt x="2366" y="945"/>
                      <a:pt x="2293" y="982"/>
                      <a:pt x="2210" y="1002"/>
                    </a:cubicBezTo>
                    <a:cubicBezTo>
                      <a:pt x="2164" y="1014"/>
                      <a:pt x="2114" y="1020"/>
                      <a:pt x="2061" y="1018"/>
                    </a:cubicBezTo>
                    <a:cubicBezTo>
                      <a:pt x="2002" y="1015"/>
                      <a:pt x="1938" y="1001"/>
                      <a:pt x="1885" y="966"/>
                    </a:cubicBezTo>
                    <a:cubicBezTo>
                      <a:pt x="1834" y="934"/>
                      <a:pt x="1799" y="885"/>
                      <a:pt x="1764" y="839"/>
                    </a:cubicBezTo>
                    <a:cubicBezTo>
                      <a:pt x="1680" y="729"/>
                      <a:pt x="1600" y="614"/>
                      <a:pt x="1521" y="500"/>
                    </a:cubicBezTo>
                    <a:cubicBezTo>
                      <a:pt x="1483" y="446"/>
                      <a:pt x="1445" y="393"/>
                      <a:pt x="1407" y="340"/>
                    </a:cubicBezTo>
                    <a:cubicBezTo>
                      <a:pt x="1335" y="241"/>
                      <a:pt x="1256" y="138"/>
                      <a:pt x="1147" y="76"/>
                    </a:cubicBezTo>
                    <a:cubicBezTo>
                      <a:pt x="1068" y="31"/>
                      <a:pt x="982" y="12"/>
                      <a:pt x="902" y="6"/>
                    </a:cubicBezTo>
                    <a:cubicBezTo>
                      <a:pt x="824" y="0"/>
                      <a:pt x="749" y="6"/>
                      <a:pt x="671" y="6"/>
                    </a:cubicBezTo>
                    <a:cubicBezTo>
                      <a:pt x="591" y="6"/>
                      <a:pt x="507" y="2"/>
                      <a:pt x="422" y="2"/>
                    </a:cubicBezTo>
                    <a:cubicBezTo>
                      <a:pt x="273" y="3"/>
                      <a:pt x="118" y="14"/>
                      <a:pt x="0" y="10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7"/>
              <p:cNvSpPr/>
              <p:nvPr/>
            </p:nvSpPr>
            <p:spPr>
              <a:xfrm>
                <a:off x="1060450" y="3543300"/>
                <a:ext cx="7062789" cy="2514600"/>
              </a:xfrm>
              <a:custGeom>
                <a:rect b="b" l="l" r="r" t="t"/>
                <a:pathLst>
                  <a:path extrusionOk="0" h="1049" w="2949">
                    <a:moveTo>
                      <a:pt x="2949" y="356"/>
                    </a:moveTo>
                    <a:cubicBezTo>
                      <a:pt x="2869" y="485"/>
                      <a:pt x="2772" y="608"/>
                      <a:pt x="2664" y="726"/>
                    </a:cubicBezTo>
                    <a:cubicBezTo>
                      <a:pt x="2617" y="778"/>
                      <a:pt x="2568" y="828"/>
                      <a:pt x="2516" y="873"/>
                    </a:cubicBezTo>
                    <a:cubicBezTo>
                      <a:pt x="2488" y="898"/>
                      <a:pt x="2459" y="921"/>
                      <a:pt x="2428" y="941"/>
                    </a:cubicBezTo>
                    <a:cubicBezTo>
                      <a:pt x="2360" y="987"/>
                      <a:pt x="2288" y="1019"/>
                      <a:pt x="2207" y="1036"/>
                    </a:cubicBezTo>
                    <a:cubicBezTo>
                      <a:pt x="2162" y="1045"/>
                      <a:pt x="2113" y="1049"/>
                      <a:pt x="2062" y="1046"/>
                    </a:cubicBezTo>
                    <a:cubicBezTo>
                      <a:pt x="2003" y="1042"/>
                      <a:pt x="1941" y="1027"/>
                      <a:pt x="1890" y="993"/>
                    </a:cubicBezTo>
                    <a:cubicBezTo>
                      <a:pt x="1840" y="961"/>
                      <a:pt x="1805" y="915"/>
                      <a:pt x="1770" y="870"/>
                    </a:cubicBezTo>
                    <a:cubicBezTo>
                      <a:pt x="1684" y="762"/>
                      <a:pt x="1603" y="647"/>
                      <a:pt x="1522" y="534"/>
                    </a:cubicBezTo>
                    <a:cubicBezTo>
                      <a:pt x="1484" y="480"/>
                      <a:pt x="1445" y="428"/>
                      <a:pt x="1406" y="375"/>
                    </a:cubicBezTo>
                    <a:cubicBezTo>
                      <a:pt x="1333" y="277"/>
                      <a:pt x="1252" y="175"/>
                      <a:pt x="1145" y="111"/>
                    </a:cubicBezTo>
                    <a:cubicBezTo>
                      <a:pt x="1066" y="65"/>
                      <a:pt x="982" y="43"/>
                      <a:pt x="903" y="33"/>
                    </a:cubicBezTo>
                    <a:cubicBezTo>
                      <a:pt x="825" y="23"/>
                      <a:pt x="751" y="24"/>
                      <a:pt x="673" y="20"/>
                    </a:cubicBezTo>
                    <a:cubicBezTo>
                      <a:pt x="594" y="16"/>
                      <a:pt x="510" y="9"/>
                      <a:pt x="425" y="5"/>
                    </a:cubicBezTo>
                    <a:cubicBezTo>
                      <a:pt x="277" y="0"/>
                      <a:pt x="121" y="7"/>
                      <a:pt x="0" y="8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7"/>
              <p:cNvSpPr/>
              <p:nvPr/>
            </p:nvSpPr>
            <p:spPr>
              <a:xfrm>
                <a:off x="1042988" y="3519488"/>
                <a:ext cx="7069135" cy="2590800"/>
              </a:xfrm>
              <a:custGeom>
                <a:rect b="b" l="l" r="r" t="t"/>
                <a:pathLst>
                  <a:path extrusionOk="0" h="1081" w="2951">
                    <a:moveTo>
                      <a:pt x="2951" y="444"/>
                    </a:moveTo>
                    <a:cubicBezTo>
                      <a:pt x="2867" y="565"/>
                      <a:pt x="2768" y="681"/>
                      <a:pt x="2659" y="792"/>
                    </a:cubicBezTo>
                    <a:cubicBezTo>
                      <a:pt x="2612" y="840"/>
                      <a:pt x="2561" y="887"/>
                      <a:pt x="2510" y="929"/>
                    </a:cubicBezTo>
                    <a:cubicBezTo>
                      <a:pt x="2481" y="952"/>
                      <a:pt x="2452" y="973"/>
                      <a:pt x="2421" y="991"/>
                    </a:cubicBezTo>
                    <a:cubicBezTo>
                      <a:pt x="2354" y="1032"/>
                      <a:pt x="2282" y="1059"/>
                      <a:pt x="2203" y="1072"/>
                    </a:cubicBezTo>
                    <a:cubicBezTo>
                      <a:pt x="2158" y="1079"/>
                      <a:pt x="2111" y="1081"/>
                      <a:pt x="2061" y="1077"/>
                    </a:cubicBezTo>
                    <a:cubicBezTo>
                      <a:pt x="2004" y="1071"/>
                      <a:pt x="1944" y="1056"/>
                      <a:pt x="1893" y="1023"/>
                    </a:cubicBezTo>
                    <a:cubicBezTo>
                      <a:pt x="1845" y="992"/>
                      <a:pt x="1810" y="947"/>
                      <a:pt x="1774" y="904"/>
                    </a:cubicBezTo>
                    <a:cubicBezTo>
                      <a:pt x="1687" y="797"/>
                      <a:pt x="1605" y="684"/>
                      <a:pt x="1522" y="571"/>
                    </a:cubicBezTo>
                    <a:cubicBezTo>
                      <a:pt x="1484" y="518"/>
                      <a:pt x="1444" y="465"/>
                      <a:pt x="1404" y="413"/>
                    </a:cubicBezTo>
                    <a:cubicBezTo>
                      <a:pt x="1329" y="316"/>
                      <a:pt x="1248" y="215"/>
                      <a:pt x="1142" y="150"/>
                    </a:cubicBezTo>
                    <a:cubicBezTo>
                      <a:pt x="1064" y="102"/>
                      <a:pt x="980" y="77"/>
                      <a:pt x="902" y="62"/>
                    </a:cubicBezTo>
                    <a:cubicBezTo>
                      <a:pt x="825" y="48"/>
                      <a:pt x="751" y="45"/>
                      <a:pt x="674" y="37"/>
                    </a:cubicBezTo>
                    <a:cubicBezTo>
                      <a:pt x="595" y="29"/>
                      <a:pt x="511" y="18"/>
                      <a:pt x="427" y="11"/>
                    </a:cubicBezTo>
                    <a:cubicBezTo>
                      <a:pt x="279" y="0"/>
                      <a:pt x="123" y="3"/>
                      <a:pt x="0" y="81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7"/>
              <p:cNvSpPr/>
              <p:nvPr/>
            </p:nvSpPr>
            <p:spPr>
              <a:xfrm>
                <a:off x="1027113" y="3490913"/>
                <a:ext cx="7070726" cy="2674938"/>
              </a:xfrm>
              <a:custGeom>
                <a:rect b="b" l="l" r="r" t="t"/>
                <a:pathLst>
                  <a:path extrusionOk="0" h="1116" w="2952">
                    <a:moveTo>
                      <a:pt x="2952" y="534"/>
                    </a:moveTo>
                    <a:cubicBezTo>
                      <a:pt x="2865" y="647"/>
                      <a:pt x="2764" y="755"/>
                      <a:pt x="2654" y="859"/>
                    </a:cubicBezTo>
                    <a:cubicBezTo>
                      <a:pt x="2606" y="904"/>
                      <a:pt x="2555" y="949"/>
                      <a:pt x="2503" y="987"/>
                    </a:cubicBezTo>
                    <a:cubicBezTo>
                      <a:pt x="2475" y="1008"/>
                      <a:pt x="2445" y="1027"/>
                      <a:pt x="2414" y="1043"/>
                    </a:cubicBezTo>
                    <a:cubicBezTo>
                      <a:pt x="2347" y="1079"/>
                      <a:pt x="2276" y="1101"/>
                      <a:pt x="2199" y="1110"/>
                    </a:cubicBezTo>
                    <a:cubicBezTo>
                      <a:pt x="2155" y="1115"/>
                      <a:pt x="2109" y="1116"/>
                      <a:pt x="2060" y="1110"/>
                    </a:cubicBezTo>
                    <a:cubicBezTo>
                      <a:pt x="2005" y="1103"/>
                      <a:pt x="1947" y="1087"/>
                      <a:pt x="1897" y="1055"/>
                    </a:cubicBezTo>
                    <a:cubicBezTo>
                      <a:pt x="1849" y="1025"/>
                      <a:pt x="1814" y="982"/>
                      <a:pt x="1779" y="940"/>
                    </a:cubicBezTo>
                    <a:cubicBezTo>
                      <a:pt x="1690" y="835"/>
                      <a:pt x="1606" y="722"/>
                      <a:pt x="1523" y="610"/>
                    </a:cubicBezTo>
                    <a:cubicBezTo>
                      <a:pt x="1483" y="557"/>
                      <a:pt x="1443" y="505"/>
                      <a:pt x="1403" y="454"/>
                    </a:cubicBezTo>
                    <a:cubicBezTo>
                      <a:pt x="1326" y="357"/>
                      <a:pt x="1243" y="258"/>
                      <a:pt x="1138" y="190"/>
                    </a:cubicBezTo>
                    <a:cubicBezTo>
                      <a:pt x="1061" y="141"/>
                      <a:pt x="979" y="113"/>
                      <a:pt x="902" y="94"/>
                    </a:cubicBezTo>
                    <a:cubicBezTo>
                      <a:pt x="825" y="76"/>
                      <a:pt x="752" y="67"/>
                      <a:pt x="675" y="56"/>
                    </a:cubicBezTo>
                    <a:cubicBezTo>
                      <a:pt x="596" y="44"/>
                      <a:pt x="513" y="29"/>
                      <a:pt x="429" y="19"/>
                    </a:cubicBezTo>
                    <a:cubicBezTo>
                      <a:pt x="282" y="3"/>
                      <a:pt x="124" y="0"/>
                      <a:pt x="0" y="7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7"/>
              <p:cNvSpPr/>
              <p:nvPr/>
            </p:nvSpPr>
            <p:spPr>
              <a:xfrm>
                <a:off x="1009650" y="3457575"/>
                <a:ext cx="7075487" cy="2762251"/>
              </a:xfrm>
              <a:custGeom>
                <a:rect b="b" l="l" r="r" t="t"/>
                <a:pathLst>
                  <a:path extrusionOk="0" h="1153" w="2954">
                    <a:moveTo>
                      <a:pt x="2954" y="626"/>
                    </a:moveTo>
                    <a:cubicBezTo>
                      <a:pt x="2863" y="731"/>
                      <a:pt x="2760" y="832"/>
                      <a:pt x="2648" y="928"/>
                    </a:cubicBezTo>
                    <a:cubicBezTo>
                      <a:pt x="2600" y="970"/>
                      <a:pt x="2549" y="1012"/>
                      <a:pt x="2497" y="1047"/>
                    </a:cubicBezTo>
                    <a:cubicBezTo>
                      <a:pt x="2468" y="1066"/>
                      <a:pt x="2438" y="1083"/>
                      <a:pt x="2408" y="1097"/>
                    </a:cubicBezTo>
                    <a:cubicBezTo>
                      <a:pt x="2340" y="1129"/>
                      <a:pt x="2270" y="1145"/>
                      <a:pt x="2195" y="1150"/>
                    </a:cubicBezTo>
                    <a:cubicBezTo>
                      <a:pt x="2152" y="1153"/>
                      <a:pt x="2107" y="1152"/>
                      <a:pt x="2060" y="1145"/>
                    </a:cubicBezTo>
                    <a:cubicBezTo>
                      <a:pt x="2006" y="1137"/>
                      <a:pt x="1949" y="1120"/>
                      <a:pt x="1901" y="1089"/>
                    </a:cubicBezTo>
                    <a:cubicBezTo>
                      <a:pt x="1854" y="1059"/>
                      <a:pt x="1819" y="1018"/>
                      <a:pt x="1784" y="978"/>
                    </a:cubicBezTo>
                    <a:cubicBezTo>
                      <a:pt x="1692" y="874"/>
                      <a:pt x="1608" y="762"/>
                      <a:pt x="1523" y="651"/>
                    </a:cubicBezTo>
                    <a:cubicBezTo>
                      <a:pt x="1483" y="599"/>
                      <a:pt x="1442" y="547"/>
                      <a:pt x="1401" y="496"/>
                    </a:cubicBezTo>
                    <a:cubicBezTo>
                      <a:pt x="1323" y="400"/>
                      <a:pt x="1239" y="302"/>
                      <a:pt x="1135" y="233"/>
                    </a:cubicBezTo>
                    <a:cubicBezTo>
                      <a:pt x="1059" y="183"/>
                      <a:pt x="978" y="151"/>
                      <a:pt x="901" y="128"/>
                    </a:cubicBezTo>
                    <a:cubicBezTo>
                      <a:pt x="826" y="106"/>
                      <a:pt x="752" y="92"/>
                      <a:pt x="675" y="77"/>
                    </a:cubicBezTo>
                    <a:cubicBezTo>
                      <a:pt x="597" y="60"/>
                      <a:pt x="515" y="42"/>
                      <a:pt x="431" y="30"/>
                    </a:cubicBezTo>
                    <a:cubicBezTo>
                      <a:pt x="285" y="7"/>
                      <a:pt x="126" y="0"/>
                      <a:pt x="0" y="7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7"/>
              <p:cNvSpPr/>
              <p:nvPr/>
            </p:nvSpPr>
            <p:spPr>
              <a:xfrm>
                <a:off x="990600" y="3421063"/>
                <a:ext cx="7083427" cy="2857501"/>
              </a:xfrm>
              <a:custGeom>
                <a:rect b="b" l="l" r="r" t="t"/>
                <a:pathLst>
                  <a:path extrusionOk="0" h="1192" w="2957">
                    <a:moveTo>
                      <a:pt x="2957" y="719"/>
                    </a:moveTo>
                    <a:cubicBezTo>
                      <a:pt x="2863" y="816"/>
                      <a:pt x="2757" y="909"/>
                      <a:pt x="2644" y="999"/>
                    </a:cubicBezTo>
                    <a:cubicBezTo>
                      <a:pt x="2595" y="1038"/>
                      <a:pt x="2544" y="1076"/>
                      <a:pt x="2491" y="1108"/>
                    </a:cubicBezTo>
                    <a:cubicBezTo>
                      <a:pt x="2462" y="1125"/>
                      <a:pt x="2433" y="1140"/>
                      <a:pt x="2402" y="1152"/>
                    </a:cubicBezTo>
                    <a:cubicBezTo>
                      <a:pt x="2334" y="1179"/>
                      <a:pt x="2266" y="1190"/>
                      <a:pt x="2191" y="1191"/>
                    </a:cubicBezTo>
                    <a:cubicBezTo>
                      <a:pt x="2150" y="1192"/>
                      <a:pt x="2106" y="1189"/>
                      <a:pt x="2060" y="1181"/>
                    </a:cubicBezTo>
                    <a:cubicBezTo>
                      <a:pt x="2008" y="1171"/>
                      <a:pt x="1953" y="1154"/>
                      <a:pt x="1906" y="1124"/>
                    </a:cubicBezTo>
                    <a:cubicBezTo>
                      <a:pt x="1860" y="1095"/>
                      <a:pt x="1825" y="1056"/>
                      <a:pt x="1790" y="1017"/>
                    </a:cubicBezTo>
                    <a:cubicBezTo>
                      <a:pt x="1696" y="915"/>
                      <a:pt x="1611" y="803"/>
                      <a:pt x="1524" y="693"/>
                    </a:cubicBezTo>
                    <a:cubicBezTo>
                      <a:pt x="1484" y="641"/>
                      <a:pt x="1442" y="590"/>
                      <a:pt x="1400" y="539"/>
                    </a:cubicBezTo>
                    <a:cubicBezTo>
                      <a:pt x="1321" y="444"/>
                      <a:pt x="1235" y="347"/>
                      <a:pt x="1132" y="276"/>
                    </a:cubicBezTo>
                    <a:cubicBezTo>
                      <a:pt x="1057" y="225"/>
                      <a:pt x="978" y="189"/>
                      <a:pt x="901" y="163"/>
                    </a:cubicBezTo>
                    <a:cubicBezTo>
                      <a:pt x="827" y="136"/>
                      <a:pt x="754" y="118"/>
                      <a:pt x="677" y="98"/>
                    </a:cubicBezTo>
                    <a:cubicBezTo>
                      <a:pt x="600" y="78"/>
                      <a:pt x="518" y="57"/>
                      <a:pt x="434" y="41"/>
                    </a:cubicBezTo>
                    <a:cubicBezTo>
                      <a:pt x="288" y="13"/>
                      <a:pt x="129" y="0"/>
                      <a:pt x="0" y="6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7"/>
              <p:cNvSpPr/>
              <p:nvPr/>
            </p:nvSpPr>
            <p:spPr>
              <a:xfrm>
                <a:off x="973138" y="3387725"/>
                <a:ext cx="7085009" cy="2959100"/>
              </a:xfrm>
              <a:custGeom>
                <a:rect b="b" l="l" r="r" t="t"/>
                <a:pathLst>
                  <a:path extrusionOk="0" h="1235" w="2958">
                    <a:moveTo>
                      <a:pt x="2958" y="811"/>
                    </a:moveTo>
                    <a:cubicBezTo>
                      <a:pt x="2861" y="900"/>
                      <a:pt x="2753" y="985"/>
                      <a:pt x="2639" y="1068"/>
                    </a:cubicBezTo>
                    <a:cubicBezTo>
                      <a:pt x="2589" y="1104"/>
                      <a:pt x="2538" y="1139"/>
                      <a:pt x="2485" y="1168"/>
                    </a:cubicBezTo>
                    <a:cubicBezTo>
                      <a:pt x="2456" y="1183"/>
                      <a:pt x="2426" y="1196"/>
                      <a:pt x="2395" y="1206"/>
                    </a:cubicBezTo>
                    <a:cubicBezTo>
                      <a:pt x="2328" y="1228"/>
                      <a:pt x="2260" y="1235"/>
                      <a:pt x="2187" y="1232"/>
                    </a:cubicBezTo>
                    <a:cubicBezTo>
                      <a:pt x="2146" y="1230"/>
                      <a:pt x="2104" y="1225"/>
                      <a:pt x="2059" y="1216"/>
                    </a:cubicBezTo>
                    <a:cubicBezTo>
                      <a:pt x="2008" y="1205"/>
                      <a:pt x="1956" y="1187"/>
                      <a:pt x="1909" y="1157"/>
                    </a:cubicBezTo>
                    <a:cubicBezTo>
                      <a:pt x="1865" y="1130"/>
                      <a:pt x="1830" y="1092"/>
                      <a:pt x="1795" y="1055"/>
                    </a:cubicBezTo>
                    <a:cubicBezTo>
                      <a:pt x="1698" y="955"/>
                      <a:pt x="1612" y="843"/>
                      <a:pt x="1525" y="734"/>
                    </a:cubicBezTo>
                    <a:cubicBezTo>
                      <a:pt x="1483" y="682"/>
                      <a:pt x="1441" y="632"/>
                      <a:pt x="1398" y="581"/>
                    </a:cubicBezTo>
                    <a:cubicBezTo>
                      <a:pt x="1317" y="487"/>
                      <a:pt x="1231" y="392"/>
                      <a:pt x="1129" y="319"/>
                    </a:cubicBezTo>
                    <a:cubicBezTo>
                      <a:pt x="1054" y="266"/>
                      <a:pt x="976" y="227"/>
                      <a:pt x="901" y="196"/>
                    </a:cubicBezTo>
                    <a:cubicBezTo>
                      <a:pt x="827" y="166"/>
                      <a:pt x="754" y="143"/>
                      <a:pt x="678" y="119"/>
                    </a:cubicBezTo>
                    <a:cubicBezTo>
                      <a:pt x="601" y="95"/>
                      <a:pt x="520" y="70"/>
                      <a:pt x="436" y="51"/>
                    </a:cubicBezTo>
                    <a:cubicBezTo>
                      <a:pt x="291" y="17"/>
                      <a:pt x="131" y="0"/>
                      <a:pt x="0" y="65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7"/>
              <p:cNvSpPr/>
              <p:nvPr/>
            </p:nvSpPr>
            <p:spPr>
              <a:xfrm>
                <a:off x="957263" y="3352800"/>
                <a:ext cx="7089777" cy="3067050"/>
              </a:xfrm>
              <a:custGeom>
                <a:rect b="b" l="l" r="r" t="t"/>
                <a:pathLst>
                  <a:path extrusionOk="0" h="1280" w="2960">
                    <a:moveTo>
                      <a:pt x="2960" y="904"/>
                    </a:moveTo>
                    <a:cubicBezTo>
                      <a:pt x="2859" y="984"/>
                      <a:pt x="2749" y="1063"/>
                      <a:pt x="2634" y="1138"/>
                    </a:cubicBezTo>
                    <a:cubicBezTo>
                      <a:pt x="2584" y="1171"/>
                      <a:pt x="2532" y="1203"/>
                      <a:pt x="2478" y="1228"/>
                    </a:cubicBezTo>
                    <a:cubicBezTo>
                      <a:pt x="2449" y="1242"/>
                      <a:pt x="2419" y="1253"/>
                      <a:pt x="2388" y="1261"/>
                    </a:cubicBezTo>
                    <a:cubicBezTo>
                      <a:pt x="2321" y="1279"/>
                      <a:pt x="2254" y="1280"/>
                      <a:pt x="2183" y="1273"/>
                    </a:cubicBezTo>
                    <a:cubicBezTo>
                      <a:pt x="2143" y="1269"/>
                      <a:pt x="2102" y="1262"/>
                      <a:pt x="2059" y="1252"/>
                    </a:cubicBezTo>
                    <a:cubicBezTo>
                      <a:pt x="2009" y="1239"/>
                      <a:pt x="1958" y="1221"/>
                      <a:pt x="1913" y="1192"/>
                    </a:cubicBezTo>
                    <a:cubicBezTo>
                      <a:pt x="1870" y="1165"/>
                      <a:pt x="1835" y="1130"/>
                      <a:pt x="1800" y="1094"/>
                    </a:cubicBezTo>
                    <a:cubicBezTo>
                      <a:pt x="1701" y="995"/>
                      <a:pt x="1614" y="884"/>
                      <a:pt x="1525" y="776"/>
                    </a:cubicBezTo>
                    <a:cubicBezTo>
                      <a:pt x="1483" y="725"/>
                      <a:pt x="1440" y="674"/>
                      <a:pt x="1397" y="625"/>
                    </a:cubicBezTo>
                    <a:cubicBezTo>
                      <a:pt x="1314" y="531"/>
                      <a:pt x="1226" y="437"/>
                      <a:pt x="1125" y="362"/>
                    </a:cubicBezTo>
                    <a:cubicBezTo>
                      <a:pt x="1052" y="308"/>
                      <a:pt x="975" y="266"/>
                      <a:pt x="900" y="231"/>
                    </a:cubicBezTo>
                    <a:cubicBezTo>
                      <a:pt x="827" y="197"/>
                      <a:pt x="755" y="169"/>
                      <a:pt x="679" y="141"/>
                    </a:cubicBezTo>
                    <a:cubicBezTo>
                      <a:pt x="602" y="113"/>
                      <a:pt x="521" y="84"/>
                      <a:pt x="438" y="62"/>
                    </a:cubicBezTo>
                    <a:cubicBezTo>
                      <a:pt x="294" y="23"/>
                      <a:pt x="133" y="0"/>
                      <a:pt x="0" y="6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7"/>
              <p:cNvSpPr/>
              <p:nvPr/>
            </p:nvSpPr>
            <p:spPr>
              <a:xfrm>
                <a:off x="939800" y="3319463"/>
                <a:ext cx="7094538" cy="3181350"/>
              </a:xfrm>
              <a:custGeom>
                <a:rect b="b" l="l" r="r" t="t"/>
                <a:pathLst>
                  <a:path extrusionOk="0" h="1328" w="2962">
                    <a:moveTo>
                      <a:pt x="2962" y="995"/>
                    </a:moveTo>
                    <a:cubicBezTo>
                      <a:pt x="2857" y="1068"/>
                      <a:pt x="2745" y="1139"/>
                      <a:pt x="2628" y="1207"/>
                    </a:cubicBezTo>
                    <a:cubicBezTo>
                      <a:pt x="2578" y="1237"/>
                      <a:pt x="2525" y="1267"/>
                      <a:pt x="2472" y="1288"/>
                    </a:cubicBezTo>
                    <a:cubicBezTo>
                      <a:pt x="2442" y="1300"/>
                      <a:pt x="2412" y="1309"/>
                      <a:pt x="2382" y="1315"/>
                    </a:cubicBezTo>
                    <a:cubicBezTo>
                      <a:pt x="2314" y="1328"/>
                      <a:pt x="2248" y="1324"/>
                      <a:pt x="2179" y="1313"/>
                    </a:cubicBezTo>
                    <a:cubicBezTo>
                      <a:pt x="2140" y="1307"/>
                      <a:pt x="2099" y="1299"/>
                      <a:pt x="2058" y="1287"/>
                    </a:cubicBezTo>
                    <a:cubicBezTo>
                      <a:pt x="2010" y="1273"/>
                      <a:pt x="1961" y="1254"/>
                      <a:pt x="1917" y="1226"/>
                    </a:cubicBezTo>
                    <a:cubicBezTo>
                      <a:pt x="1875" y="1200"/>
                      <a:pt x="1839" y="1166"/>
                      <a:pt x="1805" y="1133"/>
                    </a:cubicBezTo>
                    <a:cubicBezTo>
                      <a:pt x="1704" y="1035"/>
                      <a:pt x="1616" y="925"/>
                      <a:pt x="1525" y="817"/>
                    </a:cubicBezTo>
                    <a:cubicBezTo>
                      <a:pt x="1483" y="766"/>
                      <a:pt x="1439" y="716"/>
                      <a:pt x="1395" y="667"/>
                    </a:cubicBezTo>
                    <a:cubicBezTo>
                      <a:pt x="1311" y="574"/>
                      <a:pt x="1222" y="482"/>
                      <a:pt x="1122" y="405"/>
                    </a:cubicBezTo>
                    <a:cubicBezTo>
                      <a:pt x="1049" y="350"/>
                      <a:pt x="974" y="304"/>
                      <a:pt x="900" y="265"/>
                    </a:cubicBezTo>
                    <a:cubicBezTo>
                      <a:pt x="827" y="227"/>
                      <a:pt x="755" y="194"/>
                      <a:pt x="680" y="162"/>
                    </a:cubicBezTo>
                    <a:cubicBezTo>
                      <a:pt x="604" y="129"/>
                      <a:pt x="523" y="98"/>
                      <a:pt x="440" y="72"/>
                    </a:cubicBezTo>
                    <a:cubicBezTo>
                      <a:pt x="296" y="27"/>
                      <a:pt x="135" y="0"/>
                      <a:pt x="0" y="5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7"/>
              <p:cNvSpPr/>
              <p:nvPr/>
            </p:nvSpPr>
            <p:spPr>
              <a:xfrm>
                <a:off x="923925" y="3282950"/>
                <a:ext cx="7096126" cy="3302001"/>
              </a:xfrm>
              <a:custGeom>
                <a:rect b="b" l="l" r="r" t="t"/>
                <a:pathLst>
                  <a:path extrusionOk="0" h="1378" w="2963">
                    <a:moveTo>
                      <a:pt x="2963" y="1088"/>
                    </a:moveTo>
                    <a:cubicBezTo>
                      <a:pt x="2855" y="1153"/>
                      <a:pt x="2741" y="1216"/>
                      <a:pt x="2623" y="1278"/>
                    </a:cubicBezTo>
                    <a:cubicBezTo>
                      <a:pt x="2572" y="1304"/>
                      <a:pt x="2519" y="1331"/>
                      <a:pt x="2465" y="1349"/>
                    </a:cubicBezTo>
                    <a:cubicBezTo>
                      <a:pt x="2436" y="1359"/>
                      <a:pt x="2405" y="1366"/>
                      <a:pt x="2375" y="1370"/>
                    </a:cubicBezTo>
                    <a:cubicBezTo>
                      <a:pt x="2308" y="1378"/>
                      <a:pt x="2242" y="1369"/>
                      <a:pt x="2175" y="1354"/>
                    </a:cubicBezTo>
                    <a:cubicBezTo>
                      <a:pt x="2136" y="1346"/>
                      <a:pt x="2097" y="1336"/>
                      <a:pt x="2057" y="1323"/>
                    </a:cubicBezTo>
                    <a:cubicBezTo>
                      <a:pt x="2011" y="1307"/>
                      <a:pt x="1964" y="1288"/>
                      <a:pt x="1921" y="1261"/>
                    </a:cubicBezTo>
                    <a:cubicBezTo>
                      <a:pt x="1879" y="1235"/>
                      <a:pt x="1844" y="1204"/>
                      <a:pt x="1809" y="1172"/>
                    </a:cubicBezTo>
                    <a:cubicBezTo>
                      <a:pt x="1706" y="1076"/>
                      <a:pt x="1617" y="966"/>
                      <a:pt x="1526" y="859"/>
                    </a:cubicBezTo>
                    <a:cubicBezTo>
                      <a:pt x="1483" y="808"/>
                      <a:pt x="1438" y="759"/>
                      <a:pt x="1393" y="710"/>
                    </a:cubicBezTo>
                    <a:cubicBezTo>
                      <a:pt x="1308" y="618"/>
                      <a:pt x="1217" y="527"/>
                      <a:pt x="1118" y="449"/>
                    </a:cubicBezTo>
                    <a:cubicBezTo>
                      <a:pt x="1047" y="392"/>
                      <a:pt x="973" y="343"/>
                      <a:pt x="899" y="300"/>
                    </a:cubicBezTo>
                    <a:cubicBezTo>
                      <a:pt x="827" y="257"/>
                      <a:pt x="756" y="220"/>
                      <a:pt x="681" y="184"/>
                    </a:cubicBezTo>
                    <a:cubicBezTo>
                      <a:pt x="605" y="147"/>
                      <a:pt x="525" y="112"/>
                      <a:pt x="442" y="83"/>
                    </a:cubicBezTo>
                    <a:cubicBezTo>
                      <a:pt x="299" y="33"/>
                      <a:pt x="137" y="0"/>
                      <a:pt x="0" y="5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7"/>
              <p:cNvSpPr/>
              <p:nvPr/>
            </p:nvSpPr>
            <p:spPr>
              <a:xfrm>
                <a:off x="904875" y="3249613"/>
                <a:ext cx="7104059" cy="3421063"/>
              </a:xfrm>
              <a:custGeom>
                <a:rect b="b" l="l" r="r" t="t"/>
                <a:pathLst>
                  <a:path extrusionOk="0" h="1428" w="2966">
                    <a:moveTo>
                      <a:pt x="2966" y="1180"/>
                    </a:moveTo>
                    <a:cubicBezTo>
                      <a:pt x="2854" y="1237"/>
                      <a:pt x="2738" y="1293"/>
                      <a:pt x="2619" y="1347"/>
                    </a:cubicBezTo>
                    <a:cubicBezTo>
                      <a:pt x="2567" y="1371"/>
                      <a:pt x="2514" y="1394"/>
                      <a:pt x="2460" y="1409"/>
                    </a:cubicBezTo>
                    <a:cubicBezTo>
                      <a:pt x="2430" y="1417"/>
                      <a:pt x="2400" y="1423"/>
                      <a:pt x="2369" y="1424"/>
                    </a:cubicBezTo>
                    <a:cubicBezTo>
                      <a:pt x="2302" y="1428"/>
                      <a:pt x="2237" y="1413"/>
                      <a:pt x="2171" y="1394"/>
                    </a:cubicBezTo>
                    <a:cubicBezTo>
                      <a:pt x="2134" y="1384"/>
                      <a:pt x="2096" y="1372"/>
                      <a:pt x="2058" y="1358"/>
                    </a:cubicBezTo>
                    <a:cubicBezTo>
                      <a:pt x="2013" y="1341"/>
                      <a:pt x="1967" y="1321"/>
                      <a:pt x="1925" y="1295"/>
                    </a:cubicBezTo>
                    <a:cubicBezTo>
                      <a:pt x="1885" y="1270"/>
                      <a:pt x="1850" y="1240"/>
                      <a:pt x="1815" y="1210"/>
                    </a:cubicBezTo>
                    <a:cubicBezTo>
                      <a:pt x="1709" y="1116"/>
                      <a:pt x="1620" y="1006"/>
                      <a:pt x="1527" y="900"/>
                    </a:cubicBezTo>
                    <a:cubicBezTo>
                      <a:pt x="1483" y="850"/>
                      <a:pt x="1438" y="801"/>
                      <a:pt x="1392" y="753"/>
                    </a:cubicBezTo>
                    <a:cubicBezTo>
                      <a:pt x="1305" y="661"/>
                      <a:pt x="1214" y="571"/>
                      <a:pt x="1116" y="491"/>
                    </a:cubicBezTo>
                    <a:cubicBezTo>
                      <a:pt x="1045" y="433"/>
                      <a:pt x="972" y="381"/>
                      <a:pt x="899" y="333"/>
                    </a:cubicBezTo>
                    <a:cubicBezTo>
                      <a:pt x="829" y="287"/>
                      <a:pt x="757" y="245"/>
                      <a:pt x="683" y="205"/>
                    </a:cubicBezTo>
                    <a:cubicBezTo>
                      <a:pt x="607" y="164"/>
                      <a:pt x="528" y="125"/>
                      <a:pt x="445" y="93"/>
                    </a:cubicBezTo>
                    <a:cubicBezTo>
                      <a:pt x="302" y="37"/>
                      <a:pt x="140" y="0"/>
                      <a:pt x="0" y="5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7"/>
              <p:cNvSpPr/>
              <p:nvPr/>
            </p:nvSpPr>
            <p:spPr>
              <a:xfrm>
                <a:off x="887413" y="3213100"/>
                <a:ext cx="7108827" cy="3546476"/>
              </a:xfrm>
              <a:custGeom>
                <a:rect b="b" l="l" r="r" t="t"/>
                <a:pathLst>
                  <a:path extrusionOk="0" h="1480" w="2968">
                    <a:moveTo>
                      <a:pt x="2968" y="1273"/>
                    </a:moveTo>
                    <a:cubicBezTo>
                      <a:pt x="2852" y="1322"/>
                      <a:pt x="2734" y="1370"/>
                      <a:pt x="2614" y="1417"/>
                    </a:cubicBezTo>
                    <a:cubicBezTo>
                      <a:pt x="2562" y="1438"/>
                      <a:pt x="2508" y="1458"/>
                      <a:pt x="2453" y="1470"/>
                    </a:cubicBezTo>
                    <a:cubicBezTo>
                      <a:pt x="2423" y="1476"/>
                      <a:pt x="2393" y="1480"/>
                      <a:pt x="2362" y="1479"/>
                    </a:cubicBezTo>
                    <a:cubicBezTo>
                      <a:pt x="2295" y="1478"/>
                      <a:pt x="2231" y="1458"/>
                      <a:pt x="2167" y="1435"/>
                    </a:cubicBezTo>
                    <a:cubicBezTo>
                      <a:pt x="2131" y="1423"/>
                      <a:pt x="2094" y="1409"/>
                      <a:pt x="2057" y="1394"/>
                    </a:cubicBezTo>
                    <a:cubicBezTo>
                      <a:pt x="2014" y="1376"/>
                      <a:pt x="1970" y="1355"/>
                      <a:pt x="1929" y="1330"/>
                    </a:cubicBezTo>
                    <a:cubicBezTo>
                      <a:pt x="1890" y="1306"/>
                      <a:pt x="1855" y="1278"/>
                      <a:pt x="1820" y="1249"/>
                    </a:cubicBezTo>
                    <a:cubicBezTo>
                      <a:pt x="1712" y="1157"/>
                      <a:pt x="1622" y="1047"/>
                      <a:pt x="1527" y="942"/>
                    </a:cubicBezTo>
                    <a:cubicBezTo>
                      <a:pt x="1483" y="892"/>
                      <a:pt x="1437" y="844"/>
                      <a:pt x="1391" y="796"/>
                    </a:cubicBezTo>
                    <a:cubicBezTo>
                      <a:pt x="1302" y="705"/>
                      <a:pt x="1210" y="617"/>
                      <a:pt x="1113" y="535"/>
                    </a:cubicBezTo>
                    <a:cubicBezTo>
                      <a:pt x="1042" y="475"/>
                      <a:pt x="971" y="420"/>
                      <a:pt x="899" y="368"/>
                    </a:cubicBezTo>
                    <a:cubicBezTo>
                      <a:pt x="829" y="318"/>
                      <a:pt x="758" y="271"/>
                      <a:pt x="684" y="227"/>
                    </a:cubicBezTo>
                    <a:cubicBezTo>
                      <a:pt x="608" y="182"/>
                      <a:pt x="529" y="140"/>
                      <a:pt x="447" y="104"/>
                    </a:cubicBezTo>
                    <a:cubicBezTo>
                      <a:pt x="305" y="43"/>
                      <a:pt x="142" y="0"/>
                      <a:pt x="0" y="4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7"/>
              <p:cNvSpPr/>
              <p:nvPr/>
            </p:nvSpPr>
            <p:spPr>
              <a:xfrm>
                <a:off x="871538" y="3179763"/>
                <a:ext cx="7110414" cy="3679826"/>
              </a:xfrm>
              <a:custGeom>
                <a:rect b="b" l="l" r="r" t="t"/>
                <a:pathLst>
                  <a:path extrusionOk="0" h="1536" w="2969">
                    <a:moveTo>
                      <a:pt x="2969" y="1365"/>
                    </a:moveTo>
                    <a:cubicBezTo>
                      <a:pt x="2850" y="1406"/>
                      <a:pt x="2730" y="1447"/>
                      <a:pt x="2608" y="1487"/>
                    </a:cubicBezTo>
                    <a:cubicBezTo>
                      <a:pt x="2556" y="1504"/>
                      <a:pt x="2502" y="1521"/>
                      <a:pt x="2447" y="1530"/>
                    </a:cubicBezTo>
                    <a:cubicBezTo>
                      <a:pt x="2417" y="1534"/>
                      <a:pt x="2386" y="1536"/>
                      <a:pt x="2356" y="1533"/>
                    </a:cubicBezTo>
                    <a:cubicBezTo>
                      <a:pt x="2289" y="1527"/>
                      <a:pt x="2226" y="1502"/>
                      <a:pt x="2163" y="1476"/>
                    </a:cubicBezTo>
                    <a:cubicBezTo>
                      <a:pt x="2128" y="1461"/>
                      <a:pt x="2092" y="1445"/>
                      <a:pt x="2056" y="1429"/>
                    </a:cubicBezTo>
                    <a:cubicBezTo>
                      <a:pt x="2014" y="1409"/>
                      <a:pt x="1973" y="1388"/>
                      <a:pt x="1933" y="1364"/>
                    </a:cubicBezTo>
                    <a:cubicBezTo>
                      <a:pt x="1895" y="1340"/>
                      <a:pt x="1859" y="1314"/>
                      <a:pt x="1825" y="1287"/>
                    </a:cubicBezTo>
                    <a:cubicBezTo>
                      <a:pt x="1714" y="1197"/>
                      <a:pt x="1623" y="1087"/>
                      <a:pt x="1528" y="983"/>
                    </a:cubicBezTo>
                    <a:cubicBezTo>
                      <a:pt x="1483" y="933"/>
                      <a:pt x="1436" y="885"/>
                      <a:pt x="1389" y="838"/>
                    </a:cubicBezTo>
                    <a:cubicBezTo>
                      <a:pt x="1299" y="748"/>
                      <a:pt x="1205" y="661"/>
                      <a:pt x="1109" y="577"/>
                    </a:cubicBezTo>
                    <a:cubicBezTo>
                      <a:pt x="1040" y="517"/>
                      <a:pt x="970" y="458"/>
                      <a:pt x="898" y="402"/>
                    </a:cubicBezTo>
                    <a:cubicBezTo>
                      <a:pt x="829" y="347"/>
                      <a:pt x="758" y="296"/>
                      <a:pt x="685" y="248"/>
                    </a:cubicBezTo>
                    <a:cubicBezTo>
                      <a:pt x="610" y="198"/>
                      <a:pt x="531" y="153"/>
                      <a:pt x="449" y="114"/>
                    </a:cubicBezTo>
                    <a:cubicBezTo>
                      <a:pt x="308" y="47"/>
                      <a:pt x="144" y="0"/>
                      <a:pt x="0" y="4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5" name="Google Shape;325;p7"/>
            <p:cNvGrpSpPr/>
            <p:nvPr/>
          </p:nvGrpSpPr>
          <p:grpSpPr>
            <a:xfrm rot="8785296">
              <a:off x="-3579004" y="-1211375"/>
              <a:ext cx="5005591" cy="2513641"/>
              <a:chOff x="871538" y="3179763"/>
              <a:chExt cx="7327898" cy="3679826"/>
            </a:xfrm>
          </p:grpSpPr>
          <p:sp>
            <p:nvSpPr>
              <p:cNvPr id="326" name="Google Shape;326;p7"/>
              <p:cNvSpPr/>
              <p:nvPr/>
            </p:nvSpPr>
            <p:spPr>
              <a:xfrm>
                <a:off x="1165225" y="3278188"/>
                <a:ext cx="7034210" cy="2479676"/>
              </a:xfrm>
              <a:custGeom>
                <a:rect b="b" l="l" r="r" t="t"/>
                <a:pathLst>
                  <a:path extrusionOk="0" h="1035" w="2937">
                    <a:moveTo>
                      <a:pt x="2937" y="0"/>
                    </a:moveTo>
                    <a:cubicBezTo>
                      <a:pt x="2879" y="177"/>
                      <a:pt x="2795" y="345"/>
                      <a:pt x="2694" y="505"/>
                    </a:cubicBezTo>
                    <a:cubicBezTo>
                      <a:pt x="2650" y="575"/>
                      <a:pt x="2603" y="644"/>
                      <a:pt x="2553" y="709"/>
                    </a:cubicBezTo>
                    <a:cubicBezTo>
                      <a:pt x="2526" y="744"/>
                      <a:pt x="2497" y="780"/>
                      <a:pt x="2467" y="813"/>
                    </a:cubicBezTo>
                    <a:cubicBezTo>
                      <a:pt x="2399" y="886"/>
                      <a:pt x="2321" y="950"/>
                      <a:pt x="2230" y="989"/>
                    </a:cubicBezTo>
                    <a:cubicBezTo>
                      <a:pt x="2179" y="1012"/>
                      <a:pt x="2124" y="1027"/>
                      <a:pt x="2064" y="1031"/>
                    </a:cubicBezTo>
                    <a:cubicBezTo>
                      <a:pt x="1997" y="1035"/>
                      <a:pt x="1923" y="1024"/>
                      <a:pt x="1865" y="985"/>
                    </a:cubicBezTo>
                    <a:cubicBezTo>
                      <a:pt x="1809" y="948"/>
                      <a:pt x="1773" y="891"/>
                      <a:pt x="1739" y="837"/>
                    </a:cubicBezTo>
                    <a:cubicBezTo>
                      <a:pt x="1664" y="720"/>
                      <a:pt x="1591" y="601"/>
                      <a:pt x="1518" y="483"/>
                    </a:cubicBezTo>
                    <a:cubicBezTo>
                      <a:pt x="1484" y="427"/>
                      <a:pt x="1449" y="372"/>
                      <a:pt x="1415" y="316"/>
                    </a:cubicBezTo>
                    <a:cubicBezTo>
                      <a:pt x="1350" y="213"/>
                      <a:pt x="1277" y="104"/>
                      <a:pt x="1164" y="51"/>
                    </a:cubicBezTo>
                    <a:cubicBezTo>
                      <a:pt x="1080" y="12"/>
                      <a:pt x="987" y="11"/>
                      <a:pt x="904" y="25"/>
                    </a:cubicBezTo>
                    <a:cubicBezTo>
                      <a:pt x="822" y="40"/>
                      <a:pt x="746" y="69"/>
                      <a:pt x="665" y="90"/>
                    </a:cubicBezTo>
                    <a:cubicBezTo>
                      <a:pt x="584" y="110"/>
                      <a:pt x="497" y="124"/>
                      <a:pt x="411" y="140"/>
                    </a:cubicBezTo>
                    <a:cubicBezTo>
                      <a:pt x="259" y="169"/>
                      <a:pt x="107" y="205"/>
                      <a:pt x="0" y="30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7"/>
              <p:cNvSpPr/>
              <p:nvPr/>
            </p:nvSpPr>
            <p:spPr>
              <a:xfrm>
                <a:off x="1146175" y="3362325"/>
                <a:ext cx="7042153" cy="2441575"/>
              </a:xfrm>
              <a:custGeom>
                <a:rect b="b" l="l" r="r" t="t"/>
                <a:pathLst>
                  <a:path extrusionOk="0" h="1019" w="2940">
                    <a:moveTo>
                      <a:pt x="2940" y="43"/>
                    </a:moveTo>
                    <a:cubicBezTo>
                      <a:pt x="2878" y="211"/>
                      <a:pt x="2792" y="373"/>
                      <a:pt x="2690" y="526"/>
                    </a:cubicBezTo>
                    <a:cubicBezTo>
                      <a:pt x="2645" y="593"/>
                      <a:pt x="2598" y="658"/>
                      <a:pt x="2548" y="720"/>
                    </a:cubicBezTo>
                    <a:cubicBezTo>
                      <a:pt x="2520" y="754"/>
                      <a:pt x="2492" y="787"/>
                      <a:pt x="2461" y="818"/>
                    </a:cubicBezTo>
                    <a:cubicBezTo>
                      <a:pt x="2393" y="886"/>
                      <a:pt x="2316" y="945"/>
                      <a:pt x="2227" y="981"/>
                    </a:cubicBezTo>
                    <a:cubicBezTo>
                      <a:pt x="2177" y="1001"/>
                      <a:pt x="2123" y="1014"/>
                      <a:pt x="2064" y="1017"/>
                    </a:cubicBezTo>
                    <a:cubicBezTo>
                      <a:pt x="1998" y="1019"/>
                      <a:pt x="1927" y="1008"/>
                      <a:pt x="1870" y="970"/>
                    </a:cubicBezTo>
                    <a:cubicBezTo>
                      <a:pt x="1815" y="934"/>
                      <a:pt x="1779" y="879"/>
                      <a:pt x="1744" y="826"/>
                    </a:cubicBezTo>
                    <a:cubicBezTo>
                      <a:pt x="1668" y="710"/>
                      <a:pt x="1594" y="593"/>
                      <a:pt x="1519" y="475"/>
                    </a:cubicBezTo>
                    <a:cubicBezTo>
                      <a:pt x="1485" y="420"/>
                      <a:pt x="1449" y="365"/>
                      <a:pt x="1414" y="310"/>
                    </a:cubicBezTo>
                    <a:cubicBezTo>
                      <a:pt x="1348" y="207"/>
                      <a:pt x="1273" y="99"/>
                      <a:pt x="1161" y="45"/>
                    </a:cubicBezTo>
                    <a:cubicBezTo>
                      <a:pt x="1079" y="5"/>
                      <a:pt x="987" y="0"/>
                      <a:pt x="905" y="10"/>
                    </a:cubicBezTo>
                    <a:cubicBezTo>
                      <a:pt x="823" y="20"/>
                      <a:pt x="747" y="45"/>
                      <a:pt x="667" y="61"/>
                    </a:cubicBezTo>
                    <a:cubicBezTo>
                      <a:pt x="586" y="78"/>
                      <a:pt x="500" y="88"/>
                      <a:pt x="414" y="101"/>
                    </a:cubicBezTo>
                    <a:cubicBezTo>
                      <a:pt x="262" y="124"/>
                      <a:pt x="110" y="155"/>
                      <a:pt x="0" y="25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1128713" y="3419475"/>
                <a:ext cx="7045327" cy="2432049"/>
              </a:xfrm>
              <a:custGeom>
                <a:rect b="b" l="l" r="r" t="t"/>
                <a:pathLst>
                  <a:path extrusionOk="0" h="1015" w="2941">
                    <a:moveTo>
                      <a:pt x="2941" y="97"/>
                    </a:moveTo>
                    <a:cubicBezTo>
                      <a:pt x="2876" y="257"/>
                      <a:pt x="2787" y="411"/>
                      <a:pt x="2684" y="557"/>
                    </a:cubicBezTo>
                    <a:cubicBezTo>
                      <a:pt x="2639" y="621"/>
                      <a:pt x="2591" y="683"/>
                      <a:pt x="2541" y="742"/>
                    </a:cubicBezTo>
                    <a:cubicBezTo>
                      <a:pt x="2514" y="774"/>
                      <a:pt x="2485" y="805"/>
                      <a:pt x="2454" y="834"/>
                    </a:cubicBezTo>
                    <a:cubicBezTo>
                      <a:pt x="2386" y="898"/>
                      <a:pt x="2310" y="951"/>
                      <a:pt x="2223" y="983"/>
                    </a:cubicBezTo>
                    <a:cubicBezTo>
                      <a:pt x="2174" y="1001"/>
                      <a:pt x="2121" y="1012"/>
                      <a:pt x="2064" y="1014"/>
                    </a:cubicBezTo>
                    <a:cubicBezTo>
                      <a:pt x="1999" y="1015"/>
                      <a:pt x="1930" y="1003"/>
                      <a:pt x="1873" y="966"/>
                    </a:cubicBezTo>
                    <a:cubicBezTo>
                      <a:pt x="1820" y="931"/>
                      <a:pt x="1784" y="877"/>
                      <a:pt x="1749" y="826"/>
                    </a:cubicBezTo>
                    <a:cubicBezTo>
                      <a:pt x="1671" y="712"/>
                      <a:pt x="1595" y="595"/>
                      <a:pt x="1520" y="478"/>
                    </a:cubicBezTo>
                    <a:cubicBezTo>
                      <a:pt x="1484" y="423"/>
                      <a:pt x="1448" y="368"/>
                      <a:pt x="1412" y="314"/>
                    </a:cubicBezTo>
                    <a:cubicBezTo>
                      <a:pt x="1345" y="212"/>
                      <a:pt x="1269" y="105"/>
                      <a:pt x="1158" y="49"/>
                    </a:cubicBezTo>
                    <a:cubicBezTo>
                      <a:pt x="1076" y="8"/>
                      <a:pt x="986" y="0"/>
                      <a:pt x="904" y="6"/>
                    </a:cubicBezTo>
                    <a:cubicBezTo>
                      <a:pt x="823" y="12"/>
                      <a:pt x="748" y="32"/>
                      <a:pt x="668" y="44"/>
                    </a:cubicBezTo>
                    <a:cubicBezTo>
                      <a:pt x="588" y="57"/>
                      <a:pt x="502" y="63"/>
                      <a:pt x="416" y="73"/>
                    </a:cubicBezTo>
                    <a:cubicBezTo>
                      <a:pt x="265" y="90"/>
                      <a:pt x="112" y="117"/>
                      <a:pt x="0" y="21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1112838" y="3476625"/>
                <a:ext cx="7048500" cy="2422525"/>
              </a:xfrm>
              <a:custGeom>
                <a:rect b="b" l="l" r="r" t="t"/>
                <a:pathLst>
                  <a:path extrusionOk="0" h="1011" w="2943">
                    <a:moveTo>
                      <a:pt x="2943" y="151"/>
                    </a:moveTo>
                    <a:cubicBezTo>
                      <a:pt x="2874" y="303"/>
                      <a:pt x="2783" y="449"/>
                      <a:pt x="2679" y="588"/>
                    </a:cubicBezTo>
                    <a:cubicBezTo>
                      <a:pt x="2634" y="649"/>
                      <a:pt x="2585" y="708"/>
                      <a:pt x="2535" y="764"/>
                    </a:cubicBezTo>
                    <a:cubicBezTo>
                      <a:pt x="2507" y="794"/>
                      <a:pt x="2478" y="823"/>
                      <a:pt x="2447" y="850"/>
                    </a:cubicBezTo>
                    <a:cubicBezTo>
                      <a:pt x="2379" y="909"/>
                      <a:pt x="2304" y="957"/>
                      <a:pt x="2219" y="985"/>
                    </a:cubicBezTo>
                    <a:cubicBezTo>
                      <a:pt x="2171" y="1001"/>
                      <a:pt x="2119" y="1010"/>
                      <a:pt x="2063" y="1011"/>
                    </a:cubicBezTo>
                    <a:cubicBezTo>
                      <a:pt x="2000" y="1011"/>
                      <a:pt x="1932" y="998"/>
                      <a:pt x="1877" y="962"/>
                    </a:cubicBezTo>
                    <a:cubicBezTo>
                      <a:pt x="1824" y="927"/>
                      <a:pt x="1789" y="875"/>
                      <a:pt x="1754" y="826"/>
                    </a:cubicBezTo>
                    <a:cubicBezTo>
                      <a:pt x="1674" y="713"/>
                      <a:pt x="1597" y="597"/>
                      <a:pt x="1520" y="481"/>
                    </a:cubicBezTo>
                    <a:cubicBezTo>
                      <a:pt x="1484" y="426"/>
                      <a:pt x="1447" y="372"/>
                      <a:pt x="1410" y="318"/>
                    </a:cubicBezTo>
                    <a:cubicBezTo>
                      <a:pt x="1341" y="218"/>
                      <a:pt x="1265" y="112"/>
                      <a:pt x="1154" y="54"/>
                    </a:cubicBezTo>
                    <a:cubicBezTo>
                      <a:pt x="1073" y="11"/>
                      <a:pt x="984" y="0"/>
                      <a:pt x="904" y="2"/>
                    </a:cubicBezTo>
                    <a:cubicBezTo>
                      <a:pt x="823" y="4"/>
                      <a:pt x="748" y="19"/>
                      <a:pt x="669" y="27"/>
                    </a:cubicBezTo>
                    <a:cubicBezTo>
                      <a:pt x="589" y="36"/>
                      <a:pt x="503" y="39"/>
                      <a:pt x="418" y="45"/>
                    </a:cubicBezTo>
                    <a:cubicBezTo>
                      <a:pt x="268" y="57"/>
                      <a:pt x="114" y="78"/>
                      <a:pt x="0" y="17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7"/>
              <p:cNvSpPr/>
              <p:nvPr/>
            </p:nvSpPr>
            <p:spPr>
              <a:xfrm>
                <a:off x="1095375" y="3522663"/>
                <a:ext cx="7054851" cy="2428875"/>
              </a:xfrm>
              <a:custGeom>
                <a:rect b="b" l="l" r="r" t="t"/>
                <a:pathLst>
                  <a:path extrusionOk="0" h="1014" w="2945">
                    <a:moveTo>
                      <a:pt x="2945" y="210"/>
                    </a:moveTo>
                    <a:cubicBezTo>
                      <a:pt x="2872" y="354"/>
                      <a:pt x="2779" y="493"/>
                      <a:pt x="2674" y="625"/>
                    </a:cubicBezTo>
                    <a:cubicBezTo>
                      <a:pt x="2628" y="682"/>
                      <a:pt x="2579" y="739"/>
                      <a:pt x="2528" y="791"/>
                    </a:cubicBezTo>
                    <a:cubicBezTo>
                      <a:pt x="2500" y="819"/>
                      <a:pt x="2471" y="846"/>
                      <a:pt x="2441" y="870"/>
                    </a:cubicBezTo>
                    <a:cubicBezTo>
                      <a:pt x="2373" y="925"/>
                      <a:pt x="2299" y="968"/>
                      <a:pt x="2215" y="992"/>
                    </a:cubicBezTo>
                    <a:cubicBezTo>
                      <a:pt x="2167" y="1006"/>
                      <a:pt x="2117" y="1014"/>
                      <a:pt x="2062" y="1013"/>
                    </a:cubicBezTo>
                    <a:cubicBezTo>
                      <a:pt x="2001" y="1011"/>
                      <a:pt x="1935" y="998"/>
                      <a:pt x="1881" y="963"/>
                    </a:cubicBezTo>
                    <a:cubicBezTo>
                      <a:pt x="1829" y="929"/>
                      <a:pt x="1794" y="879"/>
                      <a:pt x="1759" y="831"/>
                    </a:cubicBezTo>
                    <a:cubicBezTo>
                      <a:pt x="1677" y="720"/>
                      <a:pt x="1599" y="604"/>
                      <a:pt x="1520" y="489"/>
                    </a:cubicBezTo>
                    <a:cubicBezTo>
                      <a:pt x="1484" y="435"/>
                      <a:pt x="1446" y="381"/>
                      <a:pt x="1409" y="327"/>
                    </a:cubicBezTo>
                    <a:cubicBezTo>
                      <a:pt x="1338" y="228"/>
                      <a:pt x="1260" y="123"/>
                      <a:pt x="1151" y="63"/>
                    </a:cubicBezTo>
                    <a:cubicBezTo>
                      <a:pt x="1071" y="19"/>
                      <a:pt x="983" y="4"/>
                      <a:pt x="903" y="2"/>
                    </a:cubicBezTo>
                    <a:cubicBezTo>
                      <a:pt x="824" y="0"/>
                      <a:pt x="749" y="11"/>
                      <a:pt x="670" y="15"/>
                    </a:cubicBezTo>
                    <a:cubicBezTo>
                      <a:pt x="590" y="20"/>
                      <a:pt x="505" y="19"/>
                      <a:pt x="420" y="22"/>
                    </a:cubicBezTo>
                    <a:cubicBezTo>
                      <a:pt x="270" y="28"/>
                      <a:pt x="116" y="45"/>
                      <a:pt x="0" y="13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7"/>
              <p:cNvSpPr/>
              <p:nvPr/>
            </p:nvSpPr>
            <p:spPr>
              <a:xfrm>
                <a:off x="1079500" y="3560763"/>
                <a:ext cx="7056436" cy="2444749"/>
              </a:xfrm>
              <a:custGeom>
                <a:rect b="b" l="l" r="r" t="t"/>
                <a:pathLst>
                  <a:path extrusionOk="0" h="1020" w="2946">
                    <a:moveTo>
                      <a:pt x="2946" y="271"/>
                    </a:moveTo>
                    <a:cubicBezTo>
                      <a:pt x="2870" y="408"/>
                      <a:pt x="2775" y="539"/>
                      <a:pt x="2669" y="664"/>
                    </a:cubicBezTo>
                    <a:cubicBezTo>
                      <a:pt x="2622" y="719"/>
                      <a:pt x="2573" y="772"/>
                      <a:pt x="2522" y="820"/>
                    </a:cubicBezTo>
                    <a:cubicBezTo>
                      <a:pt x="2494" y="847"/>
                      <a:pt x="2464" y="872"/>
                      <a:pt x="2434" y="894"/>
                    </a:cubicBezTo>
                    <a:cubicBezTo>
                      <a:pt x="2366" y="945"/>
                      <a:pt x="2293" y="982"/>
                      <a:pt x="2210" y="1002"/>
                    </a:cubicBezTo>
                    <a:cubicBezTo>
                      <a:pt x="2164" y="1014"/>
                      <a:pt x="2114" y="1020"/>
                      <a:pt x="2061" y="1018"/>
                    </a:cubicBezTo>
                    <a:cubicBezTo>
                      <a:pt x="2002" y="1015"/>
                      <a:pt x="1938" y="1001"/>
                      <a:pt x="1885" y="966"/>
                    </a:cubicBezTo>
                    <a:cubicBezTo>
                      <a:pt x="1834" y="934"/>
                      <a:pt x="1799" y="885"/>
                      <a:pt x="1764" y="839"/>
                    </a:cubicBezTo>
                    <a:cubicBezTo>
                      <a:pt x="1680" y="729"/>
                      <a:pt x="1600" y="614"/>
                      <a:pt x="1521" y="500"/>
                    </a:cubicBezTo>
                    <a:cubicBezTo>
                      <a:pt x="1483" y="446"/>
                      <a:pt x="1445" y="393"/>
                      <a:pt x="1407" y="340"/>
                    </a:cubicBezTo>
                    <a:cubicBezTo>
                      <a:pt x="1335" y="241"/>
                      <a:pt x="1256" y="138"/>
                      <a:pt x="1147" y="76"/>
                    </a:cubicBezTo>
                    <a:cubicBezTo>
                      <a:pt x="1068" y="31"/>
                      <a:pt x="982" y="12"/>
                      <a:pt x="902" y="6"/>
                    </a:cubicBezTo>
                    <a:cubicBezTo>
                      <a:pt x="824" y="0"/>
                      <a:pt x="749" y="6"/>
                      <a:pt x="671" y="6"/>
                    </a:cubicBezTo>
                    <a:cubicBezTo>
                      <a:pt x="591" y="6"/>
                      <a:pt x="507" y="2"/>
                      <a:pt x="422" y="2"/>
                    </a:cubicBezTo>
                    <a:cubicBezTo>
                      <a:pt x="273" y="3"/>
                      <a:pt x="118" y="14"/>
                      <a:pt x="0" y="10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1060450" y="3543300"/>
                <a:ext cx="7062789" cy="2514600"/>
              </a:xfrm>
              <a:custGeom>
                <a:rect b="b" l="l" r="r" t="t"/>
                <a:pathLst>
                  <a:path extrusionOk="0" h="1049" w="2949">
                    <a:moveTo>
                      <a:pt x="2949" y="356"/>
                    </a:moveTo>
                    <a:cubicBezTo>
                      <a:pt x="2869" y="485"/>
                      <a:pt x="2772" y="608"/>
                      <a:pt x="2664" y="726"/>
                    </a:cubicBezTo>
                    <a:cubicBezTo>
                      <a:pt x="2617" y="778"/>
                      <a:pt x="2568" y="828"/>
                      <a:pt x="2516" y="873"/>
                    </a:cubicBezTo>
                    <a:cubicBezTo>
                      <a:pt x="2488" y="898"/>
                      <a:pt x="2459" y="921"/>
                      <a:pt x="2428" y="941"/>
                    </a:cubicBezTo>
                    <a:cubicBezTo>
                      <a:pt x="2360" y="987"/>
                      <a:pt x="2288" y="1019"/>
                      <a:pt x="2207" y="1036"/>
                    </a:cubicBezTo>
                    <a:cubicBezTo>
                      <a:pt x="2162" y="1045"/>
                      <a:pt x="2113" y="1049"/>
                      <a:pt x="2062" y="1046"/>
                    </a:cubicBezTo>
                    <a:cubicBezTo>
                      <a:pt x="2003" y="1042"/>
                      <a:pt x="1941" y="1027"/>
                      <a:pt x="1890" y="993"/>
                    </a:cubicBezTo>
                    <a:cubicBezTo>
                      <a:pt x="1840" y="961"/>
                      <a:pt x="1805" y="915"/>
                      <a:pt x="1770" y="870"/>
                    </a:cubicBezTo>
                    <a:cubicBezTo>
                      <a:pt x="1684" y="762"/>
                      <a:pt x="1603" y="647"/>
                      <a:pt x="1522" y="534"/>
                    </a:cubicBezTo>
                    <a:cubicBezTo>
                      <a:pt x="1484" y="480"/>
                      <a:pt x="1445" y="428"/>
                      <a:pt x="1406" y="375"/>
                    </a:cubicBezTo>
                    <a:cubicBezTo>
                      <a:pt x="1333" y="277"/>
                      <a:pt x="1252" y="175"/>
                      <a:pt x="1145" y="111"/>
                    </a:cubicBezTo>
                    <a:cubicBezTo>
                      <a:pt x="1066" y="65"/>
                      <a:pt x="982" y="43"/>
                      <a:pt x="903" y="33"/>
                    </a:cubicBezTo>
                    <a:cubicBezTo>
                      <a:pt x="825" y="23"/>
                      <a:pt x="751" y="24"/>
                      <a:pt x="673" y="20"/>
                    </a:cubicBezTo>
                    <a:cubicBezTo>
                      <a:pt x="594" y="16"/>
                      <a:pt x="510" y="9"/>
                      <a:pt x="425" y="5"/>
                    </a:cubicBezTo>
                    <a:cubicBezTo>
                      <a:pt x="277" y="0"/>
                      <a:pt x="121" y="7"/>
                      <a:pt x="0" y="8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1042988" y="3519488"/>
                <a:ext cx="7069135" cy="2590800"/>
              </a:xfrm>
              <a:custGeom>
                <a:rect b="b" l="l" r="r" t="t"/>
                <a:pathLst>
                  <a:path extrusionOk="0" h="1081" w="2951">
                    <a:moveTo>
                      <a:pt x="2951" y="444"/>
                    </a:moveTo>
                    <a:cubicBezTo>
                      <a:pt x="2867" y="565"/>
                      <a:pt x="2768" y="681"/>
                      <a:pt x="2659" y="792"/>
                    </a:cubicBezTo>
                    <a:cubicBezTo>
                      <a:pt x="2612" y="840"/>
                      <a:pt x="2561" y="887"/>
                      <a:pt x="2510" y="929"/>
                    </a:cubicBezTo>
                    <a:cubicBezTo>
                      <a:pt x="2481" y="952"/>
                      <a:pt x="2452" y="973"/>
                      <a:pt x="2421" y="991"/>
                    </a:cubicBezTo>
                    <a:cubicBezTo>
                      <a:pt x="2354" y="1032"/>
                      <a:pt x="2282" y="1059"/>
                      <a:pt x="2203" y="1072"/>
                    </a:cubicBezTo>
                    <a:cubicBezTo>
                      <a:pt x="2158" y="1079"/>
                      <a:pt x="2111" y="1081"/>
                      <a:pt x="2061" y="1077"/>
                    </a:cubicBezTo>
                    <a:cubicBezTo>
                      <a:pt x="2004" y="1071"/>
                      <a:pt x="1944" y="1056"/>
                      <a:pt x="1893" y="1023"/>
                    </a:cubicBezTo>
                    <a:cubicBezTo>
                      <a:pt x="1845" y="992"/>
                      <a:pt x="1810" y="947"/>
                      <a:pt x="1774" y="904"/>
                    </a:cubicBezTo>
                    <a:cubicBezTo>
                      <a:pt x="1687" y="797"/>
                      <a:pt x="1605" y="684"/>
                      <a:pt x="1522" y="571"/>
                    </a:cubicBezTo>
                    <a:cubicBezTo>
                      <a:pt x="1484" y="518"/>
                      <a:pt x="1444" y="465"/>
                      <a:pt x="1404" y="413"/>
                    </a:cubicBezTo>
                    <a:cubicBezTo>
                      <a:pt x="1329" y="316"/>
                      <a:pt x="1248" y="215"/>
                      <a:pt x="1142" y="150"/>
                    </a:cubicBezTo>
                    <a:cubicBezTo>
                      <a:pt x="1064" y="102"/>
                      <a:pt x="980" y="77"/>
                      <a:pt x="902" y="62"/>
                    </a:cubicBezTo>
                    <a:cubicBezTo>
                      <a:pt x="825" y="48"/>
                      <a:pt x="751" y="45"/>
                      <a:pt x="674" y="37"/>
                    </a:cubicBezTo>
                    <a:cubicBezTo>
                      <a:pt x="595" y="29"/>
                      <a:pt x="511" y="18"/>
                      <a:pt x="427" y="11"/>
                    </a:cubicBezTo>
                    <a:cubicBezTo>
                      <a:pt x="279" y="0"/>
                      <a:pt x="123" y="3"/>
                      <a:pt x="0" y="81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1027113" y="3490913"/>
                <a:ext cx="7070726" cy="2674938"/>
              </a:xfrm>
              <a:custGeom>
                <a:rect b="b" l="l" r="r" t="t"/>
                <a:pathLst>
                  <a:path extrusionOk="0" h="1116" w="2952">
                    <a:moveTo>
                      <a:pt x="2952" y="534"/>
                    </a:moveTo>
                    <a:cubicBezTo>
                      <a:pt x="2865" y="647"/>
                      <a:pt x="2764" y="755"/>
                      <a:pt x="2654" y="859"/>
                    </a:cubicBezTo>
                    <a:cubicBezTo>
                      <a:pt x="2606" y="904"/>
                      <a:pt x="2555" y="949"/>
                      <a:pt x="2503" y="987"/>
                    </a:cubicBezTo>
                    <a:cubicBezTo>
                      <a:pt x="2475" y="1008"/>
                      <a:pt x="2445" y="1027"/>
                      <a:pt x="2414" y="1043"/>
                    </a:cubicBezTo>
                    <a:cubicBezTo>
                      <a:pt x="2347" y="1079"/>
                      <a:pt x="2276" y="1101"/>
                      <a:pt x="2199" y="1110"/>
                    </a:cubicBezTo>
                    <a:cubicBezTo>
                      <a:pt x="2155" y="1115"/>
                      <a:pt x="2109" y="1116"/>
                      <a:pt x="2060" y="1110"/>
                    </a:cubicBezTo>
                    <a:cubicBezTo>
                      <a:pt x="2005" y="1103"/>
                      <a:pt x="1947" y="1087"/>
                      <a:pt x="1897" y="1055"/>
                    </a:cubicBezTo>
                    <a:cubicBezTo>
                      <a:pt x="1849" y="1025"/>
                      <a:pt x="1814" y="982"/>
                      <a:pt x="1779" y="940"/>
                    </a:cubicBezTo>
                    <a:cubicBezTo>
                      <a:pt x="1690" y="835"/>
                      <a:pt x="1606" y="722"/>
                      <a:pt x="1523" y="610"/>
                    </a:cubicBezTo>
                    <a:cubicBezTo>
                      <a:pt x="1483" y="557"/>
                      <a:pt x="1443" y="505"/>
                      <a:pt x="1403" y="454"/>
                    </a:cubicBezTo>
                    <a:cubicBezTo>
                      <a:pt x="1326" y="357"/>
                      <a:pt x="1243" y="258"/>
                      <a:pt x="1138" y="190"/>
                    </a:cubicBezTo>
                    <a:cubicBezTo>
                      <a:pt x="1061" y="141"/>
                      <a:pt x="979" y="113"/>
                      <a:pt x="902" y="94"/>
                    </a:cubicBezTo>
                    <a:cubicBezTo>
                      <a:pt x="825" y="76"/>
                      <a:pt x="752" y="67"/>
                      <a:pt x="675" y="56"/>
                    </a:cubicBezTo>
                    <a:cubicBezTo>
                      <a:pt x="596" y="44"/>
                      <a:pt x="513" y="29"/>
                      <a:pt x="429" y="19"/>
                    </a:cubicBezTo>
                    <a:cubicBezTo>
                      <a:pt x="282" y="3"/>
                      <a:pt x="124" y="0"/>
                      <a:pt x="0" y="7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1009650" y="3457575"/>
                <a:ext cx="7075487" cy="2762251"/>
              </a:xfrm>
              <a:custGeom>
                <a:rect b="b" l="l" r="r" t="t"/>
                <a:pathLst>
                  <a:path extrusionOk="0" h="1153" w="2954">
                    <a:moveTo>
                      <a:pt x="2954" y="626"/>
                    </a:moveTo>
                    <a:cubicBezTo>
                      <a:pt x="2863" y="731"/>
                      <a:pt x="2760" y="832"/>
                      <a:pt x="2648" y="928"/>
                    </a:cubicBezTo>
                    <a:cubicBezTo>
                      <a:pt x="2600" y="970"/>
                      <a:pt x="2549" y="1012"/>
                      <a:pt x="2497" y="1047"/>
                    </a:cubicBezTo>
                    <a:cubicBezTo>
                      <a:pt x="2468" y="1066"/>
                      <a:pt x="2438" y="1083"/>
                      <a:pt x="2408" y="1097"/>
                    </a:cubicBezTo>
                    <a:cubicBezTo>
                      <a:pt x="2340" y="1129"/>
                      <a:pt x="2270" y="1145"/>
                      <a:pt x="2195" y="1150"/>
                    </a:cubicBezTo>
                    <a:cubicBezTo>
                      <a:pt x="2152" y="1153"/>
                      <a:pt x="2107" y="1152"/>
                      <a:pt x="2060" y="1145"/>
                    </a:cubicBezTo>
                    <a:cubicBezTo>
                      <a:pt x="2006" y="1137"/>
                      <a:pt x="1949" y="1120"/>
                      <a:pt x="1901" y="1089"/>
                    </a:cubicBezTo>
                    <a:cubicBezTo>
                      <a:pt x="1854" y="1059"/>
                      <a:pt x="1819" y="1018"/>
                      <a:pt x="1784" y="978"/>
                    </a:cubicBezTo>
                    <a:cubicBezTo>
                      <a:pt x="1692" y="874"/>
                      <a:pt x="1608" y="762"/>
                      <a:pt x="1523" y="651"/>
                    </a:cubicBezTo>
                    <a:cubicBezTo>
                      <a:pt x="1483" y="599"/>
                      <a:pt x="1442" y="547"/>
                      <a:pt x="1401" y="496"/>
                    </a:cubicBezTo>
                    <a:cubicBezTo>
                      <a:pt x="1323" y="400"/>
                      <a:pt x="1239" y="302"/>
                      <a:pt x="1135" y="233"/>
                    </a:cubicBezTo>
                    <a:cubicBezTo>
                      <a:pt x="1059" y="183"/>
                      <a:pt x="978" y="151"/>
                      <a:pt x="901" y="128"/>
                    </a:cubicBezTo>
                    <a:cubicBezTo>
                      <a:pt x="826" y="106"/>
                      <a:pt x="752" y="92"/>
                      <a:pt x="675" y="77"/>
                    </a:cubicBezTo>
                    <a:cubicBezTo>
                      <a:pt x="597" y="60"/>
                      <a:pt x="515" y="42"/>
                      <a:pt x="431" y="30"/>
                    </a:cubicBezTo>
                    <a:cubicBezTo>
                      <a:pt x="285" y="7"/>
                      <a:pt x="126" y="0"/>
                      <a:pt x="0" y="7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>
                <a:off x="990600" y="3421063"/>
                <a:ext cx="7083427" cy="2857501"/>
              </a:xfrm>
              <a:custGeom>
                <a:rect b="b" l="l" r="r" t="t"/>
                <a:pathLst>
                  <a:path extrusionOk="0" h="1192" w="2957">
                    <a:moveTo>
                      <a:pt x="2957" y="719"/>
                    </a:moveTo>
                    <a:cubicBezTo>
                      <a:pt x="2863" y="816"/>
                      <a:pt x="2757" y="909"/>
                      <a:pt x="2644" y="999"/>
                    </a:cubicBezTo>
                    <a:cubicBezTo>
                      <a:pt x="2595" y="1038"/>
                      <a:pt x="2544" y="1076"/>
                      <a:pt x="2491" y="1108"/>
                    </a:cubicBezTo>
                    <a:cubicBezTo>
                      <a:pt x="2462" y="1125"/>
                      <a:pt x="2433" y="1140"/>
                      <a:pt x="2402" y="1152"/>
                    </a:cubicBezTo>
                    <a:cubicBezTo>
                      <a:pt x="2334" y="1179"/>
                      <a:pt x="2266" y="1190"/>
                      <a:pt x="2191" y="1191"/>
                    </a:cubicBezTo>
                    <a:cubicBezTo>
                      <a:pt x="2150" y="1192"/>
                      <a:pt x="2106" y="1189"/>
                      <a:pt x="2060" y="1181"/>
                    </a:cubicBezTo>
                    <a:cubicBezTo>
                      <a:pt x="2008" y="1171"/>
                      <a:pt x="1953" y="1154"/>
                      <a:pt x="1906" y="1124"/>
                    </a:cubicBezTo>
                    <a:cubicBezTo>
                      <a:pt x="1860" y="1095"/>
                      <a:pt x="1825" y="1056"/>
                      <a:pt x="1790" y="1017"/>
                    </a:cubicBezTo>
                    <a:cubicBezTo>
                      <a:pt x="1696" y="915"/>
                      <a:pt x="1611" y="803"/>
                      <a:pt x="1524" y="693"/>
                    </a:cubicBezTo>
                    <a:cubicBezTo>
                      <a:pt x="1484" y="641"/>
                      <a:pt x="1442" y="590"/>
                      <a:pt x="1400" y="539"/>
                    </a:cubicBezTo>
                    <a:cubicBezTo>
                      <a:pt x="1321" y="444"/>
                      <a:pt x="1235" y="347"/>
                      <a:pt x="1132" y="276"/>
                    </a:cubicBezTo>
                    <a:cubicBezTo>
                      <a:pt x="1057" y="225"/>
                      <a:pt x="978" y="189"/>
                      <a:pt x="901" y="163"/>
                    </a:cubicBezTo>
                    <a:cubicBezTo>
                      <a:pt x="827" y="136"/>
                      <a:pt x="754" y="118"/>
                      <a:pt x="677" y="98"/>
                    </a:cubicBezTo>
                    <a:cubicBezTo>
                      <a:pt x="600" y="78"/>
                      <a:pt x="518" y="57"/>
                      <a:pt x="434" y="41"/>
                    </a:cubicBezTo>
                    <a:cubicBezTo>
                      <a:pt x="288" y="13"/>
                      <a:pt x="129" y="0"/>
                      <a:pt x="0" y="6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7"/>
              <p:cNvSpPr/>
              <p:nvPr/>
            </p:nvSpPr>
            <p:spPr>
              <a:xfrm>
                <a:off x="973138" y="3387725"/>
                <a:ext cx="7085009" cy="2959100"/>
              </a:xfrm>
              <a:custGeom>
                <a:rect b="b" l="l" r="r" t="t"/>
                <a:pathLst>
                  <a:path extrusionOk="0" h="1235" w="2958">
                    <a:moveTo>
                      <a:pt x="2958" y="811"/>
                    </a:moveTo>
                    <a:cubicBezTo>
                      <a:pt x="2861" y="900"/>
                      <a:pt x="2753" y="985"/>
                      <a:pt x="2639" y="1068"/>
                    </a:cubicBezTo>
                    <a:cubicBezTo>
                      <a:pt x="2589" y="1104"/>
                      <a:pt x="2538" y="1139"/>
                      <a:pt x="2485" y="1168"/>
                    </a:cubicBezTo>
                    <a:cubicBezTo>
                      <a:pt x="2456" y="1183"/>
                      <a:pt x="2426" y="1196"/>
                      <a:pt x="2395" y="1206"/>
                    </a:cubicBezTo>
                    <a:cubicBezTo>
                      <a:pt x="2328" y="1228"/>
                      <a:pt x="2260" y="1235"/>
                      <a:pt x="2187" y="1232"/>
                    </a:cubicBezTo>
                    <a:cubicBezTo>
                      <a:pt x="2146" y="1230"/>
                      <a:pt x="2104" y="1225"/>
                      <a:pt x="2059" y="1216"/>
                    </a:cubicBezTo>
                    <a:cubicBezTo>
                      <a:pt x="2008" y="1205"/>
                      <a:pt x="1956" y="1187"/>
                      <a:pt x="1909" y="1157"/>
                    </a:cubicBezTo>
                    <a:cubicBezTo>
                      <a:pt x="1865" y="1130"/>
                      <a:pt x="1830" y="1092"/>
                      <a:pt x="1795" y="1055"/>
                    </a:cubicBezTo>
                    <a:cubicBezTo>
                      <a:pt x="1698" y="955"/>
                      <a:pt x="1612" y="843"/>
                      <a:pt x="1525" y="734"/>
                    </a:cubicBezTo>
                    <a:cubicBezTo>
                      <a:pt x="1483" y="682"/>
                      <a:pt x="1441" y="632"/>
                      <a:pt x="1398" y="581"/>
                    </a:cubicBezTo>
                    <a:cubicBezTo>
                      <a:pt x="1317" y="487"/>
                      <a:pt x="1231" y="392"/>
                      <a:pt x="1129" y="319"/>
                    </a:cubicBezTo>
                    <a:cubicBezTo>
                      <a:pt x="1054" y="266"/>
                      <a:pt x="976" y="227"/>
                      <a:pt x="901" y="196"/>
                    </a:cubicBezTo>
                    <a:cubicBezTo>
                      <a:pt x="827" y="166"/>
                      <a:pt x="754" y="143"/>
                      <a:pt x="678" y="119"/>
                    </a:cubicBezTo>
                    <a:cubicBezTo>
                      <a:pt x="601" y="95"/>
                      <a:pt x="520" y="70"/>
                      <a:pt x="436" y="51"/>
                    </a:cubicBezTo>
                    <a:cubicBezTo>
                      <a:pt x="291" y="17"/>
                      <a:pt x="131" y="0"/>
                      <a:pt x="0" y="65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7"/>
              <p:cNvSpPr/>
              <p:nvPr/>
            </p:nvSpPr>
            <p:spPr>
              <a:xfrm>
                <a:off x="957263" y="3352800"/>
                <a:ext cx="7089777" cy="3067050"/>
              </a:xfrm>
              <a:custGeom>
                <a:rect b="b" l="l" r="r" t="t"/>
                <a:pathLst>
                  <a:path extrusionOk="0" h="1280" w="2960">
                    <a:moveTo>
                      <a:pt x="2960" y="904"/>
                    </a:moveTo>
                    <a:cubicBezTo>
                      <a:pt x="2859" y="984"/>
                      <a:pt x="2749" y="1063"/>
                      <a:pt x="2634" y="1138"/>
                    </a:cubicBezTo>
                    <a:cubicBezTo>
                      <a:pt x="2584" y="1171"/>
                      <a:pt x="2532" y="1203"/>
                      <a:pt x="2478" y="1228"/>
                    </a:cubicBezTo>
                    <a:cubicBezTo>
                      <a:pt x="2449" y="1242"/>
                      <a:pt x="2419" y="1253"/>
                      <a:pt x="2388" y="1261"/>
                    </a:cubicBezTo>
                    <a:cubicBezTo>
                      <a:pt x="2321" y="1279"/>
                      <a:pt x="2254" y="1280"/>
                      <a:pt x="2183" y="1273"/>
                    </a:cubicBezTo>
                    <a:cubicBezTo>
                      <a:pt x="2143" y="1269"/>
                      <a:pt x="2102" y="1262"/>
                      <a:pt x="2059" y="1252"/>
                    </a:cubicBezTo>
                    <a:cubicBezTo>
                      <a:pt x="2009" y="1239"/>
                      <a:pt x="1958" y="1221"/>
                      <a:pt x="1913" y="1192"/>
                    </a:cubicBezTo>
                    <a:cubicBezTo>
                      <a:pt x="1870" y="1165"/>
                      <a:pt x="1835" y="1130"/>
                      <a:pt x="1800" y="1094"/>
                    </a:cubicBezTo>
                    <a:cubicBezTo>
                      <a:pt x="1701" y="995"/>
                      <a:pt x="1614" y="884"/>
                      <a:pt x="1525" y="776"/>
                    </a:cubicBezTo>
                    <a:cubicBezTo>
                      <a:pt x="1483" y="725"/>
                      <a:pt x="1440" y="674"/>
                      <a:pt x="1397" y="625"/>
                    </a:cubicBezTo>
                    <a:cubicBezTo>
                      <a:pt x="1314" y="531"/>
                      <a:pt x="1226" y="437"/>
                      <a:pt x="1125" y="362"/>
                    </a:cubicBezTo>
                    <a:cubicBezTo>
                      <a:pt x="1052" y="308"/>
                      <a:pt x="975" y="266"/>
                      <a:pt x="900" y="231"/>
                    </a:cubicBezTo>
                    <a:cubicBezTo>
                      <a:pt x="827" y="197"/>
                      <a:pt x="755" y="169"/>
                      <a:pt x="679" y="141"/>
                    </a:cubicBezTo>
                    <a:cubicBezTo>
                      <a:pt x="602" y="113"/>
                      <a:pt x="521" y="84"/>
                      <a:pt x="438" y="62"/>
                    </a:cubicBezTo>
                    <a:cubicBezTo>
                      <a:pt x="294" y="23"/>
                      <a:pt x="133" y="0"/>
                      <a:pt x="0" y="6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7"/>
              <p:cNvSpPr/>
              <p:nvPr/>
            </p:nvSpPr>
            <p:spPr>
              <a:xfrm>
                <a:off x="939800" y="3319463"/>
                <a:ext cx="7094538" cy="3181350"/>
              </a:xfrm>
              <a:custGeom>
                <a:rect b="b" l="l" r="r" t="t"/>
                <a:pathLst>
                  <a:path extrusionOk="0" h="1328" w="2962">
                    <a:moveTo>
                      <a:pt x="2962" y="995"/>
                    </a:moveTo>
                    <a:cubicBezTo>
                      <a:pt x="2857" y="1068"/>
                      <a:pt x="2745" y="1139"/>
                      <a:pt x="2628" y="1207"/>
                    </a:cubicBezTo>
                    <a:cubicBezTo>
                      <a:pt x="2578" y="1237"/>
                      <a:pt x="2525" y="1267"/>
                      <a:pt x="2472" y="1288"/>
                    </a:cubicBezTo>
                    <a:cubicBezTo>
                      <a:pt x="2442" y="1300"/>
                      <a:pt x="2412" y="1309"/>
                      <a:pt x="2382" y="1315"/>
                    </a:cubicBezTo>
                    <a:cubicBezTo>
                      <a:pt x="2314" y="1328"/>
                      <a:pt x="2248" y="1324"/>
                      <a:pt x="2179" y="1313"/>
                    </a:cubicBezTo>
                    <a:cubicBezTo>
                      <a:pt x="2140" y="1307"/>
                      <a:pt x="2099" y="1299"/>
                      <a:pt x="2058" y="1287"/>
                    </a:cubicBezTo>
                    <a:cubicBezTo>
                      <a:pt x="2010" y="1273"/>
                      <a:pt x="1961" y="1254"/>
                      <a:pt x="1917" y="1226"/>
                    </a:cubicBezTo>
                    <a:cubicBezTo>
                      <a:pt x="1875" y="1200"/>
                      <a:pt x="1839" y="1166"/>
                      <a:pt x="1805" y="1133"/>
                    </a:cubicBezTo>
                    <a:cubicBezTo>
                      <a:pt x="1704" y="1035"/>
                      <a:pt x="1616" y="925"/>
                      <a:pt x="1525" y="817"/>
                    </a:cubicBezTo>
                    <a:cubicBezTo>
                      <a:pt x="1483" y="766"/>
                      <a:pt x="1439" y="716"/>
                      <a:pt x="1395" y="667"/>
                    </a:cubicBezTo>
                    <a:cubicBezTo>
                      <a:pt x="1311" y="574"/>
                      <a:pt x="1222" y="482"/>
                      <a:pt x="1122" y="405"/>
                    </a:cubicBezTo>
                    <a:cubicBezTo>
                      <a:pt x="1049" y="350"/>
                      <a:pt x="974" y="304"/>
                      <a:pt x="900" y="265"/>
                    </a:cubicBezTo>
                    <a:cubicBezTo>
                      <a:pt x="827" y="227"/>
                      <a:pt x="755" y="194"/>
                      <a:pt x="680" y="162"/>
                    </a:cubicBezTo>
                    <a:cubicBezTo>
                      <a:pt x="604" y="129"/>
                      <a:pt x="523" y="98"/>
                      <a:pt x="440" y="72"/>
                    </a:cubicBezTo>
                    <a:cubicBezTo>
                      <a:pt x="296" y="27"/>
                      <a:pt x="135" y="0"/>
                      <a:pt x="0" y="5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7"/>
              <p:cNvSpPr/>
              <p:nvPr/>
            </p:nvSpPr>
            <p:spPr>
              <a:xfrm>
                <a:off x="923925" y="3282950"/>
                <a:ext cx="7096126" cy="3302001"/>
              </a:xfrm>
              <a:custGeom>
                <a:rect b="b" l="l" r="r" t="t"/>
                <a:pathLst>
                  <a:path extrusionOk="0" h="1378" w="2963">
                    <a:moveTo>
                      <a:pt x="2963" y="1088"/>
                    </a:moveTo>
                    <a:cubicBezTo>
                      <a:pt x="2855" y="1153"/>
                      <a:pt x="2741" y="1216"/>
                      <a:pt x="2623" y="1278"/>
                    </a:cubicBezTo>
                    <a:cubicBezTo>
                      <a:pt x="2572" y="1304"/>
                      <a:pt x="2519" y="1331"/>
                      <a:pt x="2465" y="1349"/>
                    </a:cubicBezTo>
                    <a:cubicBezTo>
                      <a:pt x="2436" y="1359"/>
                      <a:pt x="2405" y="1366"/>
                      <a:pt x="2375" y="1370"/>
                    </a:cubicBezTo>
                    <a:cubicBezTo>
                      <a:pt x="2308" y="1378"/>
                      <a:pt x="2242" y="1369"/>
                      <a:pt x="2175" y="1354"/>
                    </a:cubicBezTo>
                    <a:cubicBezTo>
                      <a:pt x="2136" y="1346"/>
                      <a:pt x="2097" y="1336"/>
                      <a:pt x="2057" y="1323"/>
                    </a:cubicBezTo>
                    <a:cubicBezTo>
                      <a:pt x="2011" y="1307"/>
                      <a:pt x="1964" y="1288"/>
                      <a:pt x="1921" y="1261"/>
                    </a:cubicBezTo>
                    <a:cubicBezTo>
                      <a:pt x="1879" y="1235"/>
                      <a:pt x="1844" y="1204"/>
                      <a:pt x="1809" y="1172"/>
                    </a:cubicBezTo>
                    <a:cubicBezTo>
                      <a:pt x="1706" y="1076"/>
                      <a:pt x="1617" y="966"/>
                      <a:pt x="1526" y="859"/>
                    </a:cubicBezTo>
                    <a:cubicBezTo>
                      <a:pt x="1483" y="808"/>
                      <a:pt x="1438" y="759"/>
                      <a:pt x="1393" y="710"/>
                    </a:cubicBezTo>
                    <a:cubicBezTo>
                      <a:pt x="1308" y="618"/>
                      <a:pt x="1217" y="527"/>
                      <a:pt x="1118" y="449"/>
                    </a:cubicBezTo>
                    <a:cubicBezTo>
                      <a:pt x="1047" y="392"/>
                      <a:pt x="973" y="343"/>
                      <a:pt x="899" y="300"/>
                    </a:cubicBezTo>
                    <a:cubicBezTo>
                      <a:pt x="827" y="257"/>
                      <a:pt x="756" y="220"/>
                      <a:pt x="681" y="184"/>
                    </a:cubicBezTo>
                    <a:cubicBezTo>
                      <a:pt x="605" y="147"/>
                      <a:pt x="525" y="112"/>
                      <a:pt x="442" y="83"/>
                    </a:cubicBezTo>
                    <a:cubicBezTo>
                      <a:pt x="299" y="33"/>
                      <a:pt x="137" y="0"/>
                      <a:pt x="0" y="5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7"/>
              <p:cNvSpPr/>
              <p:nvPr/>
            </p:nvSpPr>
            <p:spPr>
              <a:xfrm>
                <a:off x="904875" y="3249613"/>
                <a:ext cx="7104059" cy="3421063"/>
              </a:xfrm>
              <a:custGeom>
                <a:rect b="b" l="l" r="r" t="t"/>
                <a:pathLst>
                  <a:path extrusionOk="0" h="1428" w="2966">
                    <a:moveTo>
                      <a:pt x="2966" y="1180"/>
                    </a:moveTo>
                    <a:cubicBezTo>
                      <a:pt x="2854" y="1237"/>
                      <a:pt x="2738" y="1293"/>
                      <a:pt x="2619" y="1347"/>
                    </a:cubicBezTo>
                    <a:cubicBezTo>
                      <a:pt x="2567" y="1371"/>
                      <a:pt x="2514" y="1394"/>
                      <a:pt x="2460" y="1409"/>
                    </a:cubicBezTo>
                    <a:cubicBezTo>
                      <a:pt x="2430" y="1417"/>
                      <a:pt x="2400" y="1423"/>
                      <a:pt x="2369" y="1424"/>
                    </a:cubicBezTo>
                    <a:cubicBezTo>
                      <a:pt x="2302" y="1428"/>
                      <a:pt x="2237" y="1413"/>
                      <a:pt x="2171" y="1394"/>
                    </a:cubicBezTo>
                    <a:cubicBezTo>
                      <a:pt x="2134" y="1384"/>
                      <a:pt x="2096" y="1372"/>
                      <a:pt x="2058" y="1358"/>
                    </a:cubicBezTo>
                    <a:cubicBezTo>
                      <a:pt x="2013" y="1341"/>
                      <a:pt x="1967" y="1321"/>
                      <a:pt x="1925" y="1295"/>
                    </a:cubicBezTo>
                    <a:cubicBezTo>
                      <a:pt x="1885" y="1270"/>
                      <a:pt x="1850" y="1240"/>
                      <a:pt x="1815" y="1210"/>
                    </a:cubicBezTo>
                    <a:cubicBezTo>
                      <a:pt x="1709" y="1116"/>
                      <a:pt x="1620" y="1006"/>
                      <a:pt x="1527" y="900"/>
                    </a:cubicBezTo>
                    <a:cubicBezTo>
                      <a:pt x="1483" y="850"/>
                      <a:pt x="1438" y="801"/>
                      <a:pt x="1392" y="753"/>
                    </a:cubicBezTo>
                    <a:cubicBezTo>
                      <a:pt x="1305" y="661"/>
                      <a:pt x="1214" y="571"/>
                      <a:pt x="1116" y="491"/>
                    </a:cubicBezTo>
                    <a:cubicBezTo>
                      <a:pt x="1045" y="433"/>
                      <a:pt x="972" y="381"/>
                      <a:pt x="899" y="333"/>
                    </a:cubicBezTo>
                    <a:cubicBezTo>
                      <a:pt x="829" y="287"/>
                      <a:pt x="757" y="245"/>
                      <a:pt x="683" y="205"/>
                    </a:cubicBezTo>
                    <a:cubicBezTo>
                      <a:pt x="607" y="164"/>
                      <a:pt x="528" y="125"/>
                      <a:pt x="445" y="93"/>
                    </a:cubicBezTo>
                    <a:cubicBezTo>
                      <a:pt x="302" y="37"/>
                      <a:pt x="140" y="0"/>
                      <a:pt x="0" y="5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7"/>
              <p:cNvSpPr/>
              <p:nvPr/>
            </p:nvSpPr>
            <p:spPr>
              <a:xfrm>
                <a:off x="887413" y="3213100"/>
                <a:ext cx="7108827" cy="3546476"/>
              </a:xfrm>
              <a:custGeom>
                <a:rect b="b" l="l" r="r" t="t"/>
                <a:pathLst>
                  <a:path extrusionOk="0" h="1480" w="2968">
                    <a:moveTo>
                      <a:pt x="2968" y="1273"/>
                    </a:moveTo>
                    <a:cubicBezTo>
                      <a:pt x="2852" y="1322"/>
                      <a:pt x="2734" y="1370"/>
                      <a:pt x="2614" y="1417"/>
                    </a:cubicBezTo>
                    <a:cubicBezTo>
                      <a:pt x="2562" y="1438"/>
                      <a:pt x="2508" y="1458"/>
                      <a:pt x="2453" y="1470"/>
                    </a:cubicBezTo>
                    <a:cubicBezTo>
                      <a:pt x="2423" y="1476"/>
                      <a:pt x="2393" y="1480"/>
                      <a:pt x="2362" y="1479"/>
                    </a:cubicBezTo>
                    <a:cubicBezTo>
                      <a:pt x="2295" y="1478"/>
                      <a:pt x="2231" y="1458"/>
                      <a:pt x="2167" y="1435"/>
                    </a:cubicBezTo>
                    <a:cubicBezTo>
                      <a:pt x="2131" y="1423"/>
                      <a:pt x="2094" y="1409"/>
                      <a:pt x="2057" y="1394"/>
                    </a:cubicBezTo>
                    <a:cubicBezTo>
                      <a:pt x="2014" y="1376"/>
                      <a:pt x="1970" y="1355"/>
                      <a:pt x="1929" y="1330"/>
                    </a:cubicBezTo>
                    <a:cubicBezTo>
                      <a:pt x="1890" y="1306"/>
                      <a:pt x="1855" y="1278"/>
                      <a:pt x="1820" y="1249"/>
                    </a:cubicBezTo>
                    <a:cubicBezTo>
                      <a:pt x="1712" y="1157"/>
                      <a:pt x="1622" y="1047"/>
                      <a:pt x="1527" y="942"/>
                    </a:cubicBezTo>
                    <a:cubicBezTo>
                      <a:pt x="1483" y="892"/>
                      <a:pt x="1437" y="844"/>
                      <a:pt x="1391" y="796"/>
                    </a:cubicBezTo>
                    <a:cubicBezTo>
                      <a:pt x="1302" y="705"/>
                      <a:pt x="1210" y="617"/>
                      <a:pt x="1113" y="535"/>
                    </a:cubicBezTo>
                    <a:cubicBezTo>
                      <a:pt x="1042" y="475"/>
                      <a:pt x="971" y="420"/>
                      <a:pt x="899" y="368"/>
                    </a:cubicBezTo>
                    <a:cubicBezTo>
                      <a:pt x="829" y="318"/>
                      <a:pt x="758" y="271"/>
                      <a:pt x="684" y="227"/>
                    </a:cubicBezTo>
                    <a:cubicBezTo>
                      <a:pt x="608" y="182"/>
                      <a:pt x="529" y="140"/>
                      <a:pt x="447" y="104"/>
                    </a:cubicBezTo>
                    <a:cubicBezTo>
                      <a:pt x="305" y="43"/>
                      <a:pt x="142" y="0"/>
                      <a:pt x="0" y="4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7"/>
              <p:cNvSpPr/>
              <p:nvPr/>
            </p:nvSpPr>
            <p:spPr>
              <a:xfrm>
                <a:off x="871538" y="3179763"/>
                <a:ext cx="7110414" cy="3679826"/>
              </a:xfrm>
              <a:custGeom>
                <a:rect b="b" l="l" r="r" t="t"/>
                <a:pathLst>
                  <a:path extrusionOk="0" h="1536" w="2969">
                    <a:moveTo>
                      <a:pt x="2969" y="1365"/>
                    </a:moveTo>
                    <a:cubicBezTo>
                      <a:pt x="2850" y="1406"/>
                      <a:pt x="2730" y="1447"/>
                      <a:pt x="2608" y="1487"/>
                    </a:cubicBezTo>
                    <a:cubicBezTo>
                      <a:pt x="2556" y="1504"/>
                      <a:pt x="2502" y="1521"/>
                      <a:pt x="2447" y="1530"/>
                    </a:cubicBezTo>
                    <a:cubicBezTo>
                      <a:pt x="2417" y="1534"/>
                      <a:pt x="2386" y="1536"/>
                      <a:pt x="2356" y="1533"/>
                    </a:cubicBezTo>
                    <a:cubicBezTo>
                      <a:pt x="2289" y="1527"/>
                      <a:pt x="2226" y="1502"/>
                      <a:pt x="2163" y="1476"/>
                    </a:cubicBezTo>
                    <a:cubicBezTo>
                      <a:pt x="2128" y="1461"/>
                      <a:pt x="2092" y="1445"/>
                      <a:pt x="2056" y="1429"/>
                    </a:cubicBezTo>
                    <a:cubicBezTo>
                      <a:pt x="2014" y="1409"/>
                      <a:pt x="1973" y="1388"/>
                      <a:pt x="1933" y="1364"/>
                    </a:cubicBezTo>
                    <a:cubicBezTo>
                      <a:pt x="1895" y="1340"/>
                      <a:pt x="1859" y="1314"/>
                      <a:pt x="1825" y="1287"/>
                    </a:cubicBezTo>
                    <a:cubicBezTo>
                      <a:pt x="1714" y="1197"/>
                      <a:pt x="1623" y="1087"/>
                      <a:pt x="1528" y="983"/>
                    </a:cubicBezTo>
                    <a:cubicBezTo>
                      <a:pt x="1483" y="933"/>
                      <a:pt x="1436" y="885"/>
                      <a:pt x="1389" y="838"/>
                    </a:cubicBezTo>
                    <a:cubicBezTo>
                      <a:pt x="1299" y="748"/>
                      <a:pt x="1205" y="661"/>
                      <a:pt x="1109" y="577"/>
                    </a:cubicBezTo>
                    <a:cubicBezTo>
                      <a:pt x="1040" y="517"/>
                      <a:pt x="970" y="458"/>
                      <a:pt x="898" y="402"/>
                    </a:cubicBezTo>
                    <a:cubicBezTo>
                      <a:pt x="829" y="347"/>
                      <a:pt x="758" y="296"/>
                      <a:pt x="685" y="248"/>
                    </a:cubicBezTo>
                    <a:cubicBezTo>
                      <a:pt x="610" y="198"/>
                      <a:pt x="531" y="153"/>
                      <a:pt x="449" y="114"/>
                    </a:cubicBezTo>
                    <a:cubicBezTo>
                      <a:pt x="308" y="47"/>
                      <a:pt x="144" y="0"/>
                      <a:pt x="0" y="4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44" name="Google Shape;344;p7"/>
          <p:cNvGrpSpPr/>
          <p:nvPr/>
        </p:nvGrpSpPr>
        <p:grpSpPr>
          <a:xfrm>
            <a:off x="408998" y="184059"/>
            <a:ext cx="4902665" cy="4824921"/>
            <a:chOff x="408998" y="184059"/>
            <a:chExt cx="4902665" cy="4824921"/>
          </a:xfrm>
        </p:grpSpPr>
        <p:grpSp>
          <p:nvGrpSpPr>
            <p:cNvPr id="345" name="Google Shape;345;p7"/>
            <p:cNvGrpSpPr/>
            <p:nvPr/>
          </p:nvGrpSpPr>
          <p:grpSpPr>
            <a:xfrm flipH="1">
              <a:off x="4703223" y="184059"/>
              <a:ext cx="608440" cy="162121"/>
              <a:chOff x="4872038" y="3216275"/>
              <a:chExt cx="989013" cy="263525"/>
            </a:xfrm>
          </p:grpSpPr>
          <p:sp>
            <p:nvSpPr>
              <p:cNvPr id="346" name="Google Shape;346;p7"/>
              <p:cNvSpPr/>
              <p:nvPr/>
            </p:nvSpPr>
            <p:spPr>
              <a:xfrm>
                <a:off x="5249863" y="3216275"/>
                <a:ext cx="161925" cy="263525"/>
              </a:xfrm>
              <a:custGeom>
                <a:rect b="b" l="l" r="r" t="t"/>
                <a:pathLst>
                  <a:path extrusionOk="0" h="166" w="102">
                    <a:moveTo>
                      <a:pt x="101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102" y="0"/>
                    </a:lnTo>
                    <a:lnTo>
                      <a:pt x="22" y="84"/>
                    </a:lnTo>
                    <a:lnTo>
                      <a:pt x="10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7"/>
              <p:cNvSpPr/>
              <p:nvPr/>
            </p:nvSpPr>
            <p:spPr>
              <a:xfrm>
                <a:off x="5072063" y="3216275"/>
                <a:ext cx="169863" cy="263525"/>
              </a:xfrm>
              <a:custGeom>
                <a:rect b="b" l="l" r="r" t="t"/>
                <a:pathLst>
                  <a:path extrusionOk="0" h="166" w="107">
                    <a:moveTo>
                      <a:pt x="106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07" y="0"/>
                    </a:lnTo>
                    <a:lnTo>
                      <a:pt x="27" y="84"/>
                    </a:lnTo>
                    <a:lnTo>
                      <a:pt x="106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7"/>
              <p:cNvSpPr/>
              <p:nvPr/>
            </p:nvSpPr>
            <p:spPr>
              <a:xfrm>
                <a:off x="4872038" y="3216275"/>
                <a:ext cx="193675" cy="263525"/>
              </a:xfrm>
              <a:custGeom>
                <a:rect b="b" l="l" r="r" t="t"/>
                <a:pathLst>
                  <a:path extrusionOk="0" h="166" w="122">
                    <a:moveTo>
                      <a:pt x="121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22" y="0"/>
                    </a:lnTo>
                    <a:lnTo>
                      <a:pt x="41" y="84"/>
                    </a:lnTo>
                    <a:lnTo>
                      <a:pt x="12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5726113" y="3216275"/>
                <a:ext cx="134938" cy="263525"/>
              </a:xfrm>
              <a:custGeom>
                <a:rect b="b" l="l" r="r" t="t"/>
                <a:pathLst>
                  <a:path extrusionOk="0" h="166" w="85">
                    <a:moveTo>
                      <a:pt x="85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5" y="84"/>
                    </a:lnTo>
                    <a:lnTo>
                      <a:pt x="85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5419725" y="3216275"/>
                <a:ext cx="152400" cy="263525"/>
              </a:xfrm>
              <a:custGeom>
                <a:rect b="b" l="l" r="r" t="t"/>
                <a:pathLst>
                  <a:path extrusionOk="0" h="166" w="96">
                    <a:moveTo>
                      <a:pt x="95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96" y="0"/>
                    </a:lnTo>
                    <a:lnTo>
                      <a:pt x="16" y="84"/>
                    </a:lnTo>
                    <a:lnTo>
                      <a:pt x="95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7"/>
              <p:cNvSpPr/>
              <p:nvPr/>
            </p:nvSpPr>
            <p:spPr>
              <a:xfrm>
                <a:off x="5580063" y="3216275"/>
                <a:ext cx="139700" cy="263525"/>
              </a:xfrm>
              <a:custGeom>
                <a:rect b="b" l="l" r="r" t="t"/>
                <a:pathLst>
                  <a:path extrusionOk="0" h="166" w="88">
                    <a:moveTo>
                      <a:pt x="87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8" y="84"/>
                    </a:lnTo>
                    <a:lnTo>
                      <a:pt x="87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2" name="Google Shape;352;p7"/>
            <p:cNvGrpSpPr/>
            <p:nvPr/>
          </p:nvGrpSpPr>
          <p:grpSpPr>
            <a:xfrm>
              <a:off x="408998" y="4846859"/>
              <a:ext cx="608440" cy="162121"/>
              <a:chOff x="4872038" y="3216275"/>
              <a:chExt cx="989013" cy="263525"/>
            </a:xfrm>
          </p:grpSpPr>
          <p:sp>
            <p:nvSpPr>
              <p:cNvPr id="353" name="Google Shape;353;p7"/>
              <p:cNvSpPr/>
              <p:nvPr/>
            </p:nvSpPr>
            <p:spPr>
              <a:xfrm>
                <a:off x="5249863" y="3216275"/>
                <a:ext cx="161925" cy="263525"/>
              </a:xfrm>
              <a:custGeom>
                <a:rect b="b" l="l" r="r" t="t"/>
                <a:pathLst>
                  <a:path extrusionOk="0" h="166" w="102">
                    <a:moveTo>
                      <a:pt x="101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102" y="0"/>
                    </a:lnTo>
                    <a:lnTo>
                      <a:pt x="22" y="84"/>
                    </a:lnTo>
                    <a:lnTo>
                      <a:pt x="10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7"/>
              <p:cNvSpPr/>
              <p:nvPr/>
            </p:nvSpPr>
            <p:spPr>
              <a:xfrm>
                <a:off x="5072063" y="3216275"/>
                <a:ext cx="169863" cy="263525"/>
              </a:xfrm>
              <a:custGeom>
                <a:rect b="b" l="l" r="r" t="t"/>
                <a:pathLst>
                  <a:path extrusionOk="0" h="166" w="107">
                    <a:moveTo>
                      <a:pt x="106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07" y="0"/>
                    </a:lnTo>
                    <a:lnTo>
                      <a:pt x="27" y="84"/>
                    </a:lnTo>
                    <a:lnTo>
                      <a:pt x="106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7"/>
              <p:cNvSpPr/>
              <p:nvPr/>
            </p:nvSpPr>
            <p:spPr>
              <a:xfrm>
                <a:off x="4872038" y="3216275"/>
                <a:ext cx="193675" cy="263525"/>
              </a:xfrm>
              <a:custGeom>
                <a:rect b="b" l="l" r="r" t="t"/>
                <a:pathLst>
                  <a:path extrusionOk="0" h="166" w="122">
                    <a:moveTo>
                      <a:pt x="121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22" y="0"/>
                    </a:lnTo>
                    <a:lnTo>
                      <a:pt x="41" y="84"/>
                    </a:lnTo>
                    <a:lnTo>
                      <a:pt x="12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7"/>
              <p:cNvSpPr/>
              <p:nvPr/>
            </p:nvSpPr>
            <p:spPr>
              <a:xfrm>
                <a:off x="5726113" y="3216275"/>
                <a:ext cx="134938" cy="263525"/>
              </a:xfrm>
              <a:custGeom>
                <a:rect b="b" l="l" r="r" t="t"/>
                <a:pathLst>
                  <a:path extrusionOk="0" h="166" w="85">
                    <a:moveTo>
                      <a:pt x="85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5" y="84"/>
                    </a:lnTo>
                    <a:lnTo>
                      <a:pt x="85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7"/>
              <p:cNvSpPr/>
              <p:nvPr/>
            </p:nvSpPr>
            <p:spPr>
              <a:xfrm>
                <a:off x="5419725" y="3216275"/>
                <a:ext cx="152400" cy="263525"/>
              </a:xfrm>
              <a:custGeom>
                <a:rect b="b" l="l" r="r" t="t"/>
                <a:pathLst>
                  <a:path extrusionOk="0" h="166" w="96">
                    <a:moveTo>
                      <a:pt x="95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96" y="0"/>
                    </a:lnTo>
                    <a:lnTo>
                      <a:pt x="16" y="84"/>
                    </a:lnTo>
                    <a:lnTo>
                      <a:pt x="95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7"/>
              <p:cNvSpPr/>
              <p:nvPr/>
            </p:nvSpPr>
            <p:spPr>
              <a:xfrm>
                <a:off x="5580063" y="3216275"/>
                <a:ext cx="139700" cy="263525"/>
              </a:xfrm>
              <a:custGeom>
                <a:rect b="b" l="l" r="r" t="t"/>
                <a:pathLst>
                  <a:path extrusionOk="0" h="166" w="88">
                    <a:moveTo>
                      <a:pt x="87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8" y="84"/>
                    </a:lnTo>
                    <a:lnTo>
                      <a:pt x="87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9" name="Google Shape;359;p7"/>
          <p:cNvSpPr/>
          <p:nvPr/>
        </p:nvSpPr>
        <p:spPr>
          <a:xfrm>
            <a:off x="-298150" y="3624523"/>
            <a:ext cx="793450" cy="1037125"/>
          </a:xfrm>
          <a:custGeom>
            <a:rect b="b" l="l" r="r" t="t"/>
            <a:pathLst>
              <a:path extrusionOk="0" h="166" w="127">
                <a:moveTo>
                  <a:pt x="1" y="166"/>
                </a:moveTo>
                <a:lnTo>
                  <a:pt x="47" y="166"/>
                </a:lnTo>
                <a:lnTo>
                  <a:pt x="127" y="84"/>
                </a:lnTo>
                <a:lnTo>
                  <a:pt x="46" y="0"/>
                </a:lnTo>
                <a:lnTo>
                  <a:pt x="0" y="0"/>
                </a:lnTo>
                <a:lnTo>
                  <a:pt x="0" y="0"/>
                </a:lnTo>
                <a:lnTo>
                  <a:pt x="81" y="84"/>
                </a:lnTo>
                <a:lnTo>
                  <a:pt x="1" y="16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7"/>
          <p:cNvSpPr txBox="1"/>
          <p:nvPr>
            <p:ph idx="1" type="subTitle"/>
          </p:nvPr>
        </p:nvSpPr>
        <p:spPr>
          <a:xfrm>
            <a:off x="713225" y="2001200"/>
            <a:ext cx="3990000" cy="22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61" name="Google Shape;361;p7"/>
          <p:cNvSpPr txBox="1"/>
          <p:nvPr>
            <p:ph type="title"/>
          </p:nvPr>
        </p:nvSpPr>
        <p:spPr>
          <a:xfrm>
            <a:off x="713225" y="445025"/>
            <a:ext cx="3990000" cy="103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2" name="Google Shape;362;p7"/>
          <p:cNvSpPr/>
          <p:nvPr>
            <p:ph idx="2" type="pic"/>
          </p:nvPr>
        </p:nvSpPr>
        <p:spPr>
          <a:xfrm>
            <a:off x="5643775" y="0"/>
            <a:ext cx="35268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oogle Shape;364;p8"/>
          <p:cNvGrpSpPr/>
          <p:nvPr/>
        </p:nvGrpSpPr>
        <p:grpSpPr>
          <a:xfrm flipH="1" rot="10800000">
            <a:off x="-3564477" y="-1794513"/>
            <a:ext cx="15782917" cy="9889780"/>
            <a:chOff x="-3564477" y="-2956563"/>
            <a:chExt cx="15782917" cy="9889780"/>
          </a:xfrm>
        </p:grpSpPr>
        <p:grpSp>
          <p:nvGrpSpPr>
            <p:cNvPr id="365" name="Google Shape;365;p8"/>
            <p:cNvGrpSpPr/>
            <p:nvPr/>
          </p:nvGrpSpPr>
          <p:grpSpPr>
            <a:xfrm flipH="1" rot="10800000">
              <a:off x="2508242" y="1896435"/>
              <a:ext cx="9710198" cy="4876137"/>
              <a:chOff x="871538" y="3179763"/>
              <a:chExt cx="7327898" cy="3679826"/>
            </a:xfrm>
          </p:grpSpPr>
          <p:sp>
            <p:nvSpPr>
              <p:cNvPr id="366" name="Google Shape;366;p8"/>
              <p:cNvSpPr/>
              <p:nvPr/>
            </p:nvSpPr>
            <p:spPr>
              <a:xfrm>
                <a:off x="1165225" y="3278188"/>
                <a:ext cx="7034210" cy="2479676"/>
              </a:xfrm>
              <a:custGeom>
                <a:rect b="b" l="l" r="r" t="t"/>
                <a:pathLst>
                  <a:path extrusionOk="0" h="1035" w="2937">
                    <a:moveTo>
                      <a:pt x="2937" y="0"/>
                    </a:moveTo>
                    <a:cubicBezTo>
                      <a:pt x="2879" y="177"/>
                      <a:pt x="2795" y="345"/>
                      <a:pt x="2694" y="505"/>
                    </a:cubicBezTo>
                    <a:cubicBezTo>
                      <a:pt x="2650" y="575"/>
                      <a:pt x="2603" y="644"/>
                      <a:pt x="2553" y="709"/>
                    </a:cubicBezTo>
                    <a:cubicBezTo>
                      <a:pt x="2526" y="744"/>
                      <a:pt x="2497" y="780"/>
                      <a:pt x="2467" y="813"/>
                    </a:cubicBezTo>
                    <a:cubicBezTo>
                      <a:pt x="2399" y="886"/>
                      <a:pt x="2321" y="950"/>
                      <a:pt x="2230" y="989"/>
                    </a:cubicBezTo>
                    <a:cubicBezTo>
                      <a:pt x="2179" y="1012"/>
                      <a:pt x="2124" y="1027"/>
                      <a:pt x="2064" y="1031"/>
                    </a:cubicBezTo>
                    <a:cubicBezTo>
                      <a:pt x="1997" y="1035"/>
                      <a:pt x="1923" y="1024"/>
                      <a:pt x="1865" y="985"/>
                    </a:cubicBezTo>
                    <a:cubicBezTo>
                      <a:pt x="1809" y="948"/>
                      <a:pt x="1773" y="891"/>
                      <a:pt x="1739" y="837"/>
                    </a:cubicBezTo>
                    <a:cubicBezTo>
                      <a:pt x="1664" y="720"/>
                      <a:pt x="1591" y="601"/>
                      <a:pt x="1518" y="483"/>
                    </a:cubicBezTo>
                    <a:cubicBezTo>
                      <a:pt x="1484" y="427"/>
                      <a:pt x="1449" y="372"/>
                      <a:pt x="1415" y="316"/>
                    </a:cubicBezTo>
                    <a:cubicBezTo>
                      <a:pt x="1350" y="213"/>
                      <a:pt x="1277" y="104"/>
                      <a:pt x="1164" y="51"/>
                    </a:cubicBezTo>
                    <a:cubicBezTo>
                      <a:pt x="1080" y="12"/>
                      <a:pt x="987" y="11"/>
                      <a:pt x="904" y="25"/>
                    </a:cubicBezTo>
                    <a:cubicBezTo>
                      <a:pt x="822" y="40"/>
                      <a:pt x="746" y="69"/>
                      <a:pt x="665" y="90"/>
                    </a:cubicBezTo>
                    <a:cubicBezTo>
                      <a:pt x="584" y="110"/>
                      <a:pt x="497" y="124"/>
                      <a:pt x="411" y="140"/>
                    </a:cubicBezTo>
                    <a:cubicBezTo>
                      <a:pt x="259" y="169"/>
                      <a:pt x="107" y="205"/>
                      <a:pt x="0" y="30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8"/>
              <p:cNvSpPr/>
              <p:nvPr/>
            </p:nvSpPr>
            <p:spPr>
              <a:xfrm>
                <a:off x="1146175" y="3362325"/>
                <a:ext cx="7042153" cy="2441575"/>
              </a:xfrm>
              <a:custGeom>
                <a:rect b="b" l="l" r="r" t="t"/>
                <a:pathLst>
                  <a:path extrusionOk="0" h="1019" w="2940">
                    <a:moveTo>
                      <a:pt x="2940" y="43"/>
                    </a:moveTo>
                    <a:cubicBezTo>
                      <a:pt x="2878" y="211"/>
                      <a:pt x="2792" y="373"/>
                      <a:pt x="2690" y="526"/>
                    </a:cubicBezTo>
                    <a:cubicBezTo>
                      <a:pt x="2645" y="593"/>
                      <a:pt x="2598" y="658"/>
                      <a:pt x="2548" y="720"/>
                    </a:cubicBezTo>
                    <a:cubicBezTo>
                      <a:pt x="2520" y="754"/>
                      <a:pt x="2492" y="787"/>
                      <a:pt x="2461" y="818"/>
                    </a:cubicBezTo>
                    <a:cubicBezTo>
                      <a:pt x="2393" y="886"/>
                      <a:pt x="2316" y="945"/>
                      <a:pt x="2227" y="981"/>
                    </a:cubicBezTo>
                    <a:cubicBezTo>
                      <a:pt x="2177" y="1001"/>
                      <a:pt x="2123" y="1014"/>
                      <a:pt x="2064" y="1017"/>
                    </a:cubicBezTo>
                    <a:cubicBezTo>
                      <a:pt x="1998" y="1019"/>
                      <a:pt x="1927" y="1008"/>
                      <a:pt x="1870" y="970"/>
                    </a:cubicBezTo>
                    <a:cubicBezTo>
                      <a:pt x="1815" y="934"/>
                      <a:pt x="1779" y="879"/>
                      <a:pt x="1744" y="826"/>
                    </a:cubicBezTo>
                    <a:cubicBezTo>
                      <a:pt x="1668" y="710"/>
                      <a:pt x="1594" y="593"/>
                      <a:pt x="1519" y="475"/>
                    </a:cubicBezTo>
                    <a:cubicBezTo>
                      <a:pt x="1485" y="420"/>
                      <a:pt x="1449" y="365"/>
                      <a:pt x="1414" y="310"/>
                    </a:cubicBezTo>
                    <a:cubicBezTo>
                      <a:pt x="1348" y="207"/>
                      <a:pt x="1273" y="99"/>
                      <a:pt x="1161" y="45"/>
                    </a:cubicBezTo>
                    <a:cubicBezTo>
                      <a:pt x="1079" y="5"/>
                      <a:pt x="987" y="0"/>
                      <a:pt x="905" y="10"/>
                    </a:cubicBezTo>
                    <a:cubicBezTo>
                      <a:pt x="823" y="20"/>
                      <a:pt x="747" y="45"/>
                      <a:pt x="667" y="61"/>
                    </a:cubicBezTo>
                    <a:cubicBezTo>
                      <a:pt x="586" y="78"/>
                      <a:pt x="500" y="88"/>
                      <a:pt x="414" y="101"/>
                    </a:cubicBezTo>
                    <a:cubicBezTo>
                      <a:pt x="262" y="124"/>
                      <a:pt x="110" y="155"/>
                      <a:pt x="0" y="25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8"/>
              <p:cNvSpPr/>
              <p:nvPr/>
            </p:nvSpPr>
            <p:spPr>
              <a:xfrm>
                <a:off x="1128713" y="3419475"/>
                <a:ext cx="7045327" cy="2432049"/>
              </a:xfrm>
              <a:custGeom>
                <a:rect b="b" l="l" r="r" t="t"/>
                <a:pathLst>
                  <a:path extrusionOk="0" h="1015" w="2941">
                    <a:moveTo>
                      <a:pt x="2941" y="97"/>
                    </a:moveTo>
                    <a:cubicBezTo>
                      <a:pt x="2876" y="257"/>
                      <a:pt x="2787" y="411"/>
                      <a:pt x="2684" y="557"/>
                    </a:cubicBezTo>
                    <a:cubicBezTo>
                      <a:pt x="2639" y="621"/>
                      <a:pt x="2591" y="683"/>
                      <a:pt x="2541" y="742"/>
                    </a:cubicBezTo>
                    <a:cubicBezTo>
                      <a:pt x="2514" y="774"/>
                      <a:pt x="2485" y="805"/>
                      <a:pt x="2454" y="834"/>
                    </a:cubicBezTo>
                    <a:cubicBezTo>
                      <a:pt x="2386" y="898"/>
                      <a:pt x="2310" y="951"/>
                      <a:pt x="2223" y="983"/>
                    </a:cubicBezTo>
                    <a:cubicBezTo>
                      <a:pt x="2174" y="1001"/>
                      <a:pt x="2121" y="1012"/>
                      <a:pt x="2064" y="1014"/>
                    </a:cubicBezTo>
                    <a:cubicBezTo>
                      <a:pt x="1999" y="1015"/>
                      <a:pt x="1930" y="1003"/>
                      <a:pt x="1873" y="966"/>
                    </a:cubicBezTo>
                    <a:cubicBezTo>
                      <a:pt x="1820" y="931"/>
                      <a:pt x="1784" y="877"/>
                      <a:pt x="1749" y="826"/>
                    </a:cubicBezTo>
                    <a:cubicBezTo>
                      <a:pt x="1671" y="712"/>
                      <a:pt x="1595" y="595"/>
                      <a:pt x="1520" y="478"/>
                    </a:cubicBezTo>
                    <a:cubicBezTo>
                      <a:pt x="1484" y="423"/>
                      <a:pt x="1448" y="368"/>
                      <a:pt x="1412" y="314"/>
                    </a:cubicBezTo>
                    <a:cubicBezTo>
                      <a:pt x="1345" y="212"/>
                      <a:pt x="1269" y="105"/>
                      <a:pt x="1158" y="49"/>
                    </a:cubicBezTo>
                    <a:cubicBezTo>
                      <a:pt x="1076" y="8"/>
                      <a:pt x="986" y="0"/>
                      <a:pt x="904" y="6"/>
                    </a:cubicBezTo>
                    <a:cubicBezTo>
                      <a:pt x="823" y="12"/>
                      <a:pt x="748" y="32"/>
                      <a:pt x="668" y="44"/>
                    </a:cubicBezTo>
                    <a:cubicBezTo>
                      <a:pt x="588" y="57"/>
                      <a:pt x="502" y="63"/>
                      <a:pt x="416" y="73"/>
                    </a:cubicBezTo>
                    <a:cubicBezTo>
                      <a:pt x="265" y="90"/>
                      <a:pt x="112" y="117"/>
                      <a:pt x="0" y="21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8"/>
              <p:cNvSpPr/>
              <p:nvPr/>
            </p:nvSpPr>
            <p:spPr>
              <a:xfrm>
                <a:off x="1112838" y="3476625"/>
                <a:ext cx="7048500" cy="2422525"/>
              </a:xfrm>
              <a:custGeom>
                <a:rect b="b" l="l" r="r" t="t"/>
                <a:pathLst>
                  <a:path extrusionOk="0" h="1011" w="2943">
                    <a:moveTo>
                      <a:pt x="2943" y="151"/>
                    </a:moveTo>
                    <a:cubicBezTo>
                      <a:pt x="2874" y="303"/>
                      <a:pt x="2783" y="449"/>
                      <a:pt x="2679" y="588"/>
                    </a:cubicBezTo>
                    <a:cubicBezTo>
                      <a:pt x="2634" y="649"/>
                      <a:pt x="2585" y="708"/>
                      <a:pt x="2535" y="764"/>
                    </a:cubicBezTo>
                    <a:cubicBezTo>
                      <a:pt x="2507" y="794"/>
                      <a:pt x="2478" y="823"/>
                      <a:pt x="2447" y="850"/>
                    </a:cubicBezTo>
                    <a:cubicBezTo>
                      <a:pt x="2379" y="909"/>
                      <a:pt x="2304" y="957"/>
                      <a:pt x="2219" y="985"/>
                    </a:cubicBezTo>
                    <a:cubicBezTo>
                      <a:pt x="2171" y="1001"/>
                      <a:pt x="2119" y="1010"/>
                      <a:pt x="2063" y="1011"/>
                    </a:cubicBezTo>
                    <a:cubicBezTo>
                      <a:pt x="2000" y="1011"/>
                      <a:pt x="1932" y="998"/>
                      <a:pt x="1877" y="962"/>
                    </a:cubicBezTo>
                    <a:cubicBezTo>
                      <a:pt x="1824" y="927"/>
                      <a:pt x="1789" y="875"/>
                      <a:pt x="1754" y="826"/>
                    </a:cubicBezTo>
                    <a:cubicBezTo>
                      <a:pt x="1674" y="713"/>
                      <a:pt x="1597" y="597"/>
                      <a:pt x="1520" y="481"/>
                    </a:cubicBezTo>
                    <a:cubicBezTo>
                      <a:pt x="1484" y="426"/>
                      <a:pt x="1447" y="372"/>
                      <a:pt x="1410" y="318"/>
                    </a:cubicBezTo>
                    <a:cubicBezTo>
                      <a:pt x="1341" y="218"/>
                      <a:pt x="1265" y="112"/>
                      <a:pt x="1154" y="54"/>
                    </a:cubicBezTo>
                    <a:cubicBezTo>
                      <a:pt x="1073" y="11"/>
                      <a:pt x="984" y="0"/>
                      <a:pt x="904" y="2"/>
                    </a:cubicBezTo>
                    <a:cubicBezTo>
                      <a:pt x="823" y="4"/>
                      <a:pt x="748" y="19"/>
                      <a:pt x="669" y="27"/>
                    </a:cubicBezTo>
                    <a:cubicBezTo>
                      <a:pt x="589" y="36"/>
                      <a:pt x="503" y="39"/>
                      <a:pt x="418" y="45"/>
                    </a:cubicBezTo>
                    <a:cubicBezTo>
                      <a:pt x="268" y="57"/>
                      <a:pt x="114" y="78"/>
                      <a:pt x="0" y="17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8"/>
              <p:cNvSpPr/>
              <p:nvPr/>
            </p:nvSpPr>
            <p:spPr>
              <a:xfrm>
                <a:off x="1095375" y="3522663"/>
                <a:ext cx="7054851" cy="2428875"/>
              </a:xfrm>
              <a:custGeom>
                <a:rect b="b" l="l" r="r" t="t"/>
                <a:pathLst>
                  <a:path extrusionOk="0" h="1014" w="2945">
                    <a:moveTo>
                      <a:pt x="2945" y="210"/>
                    </a:moveTo>
                    <a:cubicBezTo>
                      <a:pt x="2872" y="354"/>
                      <a:pt x="2779" y="493"/>
                      <a:pt x="2674" y="625"/>
                    </a:cubicBezTo>
                    <a:cubicBezTo>
                      <a:pt x="2628" y="682"/>
                      <a:pt x="2579" y="739"/>
                      <a:pt x="2528" y="791"/>
                    </a:cubicBezTo>
                    <a:cubicBezTo>
                      <a:pt x="2500" y="819"/>
                      <a:pt x="2471" y="846"/>
                      <a:pt x="2441" y="870"/>
                    </a:cubicBezTo>
                    <a:cubicBezTo>
                      <a:pt x="2373" y="925"/>
                      <a:pt x="2299" y="968"/>
                      <a:pt x="2215" y="992"/>
                    </a:cubicBezTo>
                    <a:cubicBezTo>
                      <a:pt x="2167" y="1006"/>
                      <a:pt x="2117" y="1014"/>
                      <a:pt x="2062" y="1013"/>
                    </a:cubicBezTo>
                    <a:cubicBezTo>
                      <a:pt x="2001" y="1011"/>
                      <a:pt x="1935" y="998"/>
                      <a:pt x="1881" y="963"/>
                    </a:cubicBezTo>
                    <a:cubicBezTo>
                      <a:pt x="1829" y="929"/>
                      <a:pt x="1794" y="879"/>
                      <a:pt x="1759" y="831"/>
                    </a:cubicBezTo>
                    <a:cubicBezTo>
                      <a:pt x="1677" y="720"/>
                      <a:pt x="1599" y="604"/>
                      <a:pt x="1520" y="489"/>
                    </a:cubicBezTo>
                    <a:cubicBezTo>
                      <a:pt x="1484" y="435"/>
                      <a:pt x="1446" y="381"/>
                      <a:pt x="1409" y="327"/>
                    </a:cubicBezTo>
                    <a:cubicBezTo>
                      <a:pt x="1338" y="228"/>
                      <a:pt x="1260" y="123"/>
                      <a:pt x="1151" y="63"/>
                    </a:cubicBezTo>
                    <a:cubicBezTo>
                      <a:pt x="1071" y="19"/>
                      <a:pt x="983" y="4"/>
                      <a:pt x="903" y="2"/>
                    </a:cubicBezTo>
                    <a:cubicBezTo>
                      <a:pt x="824" y="0"/>
                      <a:pt x="749" y="11"/>
                      <a:pt x="670" y="15"/>
                    </a:cubicBezTo>
                    <a:cubicBezTo>
                      <a:pt x="590" y="20"/>
                      <a:pt x="505" y="19"/>
                      <a:pt x="420" y="22"/>
                    </a:cubicBezTo>
                    <a:cubicBezTo>
                      <a:pt x="270" y="28"/>
                      <a:pt x="116" y="45"/>
                      <a:pt x="0" y="13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8"/>
              <p:cNvSpPr/>
              <p:nvPr/>
            </p:nvSpPr>
            <p:spPr>
              <a:xfrm>
                <a:off x="1079500" y="3560763"/>
                <a:ext cx="7056436" cy="2444749"/>
              </a:xfrm>
              <a:custGeom>
                <a:rect b="b" l="l" r="r" t="t"/>
                <a:pathLst>
                  <a:path extrusionOk="0" h="1020" w="2946">
                    <a:moveTo>
                      <a:pt x="2946" y="271"/>
                    </a:moveTo>
                    <a:cubicBezTo>
                      <a:pt x="2870" y="408"/>
                      <a:pt x="2775" y="539"/>
                      <a:pt x="2669" y="664"/>
                    </a:cubicBezTo>
                    <a:cubicBezTo>
                      <a:pt x="2622" y="719"/>
                      <a:pt x="2573" y="772"/>
                      <a:pt x="2522" y="820"/>
                    </a:cubicBezTo>
                    <a:cubicBezTo>
                      <a:pt x="2494" y="847"/>
                      <a:pt x="2464" y="872"/>
                      <a:pt x="2434" y="894"/>
                    </a:cubicBezTo>
                    <a:cubicBezTo>
                      <a:pt x="2366" y="945"/>
                      <a:pt x="2293" y="982"/>
                      <a:pt x="2210" y="1002"/>
                    </a:cubicBezTo>
                    <a:cubicBezTo>
                      <a:pt x="2164" y="1014"/>
                      <a:pt x="2114" y="1020"/>
                      <a:pt x="2061" y="1018"/>
                    </a:cubicBezTo>
                    <a:cubicBezTo>
                      <a:pt x="2002" y="1015"/>
                      <a:pt x="1938" y="1001"/>
                      <a:pt x="1885" y="966"/>
                    </a:cubicBezTo>
                    <a:cubicBezTo>
                      <a:pt x="1834" y="934"/>
                      <a:pt x="1799" y="885"/>
                      <a:pt x="1764" y="839"/>
                    </a:cubicBezTo>
                    <a:cubicBezTo>
                      <a:pt x="1680" y="729"/>
                      <a:pt x="1600" y="614"/>
                      <a:pt x="1521" y="500"/>
                    </a:cubicBezTo>
                    <a:cubicBezTo>
                      <a:pt x="1483" y="446"/>
                      <a:pt x="1445" y="393"/>
                      <a:pt x="1407" y="340"/>
                    </a:cubicBezTo>
                    <a:cubicBezTo>
                      <a:pt x="1335" y="241"/>
                      <a:pt x="1256" y="138"/>
                      <a:pt x="1147" y="76"/>
                    </a:cubicBezTo>
                    <a:cubicBezTo>
                      <a:pt x="1068" y="31"/>
                      <a:pt x="982" y="12"/>
                      <a:pt x="902" y="6"/>
                    </a:cubicBezTo>
                    <a:cubicBezTo>
                      <a:pt x="824" y="0"/>
                      <a:pt x="749" y="6"/>
                      <a:pt x="671" y="6"/>
                    </a:cubicBezTo>
                    <a:cubicBezTo>
                      <a:pt x="591" y="6"/>
                      <a:pt x="507" y="2"/>
                      <a:pt x="422" y="2"/>
                    </a:cubicBezTo>
                    <a:cubicBezTo>
                      <a:pt x="273" y="3"/>
                      <a:pt x="118" y="14"/>
                      <a:pt x="0" y="10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8"/>
              <p:cNvSpPr/>
              <p:nvPr/>
            </p:nvSpPr>
            <p:spPr>
              <a:xfrm>
                <a:off x="1060450" y="3543300"/>
                <a:ext cx="7062789" cy="2514600"/>
              </a:xfrm>
              <a:custGeom>
                <a:rect b="b" l="l" r="r" t="t"/>
                <a:pathLst>
                  <a:path extrusionOk="0" h="1049" w="2949">
                    <a:moveTo>
                      <a:pt x="2949" y="356"/>
                    </a:moveTo>
                    <a:cubicBezTo>
                      <a:pt x="2869" y="485"/>
                      <a:pt x="2772" y="608"/>
                      <a:pt x="2664" y="726"/>
                    </a:cubicBezTo>
                    <a:cubicBezTo>
                      <a:pt x="2617" y="778"/>
                      <a:pt x="2568" y="828"/>
                      <a:pt x="2516" y="873"/>
                    </a:cubicBezTo>
                    <a:cubicBezTo>
                      <a:pt x="2488" y="898"/>
                      <a:pt x="2459" y="921"/>
                      <a:pt x="2428" y="941"/>
                    </a:cubicBezTo>
                    <a:cubicBezTo>
                      <a:pt x="2360" y="987"/>
                      <a:pt x="2288" y="1019"/>
                      <a:pt x="2207" y="1036"/>
                    </a:cubicBezTo>
                    <a:cubicBezTo>
                      <a:pt x="2162" y="1045"/>
                      <a:pt x="2113" y="1049"/>
                      <a:pt x="2062" y="1046"/>
                    </a:cubicBezTo>
                    <a:cubicBezTo>
                      <a:pt x="2003" y="1042"/>
                      <a:pt x="1941" y="1027"/>
                      <a:pt x="1890" y="993"/>
                    </a:cubicBezTo>
                    <a:cubicBezTo>
                      <a:pt x="1840" y="961"/>
                      <a:pt x="1805" y="915"/>
                      <a:pt x="1770" y="870"/>
                    </a:cubicBezTo>
                    <a:cubicBezTo>
                      <a:pt x="1684" y="762"/>
                      <a:pt x="1603" y="647"/>
                      <a:pt x="1522" y="534"/>
                    </a:cubicBezTo>
                    <a:cubicBezTo>
                      <a:pt x="1484" y="480"/>
                      <a:pt x="1445" y="428"/>
                      <a:pt x="1406" y="375"/>
                    </a:cubicBezTo>
                    <a:cubicBezTo>
                      <a:pt x="1333" y="277"/>
                      <a:pt x="1252" y="175"/>
                      <a:pt x="1145" y="111"/>
                    </a:cubicBezTo>
                    <a:cubicBezTo>
                      <a:pt x="1066" y="65"/>
                      <a:pt x="982" y="43"/>
                      <a:pt x="903" y="33"/>
                    </a:cubicBezTo>
                    <a:cubicBezTo>
                      <a:pt x="825" y="23"/>
                      <a:pt x="751" y="24"/>
                      <a:pt x="673" y="20"/>
                    </a:cubicBezTo>
                    <a:cubicBezTo>
                      <a:pt x="594" y="16"/>
                      <a:pt x="510" y="9"/>
                      <a:pt x="425" y="5"/>
                    </a:cubicBezTo>
                    <a:cubicBezTo>
                      <a:pt x="277" y="0"/>
                      <a:pt x="121" y="7"/>
                      <a:pt x="0" y="8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8"/>
              <p:cNvSpPr/>
              <p:nvPr/>
            </p:nvSpPr>
            <p:spPr>
              <a:xfrm>
                <a:off x="1042988" y="3519488"/>
                <a:ext cx="7069135" cy="2590800"/>
              </a:xfrm>
              <a:custGeom>
                <a:rect b="b" l="l" r="r" t="t"/>
                <a:pathLst>
                  <a:path extrusionOk="0" h="1081" w="2951">
                    <a:moveTo>
                      <a:pt x="2951" y="444"/>
                    </a:moveTo>
                    <a:cubicBezTo>
                      <a:pt x="2867" y="565"/>
                      <a:pt x="2768" y="681"/>
                      <a:pt x="2659" y="792"/>
                    </a:cubicBezTo>
                    <a:cubicBezTo>
                      <a:pt x="2612" y="840"/>
                      <a:pt x="2561" y="887"/>
                      <a:pt x="2510" y="929"/>
                    </a:cubicBezTo>
                    <a:cubicBezTo>
                      <a:pt x="2481" y="952"/>
                      <a:pt x="2452" y="973"/>
                      <a:pt x="2421" y="991"/>
                    </a:cubicBezTo>
                    <a:cubicBezTo>
                      <a:pt x="2354" y="1032"/>
                      <a:pt x="2282" y="1059"/>
                      <a:pt x="2203" y="1072"/>
                    </a:cubicBezTo>
                    <a:cubicBezTo>
                      <a:pt x="2158" y="1079"/>
                      <a:pt x="2111" y="1081"/>
                      <a:pt x="2061" y="1077"/>
                    </a:cubicBezTo>
                    <a:cubicBezTo>
                      <a:pt x="2004" y="1071"/>
                      <a:pt x="1944" y="1056"/>
                      <a:pt x="1893" y="1023"/>
                    </a:cubicBezTo>
                    <a:cubicBezTo>
                      <a:pt x="1845" y="992"/>
                      <a:pt x="1810" y="947"/>
                      <a:pt x="1774" y="904"/>
                    </a:cubicBezTo>
                    <a:cubicBezTo>
                      <a:pt x="1687" y="797"/>
                      <a:pt x="1605" y="684"/>
                      <a:pt x="1522" y="571"/>
                    </a:cubicBezTo>
                    <a:cubicBezTo>
                      <a:pt x="1484" y="518"/>
                      <a:pt x="1444" y="465"/>
                      <a:pt x="1404" y="413"/>
                    </a:cubicBezTo>
                    <a:cubicBezTo>
                      <a:pt x="1329" y="316"/>
                      <a:pt x="1248" y="215"/>
                      <a:pt x="1142" y="150"/>
                    </a:cubicBezTo>
                    <a:cubicBezTo>
                      <a:pt x="1064" y="102"/>
                      <a:pt x="980" y="77"/>
                      <a:pt x="902" y="62"/>
                    </a:cubicBezTo>
                    <a:cubicBezTo>
                      <a:pt x="825" y="48"/>
                      <a:pt x="751" y="45"/>
                      <a:pt x="674" y="37"/>
                    </a:cubicBezTo>
                    <a:cubicBezTo>
                      <a:pt x="595" y="29"/>
                      <a:pt x="511" y="18"/>
                      <a:pt x="427" y="11"/>
                    </a:cubicBezTo>
                    <a:cubicBezTo>
                      <a:pt x="279" y="0"/>
                      <a:pt x="123" y="3"/>
                      <a:pt x="0" y="81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8"/>
              <p:cNvSpPr/>
              <p:nvPr/>
            </p:nvSpPr>
            <p:spPr>
              <a:xfrm>
                <a:off x="1027113" y="3490913"/>
                <a:ext cx="7070726" cy="2674938"/>
              </a:xfrm>
              <a:custGeom>
                <a:rect b="b" l="l" r="r" t="t"/>
                <a:pathLst>
                  <a:path extrusionOk="0" h="1116" w="2952">
                    <a:moveTo>
                      <a:pt x="2952" y="534"/>
                    </a:moveTo>
                    <a:cubicBezTo>
                      <a:pt x="2865" y="647"/>
                      <a:pt x="2764" y="755"/>
                      <a:pt x="2654" y="859"/>
                    </a:cubicBezTo>
                    <a:cubicBezTo>
                      <a:pt x="2606" y="904"/>
                      <a:pt x="2555" y="949"/>
                      <a:pt x="2503" y="987"/>
                    </a:cubicBezTo>
                    <a:cubicBezTo>
                      <a:pt x="2475" y="1008"/>
                      <a:pt x="2445" y="1027"/>
                      <a:pt x="2414" y="1043"/>
                    </a:cubicBezTo>
                    <a:cubicBezTo>
                      <a:pt x="2347" y="1079"/>
                      <a:pt x="2276" y="1101"/>
                      <a:pt x="2199" y="1110"/>
                    </a:cubicBezTo>
                    <a:cubicBezTo>
                      <a:pt x="2155" y="1115"/>
                      <a:pt x="2109" y="1116"/>
                      <a:pt x="2060" y="1110"/>
                    </a:cubicBezTo>
                    <a:cubicBezTo>
                      <a:pt x="2005" y="1103"/>
                      <a:pt x="1947" y="1087"/>
                      <a:pt x="1897" y="1055"/>
                    </a:cubicBezTo>
                    <a:cubicBezTo>
                      <a:pt x="1849" y="1025"/>
                      <a:pt x="1814" y="982"/>
                      <a:pt x="1779" y="940"/>
                    </a:cubicBezTo>
                    <a:cubicBezTo>
                      <a:pt x="1690" y="835"/>
                      <a:pt x="1606" y="722"/>
                      <a:pt x="1523" y="610"/>
                    </a:cubicBezTo>
                    <a:cubicBezTo>
                      <a:pt x="1483" y="557"/>
                      <a:pt x="1443" y="505"/>
                      <a:pt x="1403" y="454"/>
                    </a:cubicBezTo>
                    <a:cubicBezTo>
                      <a:pt x="1326" y="357"/>
                      <a:pt x="1243" y="258"/>
                      <a:pt x="1138" y="190"/>
                    </a:cubicBezTo>
                    <a:cubicBezTo>
                      <a:pt x="1061" y="141"/>
                      <a:pt x="979" y="113"/>
                      <a:pt x="902" y="94"/>
                    </a:cubicBezTo>
                    <a:cubicBezTo>
                      <a:pt x="825" y="76"/>
                      <a:pt x="752" y="67"/>
                      <a:pt x="675" y="56"/>
                    </a:cubicBezTo>
                    <a:cubicBezTo>
                      <a:pt x="596" y="44"/>
                      <a:pt x="513" y="29"/>
                      <a:pt x="429" y="19"/>
                    </a:cubicBezTo>
                    <a:cubicBezTo>
                      <a:pt x="282" y="3"/>
                      <a:pt x="124" y="0"/>
                      <a:pt x="0" y="7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8"/>
              <p:cNvSpPr/>
              <p:nvPr/>
            </p:nvSpPr>
            <p:spPr>
              <a:xfrm>
                <a:off x="1009650" y="3457575"/>
                <a:ext cx="7075487" cy="2762251"/>
              </a:xfrm>
              <a:custGeom>
                <a:rect b="b" l="l" r="r" t="t"/>
                <a:pathLst>
                  <a:path extrusionOk="0" h="1153" w="2954">
                    <a:moveTo>
                      <a:pt x="2954" y="626"/>
                    </a:moveTo>
                    <a:cubicBezTo>
                      <a:pt x="2863" y="731"/>
                      <a:pt x="2760" y="832"/>
                      <a:pt x="2648" y="928"/>
                    </a:cubicBezTo>
                    <a:cubicBezTo>
                      <a:pt x="2600" y="970"/>
                      <a:pt x="2549" y="1012"/>
                      <a:pt x="2497" y="1047"/>
                    </a:cubicBezTo>
                    <a:cubicBezTo>
                      <a:pt x="2468" y="1066"/>
                      <a:pt x="2438" y="1083"/>
                      <a:pt x="2408" y="1097"/>
                    </a:cubicBezTo>
                    <a:cubicBezTo>
                      <a:pt x="2340" y="1129"/>
                      <a:pt x="2270" y="1145"/>
                      <a:pt x="2195" y="1150"/>
                    </a:cubicBezTo>
                    <a:cubicBezTo>
                      <a:pt x="2152" y="1153"/>
                      <a:pt x="2107" y="1152"/>
                      <a:pt x="2060" y="1145"/>
                    </a:cubicBezTo>
                    <a:cubicBezTo>
                      <a:pt x="2006" y="1137"/>
                      <a:pt x="1949" y="1120"/>
                      <a:pt x="1901" y="1089"/>
                    </a:cubicBezTo>
                    <a:cubicBezTo>
                      <a:pt x="1854" y="1059"/>
                      <a:pt x="1819" y="1018"/>
                      <a:pt x="1784" y="978"/>
                    </a:cubicBezTo>
                    <a:cubicBezTo>
                      <a:pt x="1692" y="874"/>
                      <a:pt x="1608" y="762"/>
                      <a:pt x="1523" y="651"/>
                    </a:cubicBezTo>
                    <a:cubicBezTo>
                      <a:pt x="1483" y="599"/>
                      <a:pt x="1442" y="547"/>
                      <a:pt x="1401" y="496"/>
                    </a:cubicBezTo>
                    <a:cubicBezTo>
                      <a:pt x="1323" y="400"/>
                      <a:pt x="1239" y="302"/>
                      <a:pt x="1135" y="233"/>
                    </a:cubicBezTo>
                    <a:cubicBezTo>
                      <a:pt x="1059" y="183"/>
                      <a:pt x="978" y="151"/>
                      <a:pt x="901" y="128"/>
                    </a:cubicBezTo>
                    <a:cubicBezTo>
                      <a:pt x="826" y="106"/>
                      <a:pt x="752" y="92"/>
                      <a:pt x="675" y="77"/>
                    </a:cubicBezTo>
                    <a:cubicBezTo>
                      <a:pt x="597" y="60"/>
                      <a:pt x="515" y="42"/>
                      <a:pt x="431" y="30"/>
                    </a:cubicBezTo>
                    <a:cubicBezTo>
                      <a:pt x="285" y="7"/>
                      <a:pt x="126" y="0"/>
                      <a:pt x="0" y="7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8"/>
              <p:cNvSpPr/>
              <p:nvPr/>
            </p:nvSpPr>
            <p:spPr>
              <a:xfrm>
                <a:off x="990600" y="3421063"/>
                <a:ext cx="7083427" cy="2857501"/>
              </a:xfrm>
              <a:custGeom>
                <a:rect b="b" l="l" r="r" t="t"/>
                <a:pathLst>
                  <a:path extrusionOk="0" h="1192" w="2957">
                    <a:moveTo>
                      <a:pt x="2957" y="719"/>
                    </a:moveTo>
                    <a:cubicBezTo>
                      <a:pt x="2863" y="816"/>
                      <a:pt x="2757" y="909"/>
                      <a:pt x="2644" y="999"/>
                    </a:cubicBezTo>
                    <a:cubicBezTo>
                      <a:pt x="2595" y="1038"/>
                      <a:pt x="2544" y="1076"/>
                      <a:pt x="2491" y="1108"/>
                    </a:cubicBezTo>
                    <a:cubicBezTo>
                      <a:pt x="2462" y="1125"/>
                      <a:pt x="2433" y="1140"/>
                      <a:pt x="2402" y="1152"/>
                    </a:cubicBezTo>
                    <a:cubicBezTo>
                      <a:pt x="2334" y="1179"/>
                      <a:pt x="2266" y="1190"/>
                      <a:pt x="2191" y="1191"/>
                    </a:cubicBezTo>
                    <a:cubicBezTo>
                      <a:pt x="2150" y="1192"/>
                      <a:pt x="2106" y="1189"/>
                      <a:pt x="2060" y="1181"/>
                    </a:cubicBezTo>
                    <a:cubicBezTo>
                      <a:pt x="2008" y="1171"/>
                      <a:pt x="1953" y="1154"/>
                      <a:pt x="1906" y="1124"/>
                    </a:cubicBezTo>
                    <a:cubicBezTo>
                      <a:pt x="1860" y="1095"/>
                      <a:pt x="1825" y="1056"/>
                      <a:pt x="1790" y="1017"/>
                    </a:cubicBezTo>
                    <a:cubicBezTo>
                      <a:pt x="1696" y="915"/>
                      <a:pt x="1611" y="803"/>
                      <a:pt x="1524" y="693"/>
                    </a:cubicBezTo>
                    <a:cubicBezTo>
                      <a:pt x="1484" y="641"/>
                      <a:pt x="1442" y="590"/>
                      <a:pt x="1400" y="539"/>
                    </a:cubicBezTo>
                    <a:cubicBezTo>
                      <a:pt x="1321" y="444"/>
                      <a:pt x="1235" y="347"/>
                      <a:pt x="1132" y="276"/>
                    </a:cubicBezTo>
                    <a:cubicBezTo>
                      <a:pt x="1057" y="225"/>
                      <a:pt x="978" y="189"/>
                      <a:pt x="901" y="163"/>
                    </a:cubicBezTo>
                    <a:cubicBezTo>
                      <a:pt x="827" y="136"/>
                      <a:pt x="754" y="118"/>
                      <a:pt x="677" y="98"/>
                    </a:cubicBezTo>
                    <a:cubicBezTo>
                      <a:pt x="600" y="78"/>
                      <a:pt x="518" y="57"/>
                      <a:pt x="434" y="41"/>
                    </a:cubicBezTo>
                    <a:cubicBezTo>
                      <a:pt x="288" y="13"/>
                      <a:pt x="129" y="0"/>
                      <a:pt x="0" y="6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8"/>
              <p:cNvSpPr/>
              <p:nvPr/>
            </p:nvSpPr>
            <p:spPr>
              <a:xfrm>
                <a:off x="973138" y="3387725"/>
                <a:ext cx="7085009" cy="2959100"/>
              </a:xfrm>
              <a:custGeom>
                <a:rect b="b" l="l" r="r" t="t"/>
                <a:pathLst>
                  <a:path extrusionOk="0" h="1235" w="2958">
                    <a:moveTo>
                      <a:pt x="2958" y="811"/>
                    </a:moveTo>
                    <a:cubicBezTo>
                      <a:pt x="2861" y="900"/>
                      <a:pt x="2753" y="985"/>
                      <a:pt x="2639" y="1068"/>
                    </a:cubicBezTo>
                    <a:cubicBezTo>
                      <a:pt x="2589" y="1104"/>
                      <a:pt x="2538" y="1139"/>
                      <a:pt x="2485" y="1168"/>
                    </a:cubicBezTo>
                    <a:cubicBezTo>
                      <a:pt x="2456" y="1183"/>
                      <a:pt x="2426" y="1196"/>
                      <a:pt x="2395" y="1206"/>
                    </a:cubicBezTo>
                    <a:cubicBezTo>
                      <a:pt x="2328" y="1228"/>
                      <a:pt x="2260" y="1235"/>
                      <a:pt x="2187" y="1232"/>
                    </a:cubicBezTo>
                    <a:cubicBezTo>
                      <a:pt x="2146" y="1230"/>
                      <a:pt x="2104" y="1225"/>
                      <a:pt x="2059" y="1216"/>
                    </a:cubicBezTo>
                    <a:cubicBezTo>
                      <a:pt x="2008" y="1205"/>
                      <a:pt x="1956" y="1187"/>
                      <a:pt x="1909" y="1157"/>
                    </a:cubicBezTo>
                    <a:cubicBezTo>
                      <a:pt x="1865" y="1130"/>
                      <a:pt x="1830" y="1092"/>
                      <a:pt x="1795" y="1055"/>
                    </a:cubicBezTo>
                    <a:cubicBezTo>
                      <a:pt x="1698" y="955"/>
                      <a:pt x="1612" y="843"/>
                      <a:pt x="1525" y="734"/>
                    </a:cubicBezTo>
                    <a:cubicBezTo>
                      <a:pt x="1483" y="682"/>
                      <a:pt x="1441" y="632"/>
                      <a:pt x="1398" y="581"/>
                    </a:cubicBezTo>
                    <a:cubicBezTo>
                      <a:pt x="1317" y="487"/>
                      <a:pt x="1231" y="392"/>
                      <a:pt x="1129" y="319"/>
                    </a:cubicBezTo>
                    <a:cubicBezTo>
                      <a:pt x="1054" y="266"/>
                      <a:pt x="976" y="227"/>
                      <a:pt x="901" y="196"/>
                    </a:cubicBezTo>
                    <a:cubicBezTo>
                      <a:pt x="827" y="166"/>
                      <a:pt x="754" y="143"/>
                      <a:pt x="678" y="119"/>
                    </a:cubicBezTo>
                    <a:cubicBezTo>
                      <a:pt x="601" y="95"/>
                      <a:pt x="520" y="70"/>
                      <a:pt x="436" y="51"/>
                    </a:cubicBezTo>
                    <a:cubicBezTo>
                      <a:pt x="291" y="17"/>
                      <a:pt x="131" y="0"/>
                      <a:pt x="0" y="65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8"/>
              <p:cNvSpPr/>
              <p:nvPr/>
            </p:nvSpPr>
            <p:spPr>
              <a:xfrm>
                <a:off x="957263" y="3352800"/>
                <a:ext cx="7089777" cy="3067050"/>
              </a:xfrm>
              <a:custGeom>
                <a:rect b="b" l="l" r="r" t="t"/>
                <a:pathLst>
                  <a:path extrusionOk="0" h="1280" w="2960">
                    <a:moveTo>
                      <a:pt x="2960" y="904"/>
                    </a:moveTo>
                    <a:cubicBezTo>
                      <a:pt x="2859" y="984"/>
                      <a:pt x="2749" y="1063"/>
                      <a:pt x="2634" y="1138"/>
                    </a:cubicBezTo>
                    <a:cubicBezTo>
                      <a:pt x="2584" y="1171"/>
                      <a:pt x="2532" y="1203"/>
                      <a:pt x="2478" y="1228"/>
                    </a:cubicBezTo>
                    <a:cubicBezTo>
                      <a:pt x="2449" y="1242"/>
                      <a:pt x="2419" y="1253"/>
                      <a:pt x="2388" y="1261"/>
                    </a:cubicBezTo>
                    <a:cubicBezTo>
                      <a:pt x="2321" y="1279"/>
                      <a:pt x="2254" y="1280"/>
                      <a:pt x="2183" y="1273"/>
                    </a:cubicBezTo>
                    <a:cubicBezTo>
                      <a:pt x="2143" y="1269"/>
                      <a:pt x="2102" y="1262"/>
                      <a:pt x="2059" y="1252"/>
                    </a:cubicBezTo>
                    <a:cubicBezTo>
                      <a:pt x="2009" y="1239"/>
                      <a:pt x="1958" y="1221"/>
                      <a:pt x="1913" y="1192"/>
                    </a:cubicBezTo>
                    <a:cubicBezTo>
                      <a:pt x="1870" y="1165"/>
                      <a:pt x="1835" y="1130"/>
                      <a:pt x="1800" y="1094"/>
                    </a:cubicBezTo>
                    <a:cubicBezTo>
                      <a:pt x="1701" y="995"/>
                      <a:pt x="1614" y="884"/>
                      <a:pt x="1525" y="776"/>
                    </a:cubicBezTo>
                    <a:cubicBezTo>
                      <a:pt x="1483" y="725"/>
                      <a:pt x="1440" y="674"/>
                      <a:pt x="1397" y="625"/>
                    </a:cubicBezTo>
                    <a:cubicBezTo>
                      <a:pt x="1314" y="531"/>
                      <a:pt x="1226" y="437"/>
                      <a:pt x="1125" y="362"/>
                    </a:cubicBezTo>
                    <a:cubicBezTo>
                      <a:pt x="1052" y="308"/>
                      <a:pt x="975" y="266"/>
                      <a:pt x="900" y="231"/>
                    </a:cubicBezTo>
                    <a:cubicBezTo>
                      <a:pt x="827" y="197"/>
                      <a:pt x="755" y="169"/>
                      <a:pt x="679" y="141"/>
                    </a:cubicBezTo>
                    <a:cubicBezTo>
                      <a:pt x="602" y="113"/>
                      <a:pt x="521" y="84"/>
                      <a:pt x="438" y="62"/>
                    </a:cubicBezTo>
                    <a:cubicBezTo>
                      <a:pt x="294" y="23"/>
                      <a:pt x="133" y="0"/>
                      <a:pt x="0" y="6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8"/>
              <p:cNvSpPr/>
              <p:nvPr/>
            </p:nvSpPr>
            <p:spPr>
              <a:xfrm>
                <a:off x="939800" y="3319463"/>
                <a:ext cx="7094538" cy="3181350"/>
              </a:xfrm>
              <a:custGeom>
                <a:rect b="b" l="l" r="r" t="t"/>
                <a:pathLst>
                  <a:path extrusionOk="0" h="1328" w="2962">
                    <a:moveTo>
                      <a:pt x="2962" y="995"/>
                    </a:moveTo>
                    <a:cubicBezTo>
                      <a:pt x="2857" y="1068"/>
                      <a:pt x="2745" y="1139"/>
                      <a:pt x="2628" y="1207"/>
                    </a:cubicBezTo>
                    <a:cubicBezTo>
                      <a:pt x="2578" y="1237"/>
                      <a:pt x="2525" y="1267"/>
                      <a:pt x="2472" y="1288"/>
                    </a:cubicBezTo>
                    <a:cubicBezTo>
                      <a:pt x="2442" y="1300"/>
                      <a:pt x="2412" y="1309"/>
                      <a:pt x="2382" y="1315"/>
                    </a:cubicBezTo>
                    <a:cubicBezTo>
                      <a:pt x="2314" y="1328"/>
                      <a:pt x="2248" y="1324"/>
                      <a:pt x="2179" y="1313"/>
                    </a:cubicBezTo>
                    <a:cubicBezTo>
                      <a:pt x="2140" y="1307"/>
                      <a:pt x="2099" y="1299"/>
                      <a:pt x="2058" y="1287"/>
                    </a:cubicBezTo>
                    <a:cubicBezTo>
                      <a:pt x="2010" y="1273"/>
                      <a:pt x="1961" y="1254"/>
                      <a:pt x="1917" y="1226"/>
                    </a:cubicBezTo>
                    <a:cubicBezTo>
                      <a:pt x="1875" y="1200"/>
                      <a:pt x="1839" y="1166"/>
                      <a:pt x="1805" y="1133"/>
                    </a:cubicBezTo>
                    <a:cubicBezTo>
                      <a:pt x="1704" y="1035"/>
                      <a:pt x="1616" y="925"/>
                      <a:pt x="1525" y="817"/>
                    </a:cubicBezTo>
                    <a:cubicBezTo>
                      <a:pt x="1483" y="766"/>
                      <a:pt x="1439" y="716"/>
                      <a:pt x="1395" y="667"/>
                    </a:cubicBezTo>
                    <a:cubicBezTo>
                      <a:pt x="1311" y="574"/>
                      <a:pt x="1222" y="482"/>
                      <a:pt x="1122" y="405"/>
                    </a:cubicBezTo>
                    <a:cubicBezTo>
                      <a:pt x="1049" y="350"/>
                      <a:pt x="974" y="304"/>
                      <a:pt x="900" y="265"/>
                    </a:cubicBezTo>
                    <a:cubicBezTo>
                      <a:pt x="827" y="227"/>
                      <a:pt x="755" y="194"/>
                      <a:pt x="680" y="162"/>
                    </a:cubicBezTo>
                    <a:cubicBezTo>
                      <a:pt x="604" y="129"/>
                      <a:pt x="523" y="98"/>
                      <a:pt x="440" y="72"/>
                    </a:cubicBezTo>
                    <a:cubicBezTo>
                      <a:pt x="296" y="27"/>
                      <a:pt x="135" y="0"/>
                      <a:pt x="0" y="5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8"/>
              <p:cNvSpPr/>
              <p:nvPr/>
            </p:nvSpPr>
            <p:spPr>
              <a:xfrm>
                <a:off x="923925" y="3282950"/>
                <a:ext cx="7096126" cy="3302001"/>
              </a:xfrm>
              <a:custGeom>
                <a:rect b="b" l="l" r="r" t="t"/>
                <a:pathLst>
                  <a:path extrusionOk="0" h="1378" w="2963">
                    <a:moveTo>
                      <a:pt x="2963" y="1088"/>
                    </a:moveTo>
                    <a:cubicBezTo>
                      <a:pt x="2855" y="1153"/>
                      <a:pt x="2741" y="1216"/>
                      <a:pt x="2623" y="1278"/>
                    </a:cubicBezTo>
                    <a:cubicBezTo>
                      <a:pt x="2572" y="1304"/>
                      <a:pt x="2519" y="1331"/>
                      <a:pt x="2465" y="1349"/>
                    </a:cubicBezTo>
                    <a:cubicBezTo>
                      <a:pt x="2436" y="1359"/>
                      <a:pt x="2405" y="1366"/>
                      <a:pt x="2375" y="1370"/>
                    </a:cubicBezTo>
                    <a:cubicBezTo>
                      <a:pt x="2308" y="1378"/>
                      <a:pt x="2242" y="1369"/>
                      <a:pt x="2175" y="1354"/>
                    </a:cubicBezTo>
                    <a:cubicBezTo>
                      <a:pt x="2136" y="1346"/>
                      <a:pt x="2097" y="1336"/>
                      <a:pt x="2057" y="1323"/>
                    </a:cubicBezTo>
                    <a:cubicBezTo>
                      <a:pt x="2011" y="1307"/>
                      <a:pt x="1964" y="1288"/>
                      <a:pt x="1921" y="1261"/>
                    </a:cubicBezTo>
                    <a:cubicBezTo>
                      <a:pt x="1879" y="1235"/>
                      <a:pt x="1844" y="1204"/>
                      <a:pt x="1809" y="1172"/>
                    </a:cubicBezTo>
                    <a:cubicBezTo>
                      <a:pt x="1706" y="1076"/>
                      <a:pt x="1617" y="966"/>
                      <a:pt x="1526" y="859"/>
                    </a:cubicBezTo>
                    <a:cubicBezTo>
                      <a:pt x="1483" y="808"/>
                      <a:pt x="1438" y="759"/>
                      <a:pt x="1393" y="710"/>
                    </a:cubicBezTo>
                    <a:cubicBezTo>
                      <a:pt x="1308" y="618"/>
                      <a:pt x="1217" y="527"/>
                      <a:pt x="1118" y="449"/>
                    </a:cubicBezTo>
                    <a:cubicBezTo>
                      <a:pt x="1047" y="392"/>
                      <a:pt x="973" y="343"/>
                      <a:pt x="899" y="300"/>
                    </a:cubicBezTo>
                    <a:cubicBezTo>
                      <a:pt x="827" y="257"/>
                      <a:pt x="756" y="220"/>
                      <a:pt x="681" y="184"/>
                    </a:cubicBezTo>
                    <a:cubicBezTo>
                      <a:pt x="605" y="147"/>
                      <a:pt x="525" y="112"/>
                      <a:pt x="442" y="83"/>
                    </a:cubicBezTo>
                    <a:cubicBezTo>
                      <a:pt x="299" y="33"/>
                      <a:pt x="137" y="0"/>
                      <a:pt x="0" y="5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8"/>
              <p:cNvSpPr/>
              <p:nvPr/>
            </p:nvSpPr>
            <p:spPr>
              <a:xfrm>
                <a:off x="904875" y="3249613"/>
                <a:ext cx="7104059" cy="3421063"/>
              </a:xfrm>
              <a:custGeom>
                <a:rect b="b" l="l" r="r" t="t"/>
                <a:pathLst>
                  <a:path extrusionOk="0" h="1428" w="2966">
                    <a:moveTo>
                      <a:pt x="2966" y="1180"/>
                    </a:moveTo>
                    <a:cubicBezTo>
                      <a:pt x="2854" y="1237"/>
                      <a:pt x="2738" y="1293"/>
                      <a:pt x="2619" y="1347"/>
                    </a:cubicBezTo>
                    <a:cubicBezTo>
                      <a:pt x="2567" y="1371"/>
                      <a:pt x="2514" y="1394"/>
                      <a:pt x="2460" y="1409"/>
                    </a:cubicBezTo>
                    <a:cubicBezTo>
                      <a:pt x="2430" y="1417"/>
                      <a:pt x="2400" y="1423"/>
                      <a:pt x="2369" y="1424"/>
                    </a:cubicBezTo>
                    <a:cubicBezTo>
                      <a:pt x="2302" y="1428"/>
                      <a:pt x="2237" y="1413"/>
                      <a:pt x="2171" y="1394"/>
                    </a:cubicBezTo>
                    <a:cubicBezTo>
                      <a:pt x="2134" y="1384"/>
                      <a:pt x="2096" y="1372"/>
                      <a:pt x="2058" y="1358"/>
                    </a:cubicBezTo>
                    <a:cubicBezTo>
                      <a:pt x="2013" y="1341"/>
                      <a:pt x="1967" y="1321"/>
                      <a:pt x="1925" y="1295"/>
                    </a:cubicBezTo>
                    <a:cubicBezTo>
                      <a:pt x="1885" y="1270"/>
                      <a:pt x="1850" y="1240"/>
                      <a:pt x="1815" y="1210"/>
                    </a:cubicBezTo>
                    <a:cubicBezTo>
                      <a:pt x="1709" y="1116"/>
                      <a:pt x="1620" y="1006"/>
                      <a:pt x="1527" y="900"/>
                    </a:cubicBezTo>
                    <a:cubicBezTo>
                      <a:pt x="1483" y="850"/>
                      <a:pt x="1438" y="801"/>
                      <a:pt x="1392" y="753"/>
                    </a:cubicBezTo>
                    <a:cubicBezTo>
                      <a:pt x="1305" y="661"/>
                      <a:pt x="1214" y="571"/>
                      <a:pt x="1116" y="491"/>
                    </a:cubicBezTo>
                    <a:cubicBezTo>
                      <a:pt x="1045" y="433"/>
                      <a:pt x="972" y="381"/>
                      <a:pt x="899" y="333"/>
                    </a:cubicBezTo>
                    <a:cubicBezTo>
                      <a:pt x="829" y="287"/>
                      <a:pt x="757" y="245"/>
                      <a:pt x="683" y="205"/>
                    </a:cubicBezTo>
                    <a:cubicBezTo>
                      <a:pt x="607" y="164"/>
                      <a:pt x="528" y="125"/>
                      <a:pt x="445" y="93"/>
                    </a:cubicBezTo>
                    <a:cubicBezTo>
                      <a:pt x="302" y="37"/>
                      <a:pt x="140" y="0"/>
                      <a:pt x="0" y="5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8"/>
              <p:cNvSpPr/>
              <p:nvPr/>
            </p:nvSpPr>
            <p:spPr>
              <a:xfrm>
                <a:off x="887413" y="3213100"/>
                <a:ext cx="7108827" cy="3546476"/>
              </a:xfrm>
              <a:custGeom>
                <a:rect b="b" l="l" r="r" t="t"/>
                <a:pathLst>
                  <a:path extrusionOk="0" h="1480" w="2968">
                    <a:moveTo>
                      <a:pt x="2968" y="1273"/>
                    </a:moveTo>
                    <a:cubicBezTo>
                      <a:pt x="2852" y="1322"/>
                      <a:pt x="2734" y="1370"/>
                      <a:pt x="2614" y="1417"/>
                    </a:cubicBezTo>
                    <a:cubicBezTo>
                      <a:pt x="2562" y="1438"/>
                      <a:pt x="2508" y="1458"/>
                      <a:pt x="2453" y="1470"/>
                    </a:cubicBezTo>
                    <a:cubicBezTo>
                      <a:pt x="2423" y="1476"/>
                      <a:pt x="2393" y="1480"/>
                      <a:pt x="2362" y="1479"/>
                    </a:cubicBezTo>
                    <a:cubicBezTo>
                      <a:pt x="2295" y="1478"/>
                      <a:pt x="2231" y="1458"/>
                      <a:pt x="2167" y="1435"/>
                    </a:cubicBezTo>
                    <a:cubicBezTo>
                      <a:pt x="2131" y="1423"/>
                      <a:pt x="2094" y="1409"/>
                      <a:pt x="2057" y="1394"/>
                    </a:cubicBezTo>
                    <a:cubicBezTo>
                      <a:pt x="2014" y="1376"/>
                      <a:pt x="1970" y="1355"/>
                      <a:pt x="1929" y="1330"/>
                    </a:cubicBezTo>
                    <a:cubicBezTo>
                      <a:pt x="1890" y="1306"/>
                      <a:pt x="1855" y="1278"/>
                      <a:pt x="1820" y="1249"/>
                    </a:cubicBezTo>
                    <a:cubicBezTo>
                      <a:pt x="1712" y="1157"/>
                      <a:pt x="1622" y="1047"/>
                      <a:pt x="1527" y="942"/>
                    </a:cubicBezTo>
                    <a:cubicBezTo>
                      <a:pt x="1483" y="892"/>
                      <a:pt x="1437" y="844"/>
                      <a:pt x="1391" y="796"/>
                    </a:cubicBezTo>
                    <a:cubicBezTo>
                      <a:pt x="1302" y="705"/>
                      <a:pt x="1210" y="617"/>
                      <a:pt x="1113" y="535"/>
                    </a:cubicBezTo>
                    <a:cubicBezTo>
                      <a:pt x="1042" y="475"/>
                      <a:pt x="971" y="420"/>
                      <a:pt x="899" y="368"/>
                    </a:cubicBezTo>
                    <a:cubicBezTo>
                      <a:pt x="829" y="318"/>
                      <a:pt x="758" y="271"/>
                      <a:pt x="684" y="227"/>
                    </a:cubicBezTo>
                    <a:cubicBezTo>
                      <a:pt x="608" y="182"/>
                      <a:pt x="529" y="140"/>
                      <a:pt x="447" y="104"/>
                    </a:cubicBezTo>
                    <a:cubicBezTo>
                      <a:pt x="305" y="43"/>
                      <a:pt x="142" y="0"/>
                      <a:pt x="0" y="4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8"/>
              <p:cNvSpPr/>
              <p:nvPr/>
            </p:nvSpPr>
            <p:spPr>
              <a:xfrm>
                <a:off x="871538" y="3179763"/>
                <a:ext cx="7110414" cy="3679826"/>
              </a:xfrm>
              <a:custGeom>
                <a:rect b="b" l="l" r="r" t="t"/>
                <a:pathLst>
                  <a:path extrusionOk="0" h="1536" w="2969">
                    <a:moveTo>
                      <a:pt x="2969" y="1365"/>
                    </a:moveTo>
                    <a:cubicBezTo>
                      <a:pt x="2850" y="1406"/>
                      <a:pt x="2730" y="1447"/>
                      <a:pt x="2608" y="1487"/>
                    </a:cubicBezTo>
                    <a:cubicBezTo>
                      <a:pt x="2556" y="1504"/>
                      <a:pt x="2502" y="1521"/>
                      <a:pt x="2447" y="1530"/>
                    </a:cubicBezTo>
                    <a:cubicBezTo>
                      <a:pt x="2417" y="1534"/>
                      <a:pt x="2386" y="1536"/>
                      <a:pt x="2356" y="1533"/>
                    </a:cubicBezTo>
                    <a:cubicBezTo>
                      <a:pt x="2289" y="1527"/>
                      <a:pt x="2226" y="1502"/>
                      <a:pt x="2163" y="1476"/>
                    </a:cubicBezTo>
                    <a:cubicBezTo>
                      <a:pt x="2128" y="1461"/>
                      <a:pt x="2092" y="1445"/>
                      <a:pt x="2056" y="1429"/>
                    </a:cubicBezTo>
                    <a:cubicBezTo>
                      <a:pt x="2014" y="1409"/>
                      <a:pt x="1973" y="1388"/>
                      <a:pt x="1933" y="1364"/>
                    </a:cubicBezTo>
                    <a:cubicBezTo>
                      <a:pt x="1895" y="1340"/>
                      <a:pt x="1859" y="1314"/>
                      <a:pt x="1825" y="1287"/>
                    </a:cubicBezTo>
                    <a:cubicBezTo>
                      <a:pt x="1714" y="1197"/>
                      <a:pt x="1623" y="1087"/>
                      <a:pt x="1528" y="983"/>
                    </a:cubicBezTo>
                    <a:cubicBezTo>
                      <a:pt x="1483" y="933"/>
                      <a:pt x="1436" y="885"/>
                      <a:pt x="1389" y="838"/>
                    </a:cubicBezTo>
                    <a:cubicBezTo>
                      <a:pt x="1299" y="748"/>
                      <a:pt x="1205" y="661"/>
                      <a:pt x="1109" y="577"/>
                    </a:cubicBezTo>
                    <a:cubicBezTo>
                      <a:pt x="1040" y="517"/>
                      <a:pt x="970" y="458"/>
                      <a:pt x="898" y="402"/>
                    </a:cubicBezTo>
                    <a:cubicBezTo>
                      <a:pt x="829" y="347"/>
                      <a:pt x="758" y="296"/>
                      <a:pt x="685" y="248"/>
                    </a:cubicBezTo>
                    <a:cubicBezTo>
                      <a:pt x="610" y="198"/>
                      <a:pt x="531" y="153"/>
                      <a:pt x="449" y="114"/>
                    </a:cubicBezTo>
                    <a:cubicBezTo>
                      <a:pt x="308" y="47"/>
                      <a:pt x="144" y="0"/>
                      <a:pt x="0" y="4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4" name="Google Shape;384;p8"/>
            <p:cNvGrpSpPr/>
            <p:nvPr/>
          </p:nvGrpSpPr>
          <p:grpSpPr>
            <a:xfrm rot="10800000">
              <a:off x="2861163" y="-2956563"/>
              <a:ext cx="7299326" cy="3862388"/>
              <a:chOff x="2446338" y="-23812"/>
              <a:chExt cx="7299326" cy="3862388"/>
            </a:xfrm>
          </p:grpSpPr>
          <p:sp>
            <p:nvSpPr>
              <p:cNvPr id="385" name="Google Shape;385;p8"/>
              <p:cNvSpPr/>
              <p:nvPr/>
            </p:nvSpPr>
            <p:spPr>
              <a:xfrm>
                <a:off x="2446338" y="-23812"/>
                <a:ext cx="6784972" cy="3862388"/>
              </a:xfrm>
              <a:custGeom>
                <a:rect b="b" l="l" r="r" t="t"/>
                <a:pathLst>
                  <a:path extrusionOk="0" h="1794" w="3153">
                    <a:moveTo>
                      <a:pt x="3153" y="1794"/>
                    </a:moveTo>
                    <a:cubicBezTo>
                      <a:pt x="3014" y="1620"/>
                      <a:pt x="2861" y="1443"/>
                      <a:pt x="2705" y="1261"/>
                    </a:cubicBezTo>
                    <a:cubicBezTo>
                      <a:pt x="2685" y="1237"/>
                      <a:pt x="2655" y="1209"/>
                      <a:pt x="2618" y="1219"/>
                    </a:cubicBezTo>
                    <a:cubicBezTo>
                      <a:pt x="2588" y="1227"/>
                      <a:pt x="2572" y="1257"/>
                      <a:pt x="2554" y="1281"/>
                    </a:cubicBezTo>
                    <a:cubicBezTo>
                      <a:pt x="2483" y="1376"/>
                      <a:pt x="2324" y="1395"/>
                      <a:pt x="2231" y="1329"/>
                    </a:cubicBezTo>
                    <a:cubicBezTo>
                      <a:pt x="2192" y="1300"/>
                      <a:pt x="2166" y="1264"/>
                      <a:pt x="2148" y="1223"/>
                    </a:cubicBezTo>
                    <a:cubicBezTo>
                      <a:pt x="2129" y="1181"/>
                      <a:pt x="2118" y="1134"/>
                      <a:pt x="2108" y="1088"/>
                    </a:cubicBezTo>
                    <a:cubicBezTo>
                      <a:pt x="2104" y="1064"/>
                      <a:pt x="2099" y="1039"/>
                      <a:pt x="2095" y="1013"/>
                    </a:cubicBezTo>
                    <a:cubicBezTo>
                      <a:pt x="2083" y="942"/>
                      <a:pt x="2075" y="866"/>
                      <a:pt x="2068" y="790"/>
                    </a:cubicBezTo>
                    <a:cubicBezTo>
                      <a:pt x="2053" y="636"/>
                      <a:pt x="2039" y="482"/>
                      <a:pt x="2024" y="328"/>
                    </a:cubicBezTo>
                    <a:cubicBezTo>
                      <a:pt x="2018" y="261"/>
                      <a:pt x="2010" y="192"/>
                      <a:pt x="1973" y="131"/>
                    </a:cubicBezTo>
                    <a:cubicBezTo>
                      <a:pt x="1924" y="50"/>
                      <a:pt x="1821" y="0"/>
                      <a:pt x="1734" y="14"/>
                    </a:cubicBezTo>
                    <a:cubicBezTo>
                      <a:pt x="1696" y="20"/>
                      <a:pt x="1663" y="36"/>
                      <a:pt x="1629" y="53"/>
                    </a:cubicBezTo>
                    <a:cubicBezTo>
                      <a:pt x="1524" y="104"/>
                      <a:pt x="1411" y="154"/>
                      <a:pt x="1295" y="199"/>
                    </a:cubicBezTo>
                    <a:cubicBezTo>
                      <a:pt x="1184" y="241"/>
                      <a:pt x="1071" y="280"/>
                      <a:pt x="955" y="313"/>
                    </a:cubicBezTo>
                    <a:cubicBezTo>
                      <a:pt x="882" y="335"/>
                      <a:pt x="807" y="355"/>
                      <a:pt x="732" y="374"/>
                    </a:cubicBezTo>
                    <a:cubicBezTo>
                      <a:pt x="630" y="401"/>
                      <a:pt x="526" y="428"/>
                      <a:pt x="419" y="437"/>
                    </a:cubicBezTo>
                    <a:cubicBezTo>
                      <a:pt x="274" y="450"/>
                      <a:pt x="127" y="431"/>
                      <a:pt x="0" y="38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8"/>
              <p:cNvSpPr/>
              <p:nvPr/>
            </p:nvSpPr>
            <p:spPr>
              <a:xfrm>
                <a:off x="2503488" y="77788"/>
                <a:ext cx="6757987" cy="3594099"/>
              </a:xfrm>
              <a:custGeom>
                <a:rect b="b" l="l" r="r" t="t"/>
                <a:pathLst>
                  <a:path extrusionOk="0" h="1670" w="3140">
                    <a:moveTo>
                      <a:pt x="3140" y="1670"/>
                    </a:moveTo>
                    <a:cubicBezTo>
                      <a:pt x="3005" y="1523"/>
                      <a:pt x="2854" y="1373"/>
                      <a:pt x="2697" y="1215"/>
                    </a:cubicBezTo>
                    <a:cubicBezTo>
                      <a:pt x="2677" y="1195"/>
                      <a:pt x="2648" y="1170"/>
                      <a:pt x="2611" y="1181"/>
                    </a:cubicBezTo>
                    <a:cubicBezTo>
                      <a:pt x="2583" y="1190"/>
                      <a:pt x="2567" y="1219"/>
                      <a:pt x="2549" y="1243"/>
                    </a:cubicBezTo>
                    <a:cubicBezTo>
                      <a:pt x="2477" y="1338"/>
                      <a:pt x="2323" y="1360"/>
                      <a:pt x="2229" y="1300"/>
                    </a:cubicBezTo>
                    <a:cubicBezTo>
                      <a:pt x="2190" y="1275"/>
                      <a:pt x="2163" y="1241"/>
                      <a:pt x="2143" y="1203"/>
                    </a:cubicBezTo>
                    <a:cubicBezTo>
                      <a:pt x="2122" y="1164"/>
                      <a:pt x="2109" y="1120"/>
                      <a:pt x="2097" y="1076"/>
                    </a:cubicBezTo>
                    <a:cubicBezTo>
                      <a:pt x="2092" y="1052"/>
                      <a:pt x="2086" y="1028"/>
                      <a:pt x="2081" y="1003"/>
                    </a:cubicBezTo>
                    <a:cubicBezTo>
                      <a:pt x="2066" y="934"/>
                      <a:pt x="2057" y="858"/>
                      <a:pt x="2048" y="784"/>
                    </a:cubicBezTo>
                    <a:cubicBezTo>
                      <a:pt x="2030" y="632"/>
                      <a:pt x="2012" y="479"/>
                      <a:pt x="1994" y="327"/>
                    </a:cubicBezTo>
                    <a:cubicBezTo>
                      <a:pt x="1986" y="261"/>
                      <a:pt x="1977" y="192"/>
                      <a:pt x="1941" y="132"/>
                    </a:cubicBezTo>
                    <a:cubicBezTo>
                      <a:pt x="1892" y="51"/>
                      <a:pt x="1792" y="0"/>
                      <a:pt x="1707" y="9"/>
                    </a:cubicBezTo>
                    <a:cubicBezTo>
                      <a:pt x="1670" y="14"/>
                      <a:pt x="1636" y="28"/>
                      <a:pt x="1602" y="43"/>
                    </a:cubicBezTo>
                    <a:cubicBezTo>
                      <a:pt x="1499" y="88"/>
                      <a:pt x="1387" y="137"/>
                      <a:pt x="1273" y="180"/>
                    </a:cubicBezTo>
                    <a:cubicBezTo>
                      <a:pt x="1163" y="221"/>
                      <a:pt x="1052" y="260"/>
                      <a:pt x="938" y="294"/>
                    </a:cubicBezTo>
                    <a:cubicBezTo>
                      <a:pt x="866" y="316"/>
                      <a:pt x="792" y="335"/>
                      <a:pt x="719" y="354"/>
                    </a:cubicBezTo>
                    <a:cubicBezTo>
                      <a:pt x="618" y="381"/>
                      <a:pt x="516" y="407"/>
                      <a:pt x="411" y="418"/>
                    </a:cubicBezTo>
                    <a:cubicBezTo>
                      <a:pt x="268" y="432"/>
                      <a:pt x="124" y="418"/>
                      <a:pt x="0" y="38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8"/>
              <p:cNvSpPr/>
              <p:nvPr/>
            </p:nvSpPr>
            <p:spPr>
              <a:xfrm>
                <a:off x="2562225" y="176213"/>
                <a:ext cx="6729413" cy="3330575"/>
              </a:xfrm>
              <a:custGeom>
                <a:rect b="b" l="l" r="r" t="t"/>
                <a:pathLst>
                  <a:path extrusionOk="0" h="1547" w="3127">
                    <a:moveTo>
                      <a:pt x="3127" y="1547"/>
                    </a:moveTo>
                    <a:cubicBezTo>
                      <a:pt x="2996" y="1427"/>
                      <a:pt x="2846" y="1303"/>
                      <a:pt x="2690" y="1171"/>
                    </a:cubicBezTo>
                    <a:cubicBezTo>
                      <a:pt x="2670" y="1154"/>
                      <a:pt x="2641" y="1132"/>
                      <a:pt x="2605" y="1145"/>
                    </a:cubicBezTo>
                    <a:cubicBezTo>
                      <a:pt x="2577" y="1154"/>
                      <a:pt x="2561" y="1183"/>
                      <a:pt x="2543" y="1207"/>
                    </a:cubicBezTo>
                    <a:cubicBezTo>
                      <a:pt x="2472" y="1301"/>
                      <a:pt x="2322" y="1327"/>
                      <a:pt x="2228" y="1273"/>
                    </a:cubicBezTo>
                    <a:cubicBezTo>
                      <a:pt x="2188" y="1250"/>
                      <a:pt x="2160" y="1219"/>
                      <a:pt x="2138" y="1184"/>
                    </a:cubicBezTo>
                    <a:cubicBezTo>
                      <a:pt x="2116" y="1148"/>
                      <a:pt x="2100" y="1106"/>
                      <a:pt x="2087" y="1064"/>
                    </a:cubicBezTo>
                    <a:cubicBezTo>
                      <a:pt x="2079" y="1042"/>
                      <a:pt x="2073" y="1018"/>
                      <a:pt x="2067" y="994"/>
                    </a:cubicBezTo>
                    <a:cubicBezTo>
                      <a:pt x="2049" y="926"/>
                      <a:pt x="2038" y="852"/>
                      <a:pt x="2028" y="778"/>
                    </a:cubicBezTo>
                    <a:cubicBezTo>
                      <a:pt x="2007" y="628"/>
                      <a:pt x="1985" y="477"/>
                      <a:pt x="1964" y="327"/>
                    </a:cubicBezTo>
                    <a:cubicBezTo>
                      <a:pt x="1955" y="262"/>
                      <a:pt x="1945" y="194"/>
                      <a:pt x="1909" y="134"/>
                    </a:cubicBezTo>
                    <a:cubicBezTo>
                      <a:pt x="1860" y="54"/>
                      <a:pt x="1763" y="0"/>
                      <a:pt x="1679" y="6"/>
                    </a:cubicBezTo>
                    <a:cubicBezTo>
                      <a:pt x="1643" y="9"/>
                      <a:pt x="1610" y="20"/>
                      <a:pt x="1576" y="34"/>
                    </a:cubicBezTo>
                    <a:cubicBezTo>
                      <a:pt x="1473" y="74"/>
                      <a:pt x="1362" y="120"/>
                      <a:pt x="1250" y="162"/>
                    </a:cubicBezTo>
                    <a:cubicBezTo>
                      <a:pt x="1142" y="203"/>
                      <a:pt x="1033" y="242"/>
                      <a:pt x="921" y="276"/>
                    </a:cubicBezTo>
                    <a:cubicBezTo>
                      <a:pt x="850" y="297"/>
                      <a:pt x="778" y="317"/>
                      <a:pt x="705" y="336"/>
                    </a:cubicBezTo>
                    <a:cubicBezTo>
                      <a:pt x="606" y="362"/>
                      <a:pt x="505" y="388"/>
                      <a:pt x="403" y="399"/>
                    </a:cubicBezTo>
                    <a:cubicBezTo>
                      <a:pt x="262" y="415"/>
                      <a:pt x="121" y="405"/>
                      <a:pt x="0" y="37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8"/>
              <p:cNvSpPr/>
              <p:nvPr/>
            </p:nvSpPr>
            <p:spPr>
              <a:xfrm>
                <a:off x="2620963" y="277813"/>
                <a:ext cx="6704010" cy="3062289"/>
              </a:xfrm>
              <a:custGeom>
                <a:rect b="b" l="l" r="r" t="t"/>
                <a:pathLst>
                  <a:path extrusionOk="0" h="1423" w="3115">
                    <a:moveTo>
                      <a:pt x="3115" y="1423"/>
                    </a:moveTo>
                    <a:cubicBezTo>
                      <a:pt x="2988" y="1330"/>
                      <a:pt x="2839" y="1233"/>
                      <a:pt x="2682" y="1125"/>
                    </a:cubicBezTo>
                    <a:cubicBezTo>
                      <a:pt x="2662" y="1111"/>
                      <a:pt x="2634" y="1093"/>
                      <a:pt x="2599" y="1107"/>
                    </a:cubicBezTo>
                    <a:cubicBezTo>
                      <a:pt x="2572" y="1117"/>
                      <a:pt x="2555" y="1146"/>
                      <a:pt x="2538" y="1169"/>
                    </a:cubicBezTo>
                    <a:cubicBezTo>
                      <a:pt x="2466" y="1263"/>
                      <a:pt x="2320" y="1292"/>
                      <a:pt x="2226" y="1245"/>
                    </a:cubicBezTo>
                    <a:cubicBezTo>
                      <a:pt x="2186" y="1225"/>
                      <a:pt x="2157" y="1197"/>
                      <a:pt x="2134" y="1164"/>
                    </a:cubicBezTo>
                    <a:cubicBezTo>
                      <a:pt x="2109" y="1131"/>
                      <a:pt x="2091" y="1092"/>
                      <a:pt x="2076" y="1051"/>
                    </a:cubicBezTo>
                    <a:cubicBezTo>
                      <a:pt x="2067" y="1030"/>
                      <a:pt x="2060" y="1007"/>
                      <a:pt x="2053" y="984"/>
                    </a:cubicBezTo>
                    <a:cubicBezTo>
                      <a:pt x="2032" y="918"/>
                      <a:pt x="2020" y="845"/>
                      <a:pt x="2008" y="772"/>
                    </a:cubicBezTo>
                    <a:cubicBezTo>
                      <a:pt x="1983" y="623"/>
                      <a:pt x="1959" y="474"/>
                      <a:pt x="1934" y="326"/>
                    </a:cubicBezTo>
                    <a:cubicBezTo>
                      <a:pt x="1923" y="261"/>
                      <a:pt x="1912" y="194"/>
                      <a:pt x="1876" y="135"/>
                    </a:cubicBezTo>
                    <a:cubicBezTo>
                      <a:pt x="1828" y="55"/>
                      <a:pt x="1734" y="0"/>
                      <a:pt x="1652" y="2"/>
                    </a:cubicBezTo>
                    <a:cubicBezTo>
                      <a:pt x="1616" y="2"/>
                      <a:pt x="1583" y="12"/>
                      <a:pt x="1549" y="23"/>
                    </a:cubicBezTo>
                    <a:cubicBezTo>
                      <a:pt x="1447" y="58"/>
                      <a:pt x="1338" y="102"/>
                      <a:pt x="1227" y="144"/>
                    </a:cubicBezTo>
                    <a:cubicBezTo>
                      <a:pt x="1121" y="183"/>
                      <a:pt x="1013" y="223"/>
                      <a:pt x="904" y="256"/>
                    </a:cubicBezTo>
                    <a:cubicBezTo>
                      <a:pt x="834" y="278"/>
                      <a:pt x="763" y="297"/>
                      <a:pt x="692" y="316"/>
                    </a:cubicBezTo>
                    <a:cubicBezTo>
                      <a:pt x="594" y="342"/>
                      <a:pt x="495" y="368"/>
                      <a:pt x="394" y="380"/>
                    </a:cubicBezTo>
                    <a:cubicBezTo>
                      <a:pt x="256" y="397"/>
                      <a:pt x="118" y="391"/>
                      <a:pt x="0" y="37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8"/>
              <p:cNvSpPr/>
              <p:nvPr/>
            </p:nvSpPr>
            <p:spPr>
              <a:xfrm>
                <a:off x="2678113" y="369888"/>
                <a:ext cx="6677024" cy="2803525"/>
              </a:xfrm>
              <a:custGeom>
                <a:rect b="b" l="l" r="r" t="t"/>
                <a:pathLst>
                  <a:path extrusionOk="0" h="1302" w="3102">
                    <a:moveTo>
                      <a:pt x="3102" y="1302"/>
                    </a:moveTo>
                    <a:cubicBezTo>
                      <a:pt x="2979" y="1237"/>
                      <a:pt x="2831" y="1166"/>
                      <a:pt x="2674" y="1084"/>
                    </a:cubicBezTo>
                    <a:cubicBezTo>
                      <a:pt x="2654" y="1073"/>
                      <a:pt x="2627" y="1059"/>
                      <a:pt x="2593" y="1073"/>
                    </a:cubicBezTo>
                    <a:cubicBezTo>
                      <a:pt x="2566" y="1084"/>
                      <a:pt x="2550" y="1112"/>
                      <a:pt x="2532" y="1136"/>
                    </a:cubicBezTo>
                    <a:cubicBezTo>
                      <a:pt x="2460" y="1229"/>
                      <a:pt x="2319" y="1261"/>
                      <a:pt x="2224" y="1220"/>
                    </a:cubicBezTo>
                    <a:cubicBezTo>
                      <a:pt x="2184" y="1203"/>
                      <a:pt x="2154" y="1178"/>
                      <a:pt x="2129" y="1148"/>
                    </a:cubicBezTo>
                    <a:cubicBezTo>
                      <a:pt x="2103" y="1118"/>
                      <a:pt x="2083" y="1081"/>
                      <a:pt x="2065" y="1043"/>
                    </a:cubicBezTo>
                    <a:cubicBezTo>
                      <a:pt x="2055" y="1022"/>
                      <a:pt x="2047" y="1001"/>
                      <a:pt x="2038" y="978"/>
                    </a:cubicBezTo>
                    <a:cubicBezTo>
                      <a:pt x="2015" y="914"/>
                      <a:pt x="2001" y="841"/>
                      <a:pt x="1988" y="769"/>
                    </a:cubicBezTo>
                    <a:cubicBezTo>
                      <a:pt x="1960" y="623"/>
                      <a:pt x="1932" y="476"/>
                      <a:pt x="1904" y="329"/>
                    </a:cubicBezTo>
                    <a:cubicBezTo>
                      <a:pt x="1892" y="265"/>
                      <a:pt x="1879" y="199"/>
                      <a:pt x="1844" y="140"/>
                    </a:cubicBezTo>
                    <a:cubicBezTo>
                      <a:pt x="1796" y="60"/>
                      <a:pt x="1706" y="4"/>
                      <a:pt x="1625" y="1"/>
                    </a:cubicBezTo>
                    <a:cubicBezTo>
                      <a:pt x="1589" y="0"/>
                      <a:pt x="1556" y="7"/>
                      <a:pt x="1522" y="17"/>
                    </a:cubicBezTo>
                    <a:cubicBezTo>
                      <a:pt x="1422" y="47"/>
                      <a:pt x="1313" y="89"/>
                      <a:pt x="1204" y="129"/>
                    </a:cubicBezTo>
                    <a:cubicBezTo>
                      <a:pt x="1099" y="168"/>
                      <a:pt x="994" y="207"/>
                      <a:pt x="887" y="241"/>
                    </a:cubicBezTo>
                    <a:cubicBezTo>
                      <a:pt x="818" y="263"/>
                      <a:pt x="748" y="282"/>
                      <a:pt x="678" y="300"/>
                    </a:cubicBezTo>
                    <a:cubicBezTo>
                      <a:pt x="582" y="326"/>
                      <a:pt x="485" y="351"/>
                      <a:pt x="386" y="365"/>
                    </a:cubicBezTo>
                    <a:cubicBezTo>
                      <a:pt x="250" y="383"/>
                      <a:pt x="115" y="381"/>
                      <a:pt x="0" y="36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8"/>
              <p:cNvSpPr/>
              <p:nvPr/>
            </p:nvSpPr>
            <p:spPr>
              <a:xfrm>
                <a:off x="2736850" y="458788"/>
                <a:ext cx="6648447" cy="2654301"/>
              </a:xfrm>
              <a:custGeom>
                <a:rect b="b" l="l" r="r" t="t"/>
                <a:pathLst>
                  <a:path extrusionOk="0" h="1233" w="3089">
                    <a:moveTo>
                      <a:pt x="3089" y="1184"/>
                    </a:moveTo>
                    <a:cubicBezTo>
                      <a:pt x="2970" y="1146"/>
                      <a:pt x="2824" y="1102"/>
                      <a:pt x="2667" y="1044"/>
                    </a:cubicBezTo>
                    <a:cubicBezTo>
                      <a:pt x="2647" y="1037"/>
                      <a:pt x="2620" y="1026"/>
                      <a:pt x="2586" y="1042"/>
                    </a:cubicBezTo>
                    <a:cubicBezTo>
                      <a:pt x="2561" y="1054"/>
                      <a:pt x="2544" y="1081"/>
                      <a:pt x="2527" y="1104"/>
                    </a:cubicBezTo>
                    <a:cubicBezTo>
                      <a:pt x="2455" y="1197"/>
                      <a:pt x="2318" y="1233"/>
                      <a:pt x="2222" y="1198"/>
                    </a:cubicBezTo>
                    <a:cubicBezTo>
                      <a:pt x="2182" y="1184"/>
                      <a:pt x="2151" y="1161"/>
                      <a:pt x="2124" y="1134"/>
                    </a:cubicBezTo>
                    <a:cubicBezTo>
                      <a:pt x="2097" y="1106"/>
                      <a:pt x="2074" y="1073"/>
                      <a:pt x="2054" y="1036"/>
                    </a:cubicBezTo>
                    <a:cubicBezTo>
                      <a:pt x="2043" y="1017"/>
                      <a:pt x="2034" y="996"/>
                      <a:pt x="2024" y="974"/>
                    </a:cubicBezTo>
                    <a:cubicBezTo>
                      <a:pt x="1999" y="912"/>
                      <a:pt x="1982" y="840"/>
                      <a:pt x="1967" y="769"/>
                    </a:cubicBezTo>
                    <a:cubicBezTo>
                      <a:pt x="1936" y="624"/>
                      <a:pt x="1905" y="479"/>
                      <a:pt x="1874" y="334"/>
                    </a:cubicBezTo>
                    <a:cubicBezTo>
                      <a:pt x="1860" y="271"/>
                      <a:pt x="1846" y="206"/>
                      <a:pt x="1811" y="147"/>
                    </a:cubicBezTo>
                    <a:cubicBezTo>
                      <a:pt x="1764" y="68"/>
                      <a:pt x="1677" y="9"/>
                      <a:pt x="1597" y="3"/>
                    </a:cubicBezTo>
                    <a:cubicBezTo>
                      <a:pt x="1562" y="0"/>
                      <a:pt x="1530" y="5"/>
                      <a:pt x="1496" y="13"/>
                    </a:cubicBezTo>
                    <a:cubicBezTo>
                      <a:pt x="1396" y="37"/>
                      <a:pt x="1288" y="77"/>
                      <a:pt x="1181" y="117"/>
                    </a:cubicBezTo>
                    <a:cubicBezTo>
                      <a:pt x="1078" y="154"/>
                      <a:pt x="975" y="194"/>
                      <a:pt x="870" y="228"/>
                    </a:cubicBezTo>
                    <a:cubicBezTo>
                      <a:pt x="802" y="249"/>
                      <a:pt x="734" y="268"/>
                      <a:pt x="665" y="287"/>
                    </a:cubicBezTo>
                    <a:cubicBezTo>
                      <a:pt x="570" y="312"/>
                      <a:pt x="474" y="337"/>
                      <a:pt x="378" y="352"/>
                    </a:cubicBezTo>
                    <a:cubicBezTo>
                      <a:pt x="244" y="372"/>
                      <a:pt x="112" y="373"/>
                      <a:pt x="0" y="36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8"/>
              <p:cNvSpPr/>
              <p:nvPr/>
            </p:nvSpPr>
            <p:spPr>
              <a:xfrm>
                <a:off x="2797175" y="546100"/>
                <a:ext cx="6618284" cy="2592387"/>
              </a:xfrm>
              <a:custGeom>
                <a:rect b="b" l="l" r="r" t="t"/>
                <a:pathLst>
                  <a:path extrusionOk="0" h="1204" w="3075">
                    <a:moveTo>
                      <a:pt x="3075" y="1066"/>
                    </a:moveTo>
                    <a:cubicBezTo>
                      <a:pt x="2960" y="1055"/>
                      <a:pt x="2816" y="1037"/>
                      <a:pt x="2658" y="1005"/>
                    </a:cubicBezTo>
                    <a:cubicBezTo>
                      <a:pt x="2638" y="1001"/>
                      <a:pt x="2611" y="993"/>
                      <a:pt x="2579" y="1010"/>
                    </a:cubicBezTo>
                    <a:cubicBezTo>
                      <a:pt x="2554" y="1023"/>
                      <a:pt x="2538" y="1050"/>
                      <a:pt x="2520" y="1073"/>
                    </a:cubicBezTo>
                    <a:cubicBezTo>
                      <a:pt x="2448" y="1165"/>
                      <a:pt x="2316" y="1204"/>
                      <a:pt x="2220" y="1176"/>
                    </a:cubicBezTo>
                    <a:cubicBezTo>
                      <a:pt x="2179" y="1164"/>
                      <a:pt x="2147" y="1145"/>
                      <a:pt x="2118" y="1120"/>
                    </a:cubicBezTo>
                    <a:cubicBezTo>
                      <a:pt x="2089" y="1095"/>
                      <a:pt x="2064" y="1064"/>
                      <a:pt x="2042" y="1029"/>
                    </a:cubicBezTo>
                    <a:cubicBezTo>
                      <a:pt x="2030" y="1011"/>
                      <a:pt x="2019" y="991"/>
                      <a:pt x="2009" y="970"/>
                    </a:cubicBezTo>
                    <a:cubicBezTo>
                      <a:pt x="1981" y="910"/>
                      <a:pt x="1963" y="838"/>
                      <a:pt x="1946" y="769"/>
                    </a:cubicBezTo>
                    <a:cubicBezTo>
                      <a:pt x="1912" y="625"/>
                      <a:pt x="1877" y="482"/>
                      <a:pt x="1843" y="339"/>
                    </a:cubicBezTo>
                    <a:cubicBezTo>
                      <a:pt x="1828" y="276"/>
                      <a:pt x="1812" y="212"/>
                      <a:pt x="1778" y="154"/>
                    </a:cubicBezTo>
                    <a:cubicBezTo>
                      <a:pt x="1731" y="75"/>
                      <a:pt x="1647" y="15"/>
                      <a:pt x="1569" y="5"/>
                    </a:cubicBezTo>
                    <a:cubicBezTo>
                      <a:pt x="1535" y="0"/>
                      <a:pt x="1502" y="3"/>
                      <a:pt x="1468" y="9"/>
                    </a:cubicBezTo>
                    <a:cubicBezTo>
                      <a:pt x="1370" y="28"/>
                      <a:pt x="1263" y="66"/>
                      <a:pt x="1158" y="104"/>
                    </a:cubicBezTo>
                    <a:cubicBezTo>
                      <a:pt x="1056" y="141"/>
                      <a:pt x="955" y="181"/>
                      <a:pt x="851" y="214"/>
                    </a:cubicBezTo>
                    <a:cubicBezTo>
                      <a:pt x="785" y="236"/>
                      <a:pt x="718" y="255"/>
                      <a:pt x="650" y="273"/>
                    </a:cubicBezTo>
                    <a:cubicBezTo>
                      <a:pt x="557" y="298"/>
                      <a:pt x="463" y="323"/>
                      <a:pt x="368" y="338"/>
                    </a:cubicBezTo>
                    <a:cubicBezTo>
                      <a:pt x="237" y="360"/>
                      <a:pt x="107" y="365"/>
                      <a:pt x="0" y="36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8"/>
              <p:cNvSpPr/>
              <p:nvPr/>
            </p:nvSpPr>
            <p:spPr>
              <a:xfrm>
                <a:off x="2854325" y="635000"/>
                <a:ext cx="6591299" cy="2528888"/>
              </a:xfrm>
              <a:custGeom>
                <a:rect b="b" l="l" r="r" t="t"/>
                <a:pathLst>
                  <a:path extrusionOk="0" h="1175" w="3062">
                    <a:moveTo>
                      <a:pt x="3062" y="948"/>
                    </a:moveTo>
                    <a:cubicBezTo>
                      <a:pt x="2952" y="964"/>
                      <a:pt x="2809" y="972"/>
                      <a:pt x="2650" y="965"/>
                    </a:cubicBezTo>
                    <a:cubicBezTo>
                      <a:pt x="2630" y="964"/>
                      <a:pt x="2604" y="960"/>
                      <a:pt x="2573" y="978"/>
                    </a:cubicBezTo>
                    <a:cubicBezTo>
                      <a:pt x="2549" y="992"/>
                      <a:pt x="2532" y="1018"/>
                      <a:pt x="2515" y="1041"/>
                    </a:cubicBezTo>
                    <a:cubicBezTo>
                      <a:pt x="2443" y="1133"/>
                      <a:pt x="2314" y="1175"/>
                      <a:pt x="2218" y="1154"/>
                    </a:cubicBezTo>
                    <a:cubicBezTo>
                      <a:pt x="2178" y="1144"/>
                      <a:pt x="2144" y="1128"/>
                      <a:pt x="2114" y="1106"/>
                    </a:cubicBezTo>
                    <a:cubicBezTo>
                      <a:pt x="2083" y="1084"/>
                      <a:pt x="2056" y="1056"/>
                      <a:pt x="2031" y="1023"/>
                    </a:cubicBezTo>
                    <a:cubicBezTo>
                      <a:pt x="2018" y="1005"/>
                      <a:pt x="2006" y="986"/>
                      <a:pt x="1995" y="966"/>
                    </a:cubicBezTo>
                    <a:cubicBezTo>
                      <a:pt x="1964" y="907"/>
                      <a:pt x="1944" y="837"/>
                      <a:pt x="1926" y="768"/>
                    </a:cubicBezTo>
                    <a:cubicBezTo>
                      <a:pt x="1888" y="627"/>
                      <a:pt x="1851" y="485"/>
                      <a:pt x="1813" y="344"/>
                    </a:cubicBezTo>
                    <a:cubicBezTo>
                      <a:pt x="1797" y="282"/>
                      <a:pt x="1780" y="219"/>
                      <a:pt x="1745" y="161"/>
                    </a:cubicBezTo>
                    <a:cubicBezTo>
                      <a:pt x="1699" y="83"/>
                      <a:pt x="1619" y="21"/>
                      <a:pt x="1541" y="6"/>
                    </a:cubicBezTo>
                    <a:cubicBezTo>
                      <a:pt x="1508" y="0"/>
                      <a:pt x="1476" y="0"/>
                      <a:pt x="1441" y="5"/>
                    </a:cubicBezTo>
                    <a:cubicBezTo>
                      <a:pt x="1344" y="19"/>
                      <a:pt x="1238" y="54"/>
                      <a:pt x="1135" y="91"/>
                    </a:cubicBezTo>
                    <a:cubicBezTo>
                      <a:pt x="1035" y="127"/>
                      <a:pt x="936" y="168"/>
                      <a:pt x="834" y="201"/>
                    </a:cubicBezTo>
                    <a:cubicBezTo>
                      <a:pt x="770" y="222"/>
                      <a:pt x="703" y="241"/>
                      <a:pt x="637" y="259"/>
                    </a:cubicBezTo>
                    <a:cubicBezTo>
                      <a:pt x="545" y="284"/>
                      <a:pt x="453" y="308"/>
                      <a:pt x="360" y="325"/>
                    </a:cubicBezTo>
                    <a:cubicBezTo>
                      <a:pt x="231" y="348"/>
                      <a:pt x="104" y="357"/>
                      <a:pt x="0" y="365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8"/>
              <p:cNvSpPr/>
              <p:nvPr/>
            </p:nvSpPr>
            <p:spPr>
              <a:xfrm>
                <a:off x="2913063" y="719137"/>
                <a:ext cx="6562729" cy="2473326"/>
              </a:xfrm>
              <a:custGeom>
                <a:rect b="b" l="l" r="r" t="t"/>
                <a:pathLst>
                  <a:path extrusionOk="0" h="1149" w="3049">
                    <a:moveTo>
                      <a:pt x="3049" y="831"/>
                    </a:moveTo>
                    <a:cubicBezTo>
                      <a:pt x="2943" y="875"/>
                      <a:pt x="2802" y="910"/>
                      <a:pt x="2642" y="928"/>
                    </a:cubicBezTo>
                    <a:cubicBezTo>
                      <a:pt x="2623" y="930"/>
                      <a:pt x="2597" y="929"/>
                      <a:pt x="2567" y="949"/>
                    </a:cubicBezTo>
                    <a:cubicBezTo>
                      <a:pt x="2544" y="963"/>
                      <a:pt x="2527" y="989"/>
                      <a:pt x="2509" y="1012"/>
                    </a:cubicBezTo>
                    <a:cubicBezTo>
                      <a:pt x="2437" y="1103"/>
                      <a:pt x="2313" y="1149"/>
                      <a:pt x="2216" y="1133"/>
                    </a:cubicBezTo>
                    <a:cubicBezTo>
                      <a:pt x="2176" y="1127"/>
                      <a:pt x="2141" y="1113"/>
                      <a:pt x="2109" y="1094"/>
                    </a:cubicBezTo>
                    <a:cubicBezTo>
                      <a:pt x="2076" y="1075"/>
                      <a:pt x="2047" y="1049"/>
                      <a:pt x="2020" y="1018"/>
                    </a:cubicBezTo>
                    <a:cubicBezTo>
                      <a:pt x="2006" y="1002"/>
                      <a:pt x="1993" y="984"/>
                      <a:pt x="1981" y="963"/>
                    </a:cubicBezTo>
                    <a:cubicBezTo>
                      <a:pt x="1947" y="907"/>
                      <a:pt x="1926" y="838"/>
                      <a:pt x="1906" y="770"/>
                    </a:cubicBezTo>
                    <a:cubicBezTo>
                      <a:pt x="1865" y="630"/>
                      <a:pt x="1824" y="490"/>
                      <a:pt x="1783" y="350"/>
                    </a:cubicBezTo>
                    <a:cubicBezTo>
                      <a:pt x="1765" y="290"/>
                      <a:pt x="1747" y="227"/>
                      <a:pt x="1713" y="170"/>
                    </a:cubicBezTo>
                    <a:cubicBezTo>
                      <a:pt x="1667" y="92"/>
                      <a:pt x="1590" y="29"/>
                      <a:pt x="1514" y="10"/>
                    </a:cubicBezTo>
                    <a:cubicBezTo>
                      <a:pt x="1481" y="2"/>
                      <a:pt x="1449" y="0"/>
                      <a:pt x="1415" y="3"/>
                    </a:cubicBezTo>
                    <a:cubicBezTo>
                      <a:pt x="1319" y="12"/>
                      <a:pt x="1213" y="45"/>
                      <a:pt x="1112" y="81"/>
                    </a:cubicBezTo>
                    <a:cubicBezTo>
                      <a:pt x="1013" y="116"/>
                      <a:pt x="917" y="156"/>
                      <a:pt x="817" y="190"/>
                    </a:cubicBezTo>
                    <a:cubicBezTo>
                      <a:pt x="754" y="211"/>
                      <a:pt x="689" y="230"/>
                      <a:pt x="623" y="248"/>
                    </a:cubicBezTo>
                    <a:cubicBezTo>
                      <a:pt x="533" y="273"/>
                      <a:pt x="442" y="296"/>
                      <a:pt x="352" y="314"/>
                    </a:cubicBezTo>
                    <a:cubicBezTo>
                      <a:pt x="225" y="338"/>
                      <a:pt x="101" y="351"/>
                      <a:pt x="0" y="36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8"/>
              <p:cNvSpPr/>
              <p:nvPr/>
            </p:nvSpPr>
            <p:spPr>
              <a:xfrm>
                <a:off x="2971800" y="803275"/>
                <a:ext cx="6534148" cy="2414589"/>
              </a:xfrm>
              <a:custGeom>
                <a:rect b="b" l="l" r="r" t="t"/>
                <a:pathLst>
                  <a:path extrusionOk="0" h="1122" w="3036">
                    <a:moveTo>
                      <a:pt x="3036" y="715"/>
                    </a:moveTo>
                    <a:cubicBezTo>
                      <a:pt x="2934" y="786"/>
                      <a:pt x="2794" y="847"/>
                      <a:pt x="2635" y="890"/>
                    </a:cubicBezTo>
                    <a:cubicBezTo>
                      <a:pt x="2615" y="896"/>
                      <a:pt x="2590" y="898"/>
                      <a:pt x="2560" y="919"/>
                    </a:cubicBezTo>
                    <a:cubicBezTo>
                      <a:pt x="2538" y="934"/>
                      <a:pt x="2521" y="960"/>
                      <a:pt x="2504" y="982"/>
                    </a:cubicBezTo>
                    <a:cubicBezTo>
                      <a:pt x="2432" y="1073"/>
                      <a:pt x="2312" y="1122"/>
                      <a:pt x="2214" y="1113"/>
                    </a:cubicBezTo>
                    <a:cubicBezTo>
                      <a:pt x="2174" y="1109"/>
                      <a:pt x="2138" y="1099"/>
                      <a:pt x="2104" y="1082"/>
                    </a:cubicBezTo>
                    <a:cubicBezTo>
                      <a:pt x="2070" y="1066"/>
                      <a:pt x="2038" y="1042"/>
                      <a:pt x="2009" y="1013"/>
                    </a:cubicBezTo>
                    <a:cubicBezTo>
                      <a:pt x="1994" y="998"/>
                      <a:pt x="1980" y="981"/>
                      <a:pt x="1967" y="961"/>
                    </a:cubicBezTo>
                    <a:cubicBezTo>
                      <a:pt x="1930" y="907"/>
                      <a:pt x="1907" y="838"/>
                      <a:pt x="1886" y="771"/>
                    </a:cubicBezTo>
                    <a:cubicBezTo>
                      <a:pt x="1842" y="633"/>
                      <a:pt x="1797" y="495"/>
                      <a:pt x="1753" y="357"/>
                    </a:cubicBezTo>
                    <a:cubicBezTo>
                      <a:pt x="1734" y="297"/>
                      <a:pt x="1714" y="236"/>
                      <a:pt x="1680" y="179"/>
                    </a:cubicBezTo>
                    <a:cubicBezTo>
                      <a:pt x="1635" y="101"/>
                      <a:pt x="1561" y="36"/>
                      <a:pt x="1487" y="13"/>
                    </a:cubicBezTo>
                    <a:cubicBezTo>
                      <a:pt x="1454" y="3"/>
                      <a:pt x="1422" y="0"/>
                      <a:pt x="1388" y="1"/>
                    </a:cubicBezTo>
                    <a:cubicBezTo>
                      <a:pt x="1293" y="4"/>
                      <a:pt x="1189" y="35"/>
                      <a:pt x="1089" y="70"/>
                    </a:cubicBezTo>
                    <a:cubicBezTo>
                      <a:pt x="992" y="104"/>
                      <a:pt x="898" y="145"/>
                      <a:pt x="800" y="178"/>
                    </a:cubicBezTo>
                    <a:cubicBezTo>
                      <a:pt x="738" y="200"/>
                      <a:pt x="674" y="218"/>
                      <a:pt x="610" y="236"/>
                    </a:cubicBezTo>
                    <a:cubicBezTo>
                      <a:pt x="521" y="261"/>
                      <a:pt x="432" y="284"/>
                      <a:pt x="343" y="302"/>
                    </a:cubicBezTo>
                    <a:cubicBezTo>
                      <a:pt x="219" y="328"/>
                      <a:pt x="98" y="346"/>
                      <a:pt x="0" y="368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8"/>
              <p:cNvSpPr/>
              <p:nvPr/>
            </p:nvSpPr>
            <p:spPr>
              <a:xfrm>
                <a:off x="3028950" y="881063"/>
                <a:ext cx="6507166" cy="2362199"/>
              </a:xfrm>
              <a:custGeom>
                <a:rect b="b" l="l" r="r" t="t"/>
                <a:pathLst>
                  <a:path extrusionOk="0" h="1098" w="3023">
                    <a:moveTo>
                      <a:pt x="3023" y="602"/>
                    </a:moveTo>
                    <a:cubicBezTo>
                      <a:pt x="2925" y="700"/>
                      <a:pt x="2787" y="787"/>
                      <a:pt x="2627" y="856"/>
                    </a:cubicBezTo>
                    <a:cubicBezTo>
                      <a:pt x="2607" y="864"/>
                      <a:pt x="2583" y="871"/>
                      <a:pt x="2554" y="892"/>
                    </a:cubicBezTo>
                    <a:cubicBezTo>
                      <a:pt x="2533" y="909"/>
                      <a:pt x="2516" y="933"/>
                      <a:pt x="2498" y="956"/>
                    </a:cubicBezTo>
                    <a:cubicBezTo>
                      <a:pt x="2426" y="1046"/>
                      <a:pt x="2311" y="1098"/>
                      <a:pt x="2213" y="1096"/>
                    </a:cubicBezTo>
                    <a:cubicBezTo>
                      <a:pt x="2172" y="1095"/>
                      <a:pt x="2135" y="1087"/>
                      <a:pt x="2100" y="1073"/>
                    </a:cubicBezTo>
                    <a:cubicBezTo>
                      <a:pt x="2064" y="1060"/>
                      <a:pt x="2030" y="1039"/>
                      <a:pt x="1998" y="1012"/>
                    </a:cubicBezTo>
                    <a:cubicBezTo>
                      <a:pt x="1982" y="997"/>
                      <a:pt x="1967" y="981"/>
                      <a:pt x="1953" y="962"/>
                    </a:cubicBezTo>
                    <a:cubicBezTo>
                      <a:pt x="1913" y="910"/>
                      <a:pt x="1889" y="842"/>
                      <a:pt x="1866" y="776"/>
                    </a:cubicBezTo>
                    <a:cubicBezTo>
                      <a:pt x="1818" y="640"/>
                      <a:pt x="1771" y="504"/>
                      <a:pt x="1723" y="367"/>
                    </a:cubicBezTo>
                    <a:cubicBezTo>
                      <a:pt x="1702" y="308"/>
                      <a:pt x="1681" y="248"/>
                      <a:pt x="1648" y="191"/>
                    </a:cubicBezTo>
                    <a:cubicBezTo>
                      <a:pt x="1603" y="114"/>
                      <a:pt x="1533" y="47"/>
                      <a:pt x="1459" y="20"/>
                    </a:cubicBezTo>
                    <a:cubicBezTo>
                      <a:pt x="1427" y="8"/>
                      <a:pt x="1396" y="2"/>
                      <a:pt x="1361" y="2"/>
                    </a:cubicBezTo>
                    <a:cubicBezTo>
                      <a:pt x="1268" y="0"/>
                      <a:pt x="1164" y="29"/>
                      <a:pt x="1066" y="62"/>
                    </a:cubicBezTo>
                    <a:cubicBezTo>
                      <a:pt x="971" y="96"/>
                      <a:pt x="879" y="137"/>
                      <a:pt x="783" y="170"/>
                    </a:cubicBezTo>
                    <a:cubicBezTo>
                      <a:pt x="722" y="191"/>
                      <a:pt x="659" y="210"/>
                      <a:pt x="596" y="227"/>
                    </a:cubicBezTo>
                    <a:cubicBezTo>
                      <a:pt x="510" y="252"/>
                      <a:pt x="422" y="275"/>
                      <a:pt x="335" y="294"/>
                    </a:cubicBezTo>
                    <a:cubicBezTo>
                      <a:pt x="213" y="322"/>
                      <a:pt x="95" y="343"/>
                      <a:pt x="0" y="37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8"/>
              <p:cNvSpPr/>
              <p:nvPr/>
            </p:nvSpPr>
            <p:spPr>
              <a:xfrm>
                <a:off x="3087688" y="949325"/>
                <a:ext cx="6477001" cy="2333624"/>
              </a:xfrm>
              <a:custGeom>
                <a:rect b="b" l="l" r="r" t="t"/>
                <a:pathLst>
                  <a:path extrusionOk="0" h="1084" w="3010">
                    <a:moveTo>
                      <a:pt x="3010" y="493"/>
                    </a:moveTo>
                    <a:cubicBezTo>
                      <a:pt x="2917" y="618"/>
                      <a:pt x="2780" y="730"/>
                      <a:pt x="2619" y="825"/>
                    </a:cubicBezTo>
                    <a:cubicBezTo>
                      <a:pt x="2600" y="837"/>
                      <a:pt x="2576" y="847"/>
                      <a:pt x="2548" y="870"/>
                    </a:cubicBezTo>
                    <a:cubicBezTo>
                      <a:pt x="2527" y="887"/>
                      <a:pt x="2510" y="911"/>
                      <a:pt x="2493" y="933"/>
                    </a:cubicBezTo>
                    <a:cubicBezTo>
                      <a:pt x="2420" y="1023"/>
                      <a:pt x="2310" y="1078"/>
                      <a:pt x="2211" y="1082"/>
                    </a:cubicBezTo>
                    <a:cubicBezTo>
                      <a:pt x="2170" y="1084"/>
                      <a:pt x="2132" y="1079"/>
                      <a:pt x="2095" y="1068"/>
                    </a:cubicBezTo>
                    <a:cubicBezTo>
                      <a:pt x="2057" y="1057"/>
                      <a:pt x="2021" y="1039"/>
                      <a:pt x="1988" y="1014"/>
                    </a:cubicBezTo>
                    <a:cubicBezTo>
                      <a:pt x="1970" y="1001"/>
                      <a:pt x="1954" y="985"/>
                      <a:pt x="1939" y="967"/>
                    </a:cubicBezTo>
                    <a:cubicBezTo>
                      <a:pt x="1896" y="917"/>
                      <a:pt x="1870" y="850"/>
                      <a:pt x="1845" y="784"/>
                    </a:cubicBezTo>
                    <a:cubicBezTo>
                      <a:pt x="1795" y="650"/>
                      <a:pt x="1744" y="516"/>
                      <a:pt x="1693" y="381"/>
                    </a:cubicBezTo>
                    <a:cubicBezTo>
                      <a:pt x="1671" y="323"/>
                      <a:pt x="1648" y="263"/>
                      <a:pt x="1615" y="207"/>
                    </a:cubicBezTo>
                    <a:cubicBezTo>
                      <a:pt x="1571" y="130"/>
                      <a:pt x="1504" y="62"/>
                      <a:pt x="1432" y="31"/>
                    </a:cubicBezTo>
                    <a:cubicBezTo>
                      <a:pt x="1401" y="17"/>
                      <a:pt x="1369" y="9"/>
                      <a:pt x="1335" y="7"/>
                    </a:cubicBezTo>
                    <a:cubicBezTo>
                      <a:pt x="1242" y="0"/>
                      <a:pt x="1140" y="26"/>
                      <a:pt x="1044" y="59"/>
                    </a:cubicBezTo>
                    <a:cubicBezTo>
                      <a:pt x="949" y="91"/>
                      <a:pt x="860" y="132"/>
                      <a:pt x="766" y="166"/>
                    </a:cubicBezTo>
                    <a:cubicBezTo>
                      <a:pt x="706" y="187"/>
                      <a:pt x="645" y="205"/>
                      <a:pt x="583" y="223"/>
                    </a:cubicBezTo>
                    <a:cubicBezTo>
                      <a:pt x="498" y="247"/>
                      <a:pt x="411" y="269"/>
                      <a:pt x="327" y="290"/>
                    </a:cubicBezTo>
                    <a:cubicBezTo>
                      <a:pt x="207" y="319"/>
                      <a:pt x="92" y="344"/>
                      <a:pt x="0" y="381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8"/>
              <p:cNvSpPr/>
              <p:nvPr/>
            </p:nvSpPr>
            <p:spPr>
              <a:xfrm>
                <a:off x="3144838" y="1017588"/>
                <a:ext cx="6450016" cy="2309812"/>
              </a:xfrm>
              <a:custGeom>
                <a:rect b="b" l="l" r="r" t="t"/>
                <a:pathLst>
                  <a:path extrusionOk="0" h="1073" w="2997">
                    <a:moveTo>
                      <a:pt x="2997" y="383"/>
                    </a:moveTo>
                    <a:cubicBezTo>
                      <a:pt x="2908" y="536"/>
                      <a:pt x="2772" y="674"/>
                      <a:pt x="2612" y="795"/>
                    </a:cubicBezTo>
                    <a:cubicBezTo>
                      <a:pt x="2592" y="810"/>
                      <a:pt x="2568" y="823"/>
                      <a:pt x="2542" y="847"/>
                    </a:cubicBezTo>
                    <a:cubicBezTo>
                      <a:pt x="2522" y="865"/>
                      <a:pt x="2505" y="889"/>
                      <a:pt x="2487" y="911"/>
                    </a:cubicBezTo>
                    <a:cubicBezTo>
                      <a:pt x="2415" y="1000"/>
                      <a:pt x="2308" y="1058"/>
                      <a:pt x="2209" y="1069"/>
                    </a:cubicBezTo>
                    <a:cubicBezTo>
                      <a:pt x="2168" y="1073"/>
                      <a:pt x="2129" y="1072"/>
                      <a:pt x="2090" y="1063"/>
                    </a:cubicBezTo>
                    <a:cubicBezTo>
                      <a:pt x="2051" y="1055"/>
                      <a:pt x="2012" y="1040"/>
                      <a:pt x="1977" y="1016"/>
                    </a:cubicBezTo>
                    <a:cubicBezTo>
                      <a:pt x="1958" y="1004"/>
                      <a:pt x="1941" y="989"/>
                      <a:pt x="1925" y="972"/>
                    </a:cubicBezTo>
                    <a:cubicBezTo>
                      <a:pt x="1879" y="923"/>
                      <a:pt x="1852" y="857"/>
                      <a:pt x="1825" y="793"/>
                    </a:cubicBezTo>
                    <a:cubicBezTo>
                      <a:pt x="1771" y="660"/>
                      <a:pt x="1717" y="528"/>
                      <a:pt x="1663" y="395"/>
                    </a:cubicBezTo>
                    <a:cubicBezTo>
                      <a:pt x="1639" y="337"/>
                      <a:pt x="1615" y="279"/>
                      <a:pt x="1583" y="223"/>
                    </a:cubicBezTo>
                    <a:cubicBezTo>
                      <a:pt x="1539" y="147"/>
                      <a:pt x="1475" y="77"/>
                      <a:pt x="1404" y="41"/>
                    </a:cubicBezTo>
                    <a:cubicBezTo>
                      <a:pt x="1374" y="26"/>
                      <a:pt x="1343" y="16"/>
                      <a:pt x="1308" y="12"/>
                    </a:cubicBezTo>
                    <a:cubicBezTo>
                      <a:pt x="1217" y="0"/>
                      <a:pt x="1115" y="23"/>
                      <a:pt x="1021" y="55"/>
                    </a:cubicBezTo>
                    <a:cubicBezTo>
                      <a:pt x="928" y="87"/>
                      <a:pt x="840" y="128"/>
                      <a:pt x="749" y="161"/>
                    </a:cubicBezTo>
                    <a:cubicBezTo>
                      <a:pt x="690" y="183"/>
                      <a:pt x="630" y="201"/>
                      <a:pt x="569" y="218"/>
                    </a:cubicBezTo>
                    <a:cubicBezTo>
                      <a:pt x="486" y="242"/>
                      <a:pt x="401" y="264"/>
                      <a:pt x="318" y="286"/>
                    </a:cubicBezTo>
                    <a:cubicBezTo>
                      <a:pt x="201" y="316"/>
                      <a:pt x="89" y="345"/>
                      <a:pt x="0" y="38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8"/>
              <p:cNvSpPr/>
              <p:nvPr/>
            </p:nvSpPr>
            <p:spPr>
              <a:xfrm>
                <a:off x="3203575" y="1089025"/>
                <a:ext cx="6421441" cy="2287587"/>
              </a:xfrm>
              <a:custGeom>
                <a:rect b="b" l="l" r="r" t="t"/>
                <a:pathLst>
                  <a:path extrusionOk="0" h="1063" w="2984">
                    <a:moveTo>
                      <a:pt x="2984" y="273"/>
                    </a:moveTo>
                    <a:cubicBezTo>
                      <a:pt x="2899" y="452"/>
                      <a:pt x="2765" y="617"/>
                      <a:pt x="2604" y="763"/>
                    </a:cubicBezTo>
                    <a:cubicBezTo>
                      <a:pt x="2584" y="781"/>
                      <a:pt x="2561" y="798"/>
                      <a:pt x="2535" y="823"/>
                    </a:cubicBezTo>
                    <a:cubicBezTo>
                      <a:pt x="2516" y="842"/>
                      <a:pt x="2499" y="866"/>
                      <a:pt x="2482" y="887"/>
                    </a:cubicBezTo>
                    <a:cubicBezTo>
                      <a:pt x="2409" y="975"/>
                      <a:pt x="2307" y="1038"/>
                      <a:pt x="2207" y="1055"/>
                    </a:cubicBezTo>
                    <a:cubicBezTo>
                      <a:pt x="2166" y="1062"/>
                      <a:pt x="2126" y="1063"/>
                      <a:pt x="2085" y="1057"/>
                    </a:cubicBezTo>
                    <a:cubicBezTo>
                      <a:pt x="2045" y="1052"/>
                      <a:pt x="2004" y="1039"/>
                      <a:pt x="1966" y="1018"/>
                    </a:cubicBezTo>
                    <a:cubicBezTo>
                      <a:pt x="1946" y="1006"/>
                      <a:pt x="1928" y="993"/>
                      <a:pt x="1911" y="976"/>
                    </a:cubicBezTo>
                    <a:cubicBezTo>
                      <a:pt x="1863" y="929"/>
                      <a:pt x="1833" y="864"/>
                      <a:pt x="1805" y="800"/>
                    </a:cubicBezTo>
                    <a:cubicBezTo>
                      <a:pt x="1748" y="670"/>
                      <a:pt x="1691" y="539"/>
                      <a:pt x="1633" y="408"/>
                    </a:cubicBezTo>
                    <a:cubicBezTo>
                      <a:pt x="1608" y="351"/>
                      <a:pt x="1583" y="293"/>
                      <a:pt x="1550" y="238"/>
                    </a:cubicBezTo>
                    <a:cubicBezTo>
                      <a:pt x="1506" y="162"/>
                      <a:pt x="1446" y="90"/>
                      <a:pt x="1377" y="51"/>
                    </a:cubicBezTo>
                    <a:cubicBezTo>
                      <a:pt x="1347" y="34"/>
                      <a:pt x="1316" y="22"/>
                      <a:pt x="1281" y="16"/>
                    </a:cubicBezTo>
                    <a:cubicBezTo>
                      <a:pt x="1191" y="0"/>
                      <a:pt x="1090" y="20"/>
                      <a:pt x="998" y="51"/>
                    </a:cubicBezTo>
                    <a:cubicBezTo>
                      <a:pt x="907" y="81"/>
                      <a:pt x="821" y="123"/>
                      <a:pt x="731" y="156"/>
                    </a:cubicBezTo>
                    <a:cubicBezTo>
                      <a:pt x="675" y="177"/>
                      <a:pt x="615" y="195"/>
                      <a:pt x="556" y="212"/>
                    </a:cubicBezTo>
                    <a:cubicBezTo>
                      <a:pt x="474" y="236"/>
                      <a:pt x="391" y="258"/>
                      <a:pt x="310" y="280"/>
                    </a:cubicBezTo>
                    <a:cubicBezTo>
                      <a:pt x="195" y="312"/>
                      <a:pt x="86" y="345"/>
                      <a:pt x="0" y="39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8"/>
              <p:cNvSpPr/>
              <p:nvPr/>
            </p:nvSpPr>
            <p:spPr>
              <a:xfrm>
                <a:off x="3263900" y="1158875"/>
                <a:ext cx="6391277" cy="2270125"/>
              </a:xfrm>
              <a:custGeom>
                <a:rect b="b" l="l" r="r" t="t"/>
                <a:pathLst>
                  <a:path extrusionOk="0" h="1055" w="2970">
                    <a:moveTo>
                      <a:pt x="2970" y="164"/>
                    </a:moveTo>
                    <a:cubicBezTo>
                      <a:pt x="2890" y="370"/>
                      <a:pt x="2756" y="561"/>
                      <a:pt x="2595" y="733"/>
                    </a:cubicBezTo>
                    <a:cubicBezTo>
                      <a:pt x="2576" y="754"/>
                      <a:pt x="2553" y="774"/>
                      <a:pt x="2528" y="801"/>
                    </a:cubicBezTo>
                    <a:cubicBezTo>
                      <a:pt x="2510" y="820"/>
                      <a:pt x="2493" y="843"/>
                      <a:pt x="2475" y="865"/>
                    </a:cubicBezTo>
                    <a:cubicBezTo>
                      <a:pt x="2403" y="952"/>
                      <a:pt x="2305" y="1018"/>
                      <a:pt x="2205" y="1041"/>
                    </a:cubicBezTo>
                    <a:cubicBezTo>
                      <a:pt x="2163" y="1051"/>
                      <a:pt x="2122" y="1055"/>
                      <a:pt x="2080" y="1052"/>
                    </a:cubicBezTo>
                    <a:cubicBezTo>
                      <a:pt x="2037" y="1050"/>
                      <a:pt x="1994" y="1039"/>
                      <a:pt x="1954" y="1020"/>
                    </a:cubicBezTo>
                    <a:cubicBezTo>
                      <a:pt x="1933" y="1010"/>
                      <a:pt x="1914" y="997"/>
                      <a:pt x="1896" y="981"/>
                    </a:cubicBezTo>
                    <a:cubicBezTo>
                      <a:pt x="1845" y="936"/>
                      <a:pt x="1813" y="871"/>
                      <a:pt x="1784" y="809"/>
                    </a:cubicBezTo>
                    <a:cubicBezTo>
                      <a:pt x="1723" y="680"/>
                      <a:pt x="1663" y="551"/>
                      <a:pt x="1602" y="422"/>
                    </a:cubicBezTo>
                    <a:cubicBezTo>
                      <a:pt x="1576" y="366"/>
                      <a:pt x="1549" y="309"/>
                      <a:pt x="1517" y="254"/>
                    </a:cubicBezTo>
                    <a:cubicBezTo>
                      <a:pt x="1473" y="178"/>
                      <a:pt x="1417" y="105"/>
                      <a:pt x="1348" y="61"/>
                    </a:cubicBezTo>
                    <a:cubicBezTo>
                      <a:pt x="1319" y="43"/>
                      <a:pt x="1288" y="29"/>
                      <a:pt x="1254" y="21"/>
                    </a:cubicBezTo>
                    <a:cubicBezTo>
                      <a:pt x="1165" y="0"/>
                      <a:pt x="1065" y="17"/>
                      <a:pt x="974" y="47"/>
                    </a:cubicBezTo>
                    <a:cubicBezTo>
                      <a:pt x="885" y="76"/>
                      <a:pt x="801" y="119"/>
                      <a:pt x="713" y="152"/>
                    </a:cubicBezTo>
                    <a:cubicBezTo>
                      <a:pt x="658" y="173"/>
                      <a:pt x="600" y="191"/>
                      <a:pt x="541" y="208"/>
                    </a:cubicBezTo>
                    <a:cubicBezTo>
                      <a:pt x="461" y="231"/>
                      <a:pt x="379" y="253"/>
                      <a:pt x="301" y="276"/>
                    </a:cubicBezTo>
                    <a:cubicBezTo>
                      <a:pt x="188" y="310"/>
                      <a:pt x="82" y="346"/>
                      <a:pt x="0" y="405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8"/>
              <p:cNvSpPr/>
              <p:nvPr/>
            </p:nvSpPr>
            <p:spPr>
              <a:xfrm>
                <a:off x="3322638" y="1227138"/>
                <a:ext cx="6362703" cy="2254251"/>
              </a:xfrm>
              <a:custGeom>
                <a:rect b="b" l="l" r="r" t="t"/>
                <a:pathLst>
                  <a:path extrusionOk="0" h="1047" w="2957">
                    <a:moveTo>
                      <a:pt x="2957" y="55"/>
                    </a:moveTo>
                    <a:cubicBezTo>
                      <a:pt x="2881" y="288"/>
                      <a:pt x="2748" y="505"/>
                      <a:pt x="2588" y="702"/>
                    </a:cubicBezTo>
                    <a:cubicBezTo>
                      <a:pt x="2568" y="727"/>
                      <a:pt x="2546" y="750"/>
                      <a:pt x="2522" y="778"/>
                    </a:cubicBezTo>
                    <a:cubicBezTo>
                      <a:pt x="2504" y="798"/>
                      <a:pt x="2487" y="821"/>
                      <a:pt x="2470" y="842"/>
                    </a:cubicBezTo>
                    <a:cubicBezTo>
                      <a:pt x="2397" y="929"/>
                      <a:pt x="2304" y="998"/>
                      <a:pt x="2203" y="1028"/>
                    </a:cubicBezTo>
                    <a:cubicBezTo>
                      <a:pt x="2161" y="1041"/>
                      <a:pt x="2119" y="1047"/>
                      <a:pt x="2075" y="1047"/>
                    </a:cubicBezTo>
                    <a:cubicBezTo>
                      <a:pt x="2031" y="1047"/>
                      <a:pt x="1985" y="1040"/>
                      <a:pt x="1943" y="1022"/>
                    </a:cubicBezTo>
                    <a:cubicBezTo>
                      <a:pt x="1921" y="1013"/>
                      <a:pt x="1901" y="1001"/>
                      <a:pt x="1882" y="986"/>
                    </a:cubicBezTo>
                    <a:cubicBezTo>
                      <a:pt x="1828" y="943"/>
                      <a:pt x="1795" y="879"/>
                      <a:pt x="1764" y="817"/>
                    </a:cubicBezTo>
                    <a:cubicBezTo>
                      <a:pt x="1700" y="690"/>
                      <a:pt x="1636" y="563"/>
                      <a:pt x="1572" y="436"/>
                    </a:cubicBezTo>
                    <a:cubicBezTo>
                      <a:pt x="1544" y="381"/>
                      <a:pt x="1516" y="324"/>
                      <a:pt x="1484" y="270"/>
                    </a:cubicBezTo>
                    <a:cubicBezTo>
                      <a:pt x="1441" y="195"/>
                      <a:pt x="1388" y="120"/>
                      <a:pt x="1321" y="72"/>
                    </a:cubicBezTo>
                    <a:cubicBezTo>
                      <a:pt x="1292" y="52"/>
                      <a:pt x="1262" y="36"/>
                      <a:pt x="1227" y="25"/>
                    </a:cubicBezTo>
                    <a:cubicBezTo>
                      <a:pt x="1139" y="0"/>
                      <a:pt x="1040" y="15"/>
                      <a:pt x="951" y="43"/>
                    </a:cubicBezTo>
                    <a:cubicBezTo>
                      <a:pt x="863" y="72"/>
                      <a:pt x="782" y="114"/>
                      <a:pt x="696" y="147"/>
                    </a:cubicBezTo>
                    <a:cubicBezTo>
                      <a:pt x="642" y="168"/>
                      <a:pt x="585" y="186"/>
                      <a:pt x="528" y="203"/>
                    </a:cubicBezTo>
                    <a:cubicBezTo>
                      <a:pt x="449" y="226"/>
                      <a:pt x="369" y="248"/>
                      <a:pt x="292" y="272"/>
                    </a:cubicBezTo>
                    <a:cubicBezTo>
                      <a:pt x="182" y="307"/>
                      <a:pt x="79" y="347"/>
                      <a:pt x="0" y="413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8"/>
              <p:cNvSpPr/>
              <p:nvPr/>
            </p:nvSpPr>
            <p:spPr>
              <a:xfrm>
                <a:off x="3379788" y="1177925"/>
                <a:ext cx="6335716" cy="2366963"/>
              </a:xfrm>
              <a:custGeom>
                <a:rect b="b" l="l" r="r" t="t"/>
                <a:pathLst>
                  <a:path extrusionOk="0" h="1100" w="2944">
                    <a:moveTo>
                      <a:pt x="2944" y="0"/>
                    </a:moveTo>
                    <a:cubicBezTo>
                      <a:pt x="2872" y="261"/>
                      <a:pt x="2740" y="504"/>
                      <a:pt x="2580" y="727"/>
                    </a:cubicBezTo>
                    <a:cubicBezTo>
                      <a:pt x="2560" y="754"/>
                      <a:pt x="2539" y="781"/>
                      <a:pt x="2516" y="810"/>
                    </a:cubicBezTo>
                    <a:cubicBezTo>
                      <a:pt x="2499" y="831"/>
                      <a:pt x="2482" y="854"/>
                      <a:pt x="2464" y="875"/>
                    </a:cubicBezTo>
                    <a:cubicBezTo>
                      <a:pt x="2392" y="961"/>
                      <a:pt x="2302" y="1033"/>
                      <a:pt x="2201" y="1070"/>
                    </a:cubicBezTo>
                    <a:cubicBezTo>
                      <a:pt x="2160" y="1085"/>
                      <a:pt x="2116" y="1094"/>
                      <a:pt x="2070" y="1097"/>
                    </a:cubicBezTo>
                    <a:cubicBezTo>
                      <a:pt x="2025" y="1100"/>
                      <a:pt x="1976" y="1095"/>
                      <a:pt x="1932" y="1080"/>
                    </a:cubicBezTo>
                    <a:cubicBezTo>
                      <a:pt x="1909" y="1071"/>
                      <a:pt x="1887" y="1060"/>
                      <a:pt x="1867" y="1046"/>
                    </a:cubicBezTo>
                    <a:cubicBezTo>
                      <a:pt x="1811" y="1005"/>
                      <a:pt x="1776" y="942"/>
                      <a:pt x="1744" y="881"/>
                    </a:cubicBezTo>
                    <a:cubicBezTo>
                      <a:pt x="1677" y="756"/>
                      <a:pt x="1609" y="630"/>
                      <a:pt x="1542" y="505"/>
                    </a:cubicBezTo>
                    <a:cubicBezTo>
                      <a:pt x="1513" y="450"/>
                      <a:pt x="1483" y="395"/>
                      <a:pt x="1452" y="340"/>
                    </a:cubicBezTo>
                    <a:cubicBezTo>
                      <a:pt x="1409" y="266"/>
                      <a:pt x="1359" y="190"/>
                      <a:pt x="1294" y="138"/>
                    </a:cubicBezTo>
                    <a:cubicBezTo>
                      <a:pt x="1266" y="115"/>
                      <a:pt x="1235" y="97"/>
                      <a:pt x="1200" y="85"/>
                    </a:cubicBezTo>
                    <a:cubicBezTo>
                      <a:pt x="1113" y="55"/>
                      <a:pt x="1015" y="67"/>
                      <a:pt x="929" y="95"/>
                    </a:cubicBezTo>
                    <a:cubicBezTo>
                      <a:pt x="842" y="122"/>
                      <a:pt x="763" y="165"/>
                      <a:pt x="679" y="198"/>
                    </a:cubicBezTo>
                    <a:cubicBezTo>
                      <a:pt x="626" y="219"/>
                      <a:pt x="570" y="237"/>
                      <a:pt x="514" y="253"/>
                    </a:cubicBezTo>
                    <a:cubicBezTo>
                      <a:pt x="437" y="276"/>
                      <a:pt x="359" y="297"/>
                      <a:pt x="284" y="322"/>
                    </a:cubicBezTo>
                    <a:cubicBezTo>
                      <a:pt x="176" y="359"/>
                      <a:pt x="75" y="404"/>
                      <a:pt x="0" y="47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8"/>
              <p:cNvSpPr/>
              <p:nvPr/>
            </p:nvSpPr>
            <p:spPr>
              <a:xfrm>
                <a:off x="3438525" y="1011238"/>
                <a:ext cx="6307138" cy="2605088"/>
              </a:xfrm>
              <a:custGeom>
                <a:rect b="b" l="l" r="r" t="t"/>
                <a:pathLst>
                  <a:path extrusionOk="0" h="1210" w="2931">
                    <a:moveTo>
                      <a:pt x="2931" y="0"/>
                    </a:moveTo>
                    <a:cubicBezTo>
                      <a:pt x="2863" y="288"/>
                      <a:pt x="2733" y="557"/>
                      <a:pt x="2572" y="806"/>
                    </a:cubicBezTo>
                    <a:cubicBezTo>
                      <a:pt x="2454" y="988"/>
                      <a:pt x="2296" y="1174"/>
                      <a:pt x="2066" y="1201"/>
                    </a:cubicBezTo>
                    <a:cubicBezTo>
                      <a:pt x="1994" y="1210"/>
                      <a:pt x="1915" y="1200"/>
                      <a:pt x="1853" y="1160"/>
                    </a:cubicBezTo>
                    <a:cubicBezTo>
                      <a:pt x="1794" y="1120"/>
                      <a:pt x="1758" y="1058"/>
                      <a:pt x="1724" y="998"/>
                    </a:cubicBezTo>
                    <a:cubicBezTo>
                      <a:pt x="1622" y="821"/>
                      <a:pt x="1521" y="643"/>
                      <a:pt x="1420" y="465"/>
                    </a:cubicBezTo>
                    <a:cubicBezTo>
                      <a:pt x="1359" y="360"/>
                      <a:pt x="1290" y="246"/>
                      <a:pt x="1174" y="199"/>
                    </a:cubicBezTo>
                    <a:cubicBezTo>
                      <a:pt x="1088" y="164"/>
                      <a:pt x="991" y="174"/>
                      <a:pt x="906" y="200"/>
                    </a:cubicBezTo>
                    <a:cubicBezTo>
                      <a:pt x="821" y="227"/>
                      <a:pt x="744" y="270"/>
                      <a:pt x="662" y="303"/>
                    </a:cubicBezTo>
                    <a:cubicBezTo>
                      <a:pt x="435" y="394"/>
                      <a:pt x="158" y="419"/>
                      <a:pt x="0" y="59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8"/>
              <p:cNvSpPr/>
              <p:nvPr/>
            </p:nvSpPr>
            <p:spPr>
              <a:xfrm>
                <a:off x="3422650" y="1179513"/>
                <a:ext cx="6313488" cy="2478089"/>
              </a:xfrm>
              <a:custGeom>
                <a:rect b="b" l="l" r="r" t="t"/>
                <a:pathLst>
                  <a:path extrusionOk="0" h="1151" w="2933">
                    <a:moveTo>
                      <a:pt x="2933" y="0"/>
                    </a:moveTo>
                    <a:cubicBezTo>
                      <a:pt x="2882" y="193"/>
                      <a:pt x="2802" y="376"/>
                      <a:pt x="2704" y="551"/>
                    </a:cubicBezTo>
                    <a:cubicBezTo>
                      <a:pt x="2661" y="627"/>
                      <a:pt x="2615" y="701"/>
                      <a:pt x="2566" y="773"/>
                    </a:cubicBezTo>
                    <a:cubicBezTo>
                      <a:pt x="2539" y="812"/>
                      <a:pt x="2511" y="851"/>
                      <a:pt x="2480" y="889"/>
                    </a:cubicBezTo>
                    <a:cubicBezTo>
                      <a:pt x="2412" y="971"/>
                      <a:pt x="2332" y="1045"/>
                      <a:pt x="2238" y="1093"/>
                    </a:cubicBezTo>
                    <a:cubicBezTo>
                      <a:pt x="2186" y="1120"/>
                      <a:pt x="2128" y="1138"/>
                      <a:pt x="2065" y="1144"/>
                    </a:cubicBezTo>
                    <a:cubicBezTo>
                      <a:pt x="1995" y="1151"/>
                      <a:pt x="1918" y="1141"/>
                      <a:pt x="1857" y="1101"/>
                    </a:cubicBezTo>
                    <a:cubicBezTo>
                      <a:pt x="1799" y="1063"/>
                      <a:pt x="1763" y="1003"/>
                      <a:pt x="1728" y="944"/>
                    </a:cubicBezTo>
                    <a:cubicBezTo>
                      <a:pt x="1658" y="825"/>
                      <a:pt x="1587" y="705"/>
                      <a:pt x="1517" y="585"/>
                    </a:cubicBezTo>
                    <a:cubicBezTo>
                      <a:pt x="1484" y="528"/>
                      <a:pt x="1451" y="472"/>
                      <a:pt x="1418" y="416"/>
                    </a:cubicBezTo>
                    <a:cubicBezTo>
                      <a:pt x="1356" y="311"/>
                      <a:pt x="1285" y="199"/>
                      <a:pt x="1170" y="150"/>
                    </a:cubicBezTo>
                    <a:cubicBezTo>
                      <a:pt x="1085" y="114"/>
                      <a:pt x="989" y="119"/>
                      <a:pt x="905" y="142"/>
                    </a:cubicBezTo>
                    <a:cubicBezTo>
                      <a:pt x="821" y="165"/>
                      <a:pt x="744" y="203"/>
                      <a:pt x="663" y="232"/>
                    </a:cubicBezTo>
                    <a:cubicBezTo>
                      <a:pt x="581" y="261"/>
                      <a:pt x="493" y="281"/>
                      <a:pt x="406" y="304"/>
                    </a:cubicBezTo>
                    <a:cubicBezTo>
                      <a:pt x="253" y="344"/>
                      <a:pt x="103" y="390"/>
                      <a:pt x="0" y="498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8"/>
              <p:cNvSpPr/>
              <p:nvPr/>
            </p:nvSpPr>
            <p:spPr>
              <a:xfrm>
                <a:off x="3408363" y="1347788"/>
                <a:ext cx="6316663" cy="2352674"/>
              </a:xfrm>
              <a:custGeom>
                <a:rect b="b" l="l" r="r" t="t"/>
                <a:pathLst>
                  <a:path extrusionOk="0" h="1093" w="2935">
                    <a:moveTo>
                      <a:pt x="2935" y="0"/>
                    </a:moveTo>
                    <a:cubicBezTo>
                      <a:pt x="2880" y="185"/>
                      <a:pt x="2798" y="361"/>
                      <a:pt x="2699" y="528"/>
                    </a:cubicBezTo>
                    <a:cubicBezTo>
                      <a:pt x="2655" y="601"/>
                      <a:pt x="2609" y="672"/>
                      <a:pt x="2559" y="741"/>
                    </a:cubicBezTo>
                    <a:cubicBezTo>
                      <a:pt x="2532" y="778"/>
                      <a:pt x="2504" y="815"/>
                      <a:pt x="2473" y="851"/>
                    </a:cubicBezTo>
                    <a:cubicBezTo>
                      <a:pt x="2405" y="929"/>
                      <a:pt x="2327" y="998"/>
                      <a:pt x="2234" y="1041"/>
                    </a:cubicBezTo>
                    <a:cubicBezTo>
                      <a:pt x="2182" y="1066"/>
                      <a:pt x="2126" y="1082"/>
                      <a:pt x="2064" y="1087"/>
                    </a:cubicBezTo>
                    <a:cubicBezTo>
                      <a:pt x="1995" y="1093"/>
                      <a:pt x="1920" y="1082"/>
                      <a:pt x="1861" y="1043"/>
                    </a:cubicBezTo>
                    <a:cubicBezTo>
                      <a:pt x="1804" y="1006"/>
                      <a:pt x="1768" y="947"/>
                      <a:pt x="1733" y="891"/>
                    </a:cubicBezTo>
                    <a:cubicBezTo>
                      <a:pt x="1661" y="772"/>
                      <a:pt x="1589" y="653"/>
                      <a:pt x="1517" y="534"/>
                    </a:cubicBezTo>
                    <a:cubicBezTo>
                      <a:pt x="1484" y="478"/>
                      <a:pt x="1450" y="422"/>
                      <a:pt x="1416" y="366"/>
                    </a:cubicBezTo>
                    <a:cubicBezTo>
                      <a:pt x="1353" y="262"/>
                      <a:pt x="1281" y="151"/>
                      <a:pt x="1167" y="100"/>
                    </a:cubicBezTo>
                    <a:cubicBezTo>
                      <a:pt x="1082" y="63"/>
                      <a:pt x="988" y="65"/>
                      <a:pt x="905" y="84"/>
                    </a:cubicBezTo>
                    <a:cubicBezTo>
                      <a:pt x="821" y="102"/>
                      <a:pt x="745" y="136"/>
                      <a:pt x="664" y="161"/>
                    </a:cubicBezTo>
                    <a:cubicBezTo>
                      <a:pt x="582" y="185"/>
                      <a:pt x="495" y="203"/>
                      <a:pt x="408" y="222"/>
                    </a:cubicBezTo>
                    <a:cubicBezTo>
                      <a:pt x="256" y="256"/>
                      <a:pt x="105" y="297"/>
                      <a:pt x="0" y="40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5" name="Google Shape;405;p8"/>
            <p:cNvGrpSpPr/>
            <p:nvPr/>
          </p:nvGrpSpPr>
          <p:grpSpPr>
            <a:xfrm flipH="1" rot="2966106">
              <a:off x="-3484917" y="2957934"/>
              <a:ext cx="5005393" cy="2513542"/>
              <a:chOff x="871538" y="3179763"/>
              <a:chExt cx="7327898" cy="3679826"/>
            </a:xfrm>
          </p:grpSpPr>
          <p:sp>
            <p:nvSpPr>
              <p:cNvPr id="406" name="Google Shape;406;p8"/>
              <p:cNvSpPr/>
              <p:nvPr/>
            </p:nvSpPr>
            <p:spPr>
              <a:xfrm>
                <a:off x="1165225" y="3278188"/>
                <a:ext cx="7034210" cy="2479676"/>
              </a:xfrm>
              <a:custGeom>
                <a:rect b="b" l="l" r="r" t="t"/>
                <a:pathLst>
                  <a:path extrusionOk="0" h="1035" w="2937">
                    <a:moveTo>
                      <a:pt x="2937" y="0"/>
                    </a:moveTo>
                    <a:cubicBezTo>
                      <a:pt x="2879" y="177"/>
                      <a:pt x="2795" y="345"/>
                      <a:pt x="2694" y="505"/>
                    </a:cubicBezTo>
                    <a:cubicBezTo>
                      <a:pt x="2650" y="575"/>
                      <a:pt x="2603" y="644"/>
                      <a:pt x="2553" y="709"/>
                    </a:cubicBezTo>
                    <a:cubicBezTo>
                      <a:pt x="2526" y="744"/>
                      <a:pt x="2497" y="780"/>
                      <a:pt x="2467" y="813"/>
                    </a:cubicBezTo>
                    <a:cubicBezTo>
                      <a:pt x="2399" y="886"/>
                      <a:pt x="2321" y="950"/>
                      <a:pt x="2230" y="989"/>
                    </a:cubicBezTo>
                    <a:cubicBezTo>
                      <a:pt x="2179" y="1012"/>
                      <a:pt x="2124" y="1027"/>
                      <a:pt x="2064" y="1031"/>
                    </a:cubicBezTo>
                    <a:cubicBezTo>
                      <a:pt x="1997" y="1035"/>
                      <a:pt x="1923" y="1024"/>
                      <a:pt x="1865" y="985"/>
                    </a:cubicBezTo>
                    <a:cubicBezTo>
                      <a:pt x="1809" y="948"/>
                      <a:pt x="1773" y="891"/>
                      <a:pt x="1739" y="837"/>
                    </a:cubicBezTo>
                    <a:cubicBezTo>
                      <a:pt x="1664" y="720"/>
                      <a:pt x="1591" y="601"/>
                      <a:pt x="1518" y="483"/>
                    </a:cubicBezTo>
                    <a:cubicBezTo>
                      <a:pt x="1484" y="427"/>
                      <a:pt x="1449" y="372"/>
                      <a:pt x="1415" y="316"/>
                    </a:cubicBezTo>
                    <a:cubicBezTo>
                      <a:pt x="1350" y="213"/>
                      <a:pt x="1277" y="104"/>
                      <a:pt x="1164" y="51"/>
                    </a:cubicBezTo>
                    <a:cubicBezTo>
                      <a:pt x="1080" y="12"/>
                      <a:pt x="987" y="11"/>
                      <a:pt x="904" y="25"/>
                    </a:cubicBezTo>
                    <a:cubicBezTo>
                      <a:pt x="822" y="40"/>
                      <a:pt x="746" y="69"/>
                      <a:pt x="665" y="90"/>
                    </a:cubicBezTo>
                    <a:cubicBezTo>
                      <a:pt x="584" y="110"/>
                      <a:pt x="497" y="124"/>
                      <a:pt x="411" y="140"/>
                    </a:cubicBezTo>
                    <a:cubicBezTo>
                      <a:pt x="259" y="169"/>
                      <a:pt x="107" y="205"/>
                      <a:pt x="0" y="30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8"/>
              <p:cNvSpPr/>
              <p:nvPr/>
            </p:nvSpPr>
            <p:spPr>
              <a:xfrm>
                <a:off x="1146175" y="3362325"/>
                <a:ext cx="7042153" cy="2441575"/>
              </a:xfrm>
              <a:custGeom>
                <a:rect b="b" l="l" r="r" t="t"/>
                <a:pathLst>
                  <a:path extrusionOk="0" h="1019" w="2940">
                    <a:moveTo>
                      <a:pt x="2940" y="43"/>
                    </a:moveTo>
                    <a:cubicBezTo>
                      <a:pt x="2878" y="211"/>
                      <a:pt x="2792" y="373"/>
                      <a:pt x="2690" y="526"/>
                    </a:cubicBezTo>
                    <a:cubicBezTo>
                      <a:pt x="2645" y="593"/>
                      <a:pt x="2598" y="658"/>
                      <a:pt x="2548" y="720"/>
                    </a:cubicBezTo>
                    <a:cubicBezTo>
                      <a:pt x="2520" y="754"/>
                      <a:pt x="2492" y="787"/>
                      <a:pt x="2461" y="818"/>
                    </a:cubicBezTo>
                    <a:cubicBezTo>
                      <a:pt x="2393" y="886"/>
                      <a:pt x="2316" y="945"/>
                      <a:pt x="2227" y="981"/>
                    </a:cubicBezTo>
                    <a:cubicBezTo>
                      <a:pt x="2177" y="1001"/>
                      <a:pt x="2123" y="1014"/>
                      <a:pt x="2064" y="1017"/>
                    </a:cubicBezTo>
                    <a:cubicBezTo>
                      <a:pt x="1998" y="1019"/>
                      <a:pt x="1927" y="1008"/>
                      <a:pt x="1870" y="970"/>
                    </a:cubicBezTo>
                    <a:cubicBezTo>
                      <a:pt x="1815" y="934"/>
                      <a:pt x="1779" y="879"/>
                      <a:pt x="1744" y="826"/>
                    </a:cubicBezTo>
                    <a:cubicBezTo>
                      <a:pt x="1668" y="710"/>
                      <a:pt x="1594" y="593"/>
                      <a:pt x="1519" y="475"/>
                    </a:cubicBezTo>
                    <a:cubicBezTo>
                      <a:pt x="1485" y="420"/>
                      <a:pt x="1449" y="365"/>
                      <a:pt x="1414" y="310"/>
                    </a:cubicBezTo>
                    <a:cubicBezTo>
                      <a:pt x="1348" y="207"/>
                      <a:pt x="1273" y="99"/>
                      <a:pt x="1161" y="45"/>
                    </a:cubicBezTo>
                    <a:cubicBezTo>
                      <a:pt x="1079" y="5"/>
                      <a:pt x="987" y="0"/>
                      <a:pt x="905" y="10"/>
                    </a:cubicBezTo>
                    <a:cubicBezTo>
                      <a:pt x="823" y="20"/>
                      <a:pt x="747" y="45"/>
                      <a:pt x="667" y="61"/>
                    </a:cubicBezTo>
                    <a:cubicBezTo>
                      <a:pt x="586" y="78"/>
                      <a:pt x="500" y="88"/>
                      <a:pt x="414" y="101"/>
                    </a:cubicBezTo>
                    <a:cubicBezTo>
                      <a:pt x="262" y="124"/>
                      <a:pt x="110" y="155"/>
                      <a:pt x="0" y="25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8"/>
              <p:cNvSpPr/>
              <p:nvPr/>
            </p:nvSpPr>
            <p:spPr>
              <a:xfrm>
                <a:off x="1128713" y="3419475"/>
                <a:ext cx="7045327" cy="2432049"/>
              </a:xfrm>
              <a:custGeom>
                <a:rect b="b" l="l" r="r" t="t"/>
                <a:pathLst>
                  <a:path extrusionOk="0" h="1015" w="2941">
                    <a:moveTo>
                      <a:pt x="2941" y="97"/>
                    </a:moveTo>
                    <a:cubicBezTo>
                      <a:pt x="2876" y="257"/>
                      <a:pt x="2787" y="411"/>
                      <a:pt x="2684" y="557"/>
                    </a:cubicBezTo>
                    <a:cubicBezTo>
                      <a:pt x="2639" y="621"/>
                      <a:pt x="2591" y="683"/>
                      <a:pt x="2541" y="742"/>
                    </a:cubicBezTo>
                    <a:cubicBezTo>
                      <a:pt x="2514" y="774"/>
                      <a:pt x="2485" y="805"/>
                      <a:pt x="2454" y="834"/>
                    </a:cubicBezTo>
                    <a:cubicBezTo>
                      <a:pt x="2386" y="898"/>
                      <a:pt x="2310" y="951"/>
                      <a:pt x="2223" y="983"/>
                    </a:cubicBezTo>
                    <a:cubicBezTo>
                      <a:pt x="2174" y="1001"/>
                      <a:pt x="2121" y="1012"/>
                      <a:pt x="2064" y="1014"/>
                    </a:cubicBezTo>
                    <a:cubicBezTo>
                      <a:pt x="1999" y="1015"/>
                      <a:pt x="1930" y="1003"/>
                      <a:pt x="1873" y="966"/>
                    </a:cubicBezTo>
                    <a:cubicBezTo>
                      <a:pt x="1820" y="931"/>
                      <a:pt x="1784" y="877"/>
                      <a:pt x="1749" y="826"/>
                    </a:cubicBezTo>
                    <a:cubicBezTo>
                      <a:pt x="1671" y="712"/>
                      <a:pt x="1595" y="595"/>
                      <a:pt x="1520" y="478"/>
                    </a:cubicBezTo>
                    <a:cubicBezTo>
                      <a:pt x="1484" y="423"/>
                      <a:pt x="1448" y="368"/>
                      <a:pt x="1412" y="314"/>
                    </a:cubicBezTo>
                    <a:cubicBezTo>
                      <a:pt x="1345" y="212"/>
                      <a:pt x="1269" y="105"/>
                      <a:pt x="1158" y="49"/>
                    </a:cubicBezTo>
                    <a:cubicBezTo>
                      <a:pt x="1076" y="8"/>
                      <a:pt x="986" y="0"/>
                      <a:pt x="904" y="6"/>
                    </a:cubicBezTo>
                    <a:cubicBezTo>
                      <a:pt x="823" y="12"/>
                      <a:pt x="748" y="32"/>
                      <a:pt x="668" y="44"/>
                    </a:cubicBezTo>
                    <a:cubicBezTo>
                      <a:pt x="588" y="57"/>
                      <a:pt x="502" y="63"/>
                      <a:pt x="416" y="73"/>
                    </a:cubicBezTo>
                    <a:cubicBezTo>
                      <a:pt x="265" y="90"/>
                      <a:pt x="112" y="117"/>
                      <a:pt x="0" y="21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8"/>
              <p:cNvSpPr/>
              <p:nvPr/>
            </p:nvSpPr>
            <p:spPr>
              <a:xfrm>
                <a:off x="1112838" y="3476625"/>
                <a:ext cx="7048500" cy="2422525"/>
              </a:xfrm>
              <a:custGeom>
                <a:rect b="b" l="l" r="r" t="t"/>
                <a:pathLst>
                  <a:path extrusionOk="0" h="1011" w="2943">
                    <a:moveTo>
                      <a:pt x="2943" y="151"/>
                    </a:moveTo>
                    <a:cubicBezTo>
                      <a:pt x="2874" y="303"/>
                      <a:pt x="2783" y="449"/>
                      <a:pt x="2679" y="588"/>
                    </a:cubicBezTo>
                    <a:cubicBezTo>
                      <a:pt x="2634" y="649"/>
                      <a:pt x="2585" y="708"/>
                      <a:pt x="2535" y="764"/>
                    </a:cubicBezTo>
                    <a:cubicBezTo>
                      <a:pt x="2507" y="794"/>
                      <a:pt x="2478" y="823"/>
                      <a:pt x="2447" y="850"/>
                    </a:cubicBezTo>
                    <a:cubicBezTo>
                      <a:pt x="2379" y="909"/>
                      <a:pt x="2304" y="957"/>
                      <a:pt x="2219" y="985"/>
                    </a:cubicBezTo>
                    <a:cubicBezTo>
                      <a:pt x="2171" y="1001"/>
                      <a:pt x="2119" y="1010"/>
                      <a:pt x="2063" y="1011"/>
                    </a:cubicBezTo>
                    <a:cubicBezTo>
                      <a:pt x="2000" y="1011"/>
                      <a:pt x="1932" y="998"/>
                      <a:pt x="1877" y="962"/>
                    </a:cubicBezTo>
                    <a:cubicBezTo>
                      <a:pt x="1824" y="927"/>
                      <a:pt x="1789" y="875"/>
                      <a:pt x="1754" y="826"/>
                    </a:cubicBezTo>
                    <a:cubicBezTo>
                      <a:pt x="1674" y="713"/>
                      <a:pt x="1597" y="597"/>
                      <a:pt x="1520" y="481"/>
                    </a:cubicBezTo>
                    <a:cubicBezTo>
                      <a:pt x="1484" y="426"/>
                      <a:pt x="1447" y="372"/>
                      <a:pt x="1410" y="318"/>
                    </a:cubicBezTo>
                    <a:cubicBezTo>
                      <a:pt x="1341" y="218"/>
                      <a:pt x="1265" y="112"/>
                      <a:pt x="1154" y="54"/>
                    </a:cubicBezTo>
                    <a:cubicBezTo>
                      <a:pt x="1073" y="11"/>
                      <a:pt x="984" y="0"/>
                      <a:pt x="904" y="2"/>
                    </a:cubicBezTo>
                    <a:cubicBezTo>
                      <a:pt x="823" y="4"/>
                      <a:pt x="748" y="19"/>
                      <a:pt x="669" y="27"/>
                    </a:cubicBezTo>
                    <a:cubicBezTo>
                      <a:pt x="589" y="36"/>
                      <a:pt x="503" y="39"/>
                      <a:pt x="418" y="45"/>
                    </a:cubicBezTo>
                    <a:cubicBezTo>
                      <a:pt x="268" y="57"/>
                      <a:pt x="114" y="78"/>
                      <a:pt x="0" y="17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8"/>
              <p:cNvSpPr/>
              <p:nvPr/>
            </p:nvSpPr>
            <p:spPr>
              <a:xfrm>
                <a:off x="1095375" y="3522663"/>
                <a:ext cx="7054851" cy="2428875"/>
              </a:xfrm>
              <a:custGeom>
                <a:rect b="b" l="l" r="r" t="t"/>
                <a:pathLst>
                  <a:path extrusionOk="0" h="1014" w="2945">
                    <a:moveTo>
                      <a:pt x="2945" y="210"/>
                    </a:moveTo>
                    <a:cubicBezTo>
                      <a:pt x="2872" y="354"/>
                      <a:pt x="2779" y="493"/>
                      <a:pt x="2674" y="625"/>
                    </a:cubicBezTo>
                    <a:cubicBezTo>
                      <a:pt x="2628" y="682"/>
                      <a:pt x="2579" y="739"/>
                      <a:pt x="2528" y="791"/>
                    </a:cubicBezTo>
                    <a:cubicBezTo>
                      <a:pt x="2500" y="819"/>
                      <a:pt x="2471" y="846"/>
                      <a:pt x="2441" y="870"/>
                    </a:cubicBezTo>
                    <a:cubicBezTo>
                      <a:pt x="2373" y="925"/>
                      <a:pt x="2299" y="968"/>
                      <a:pt x="2215" y="992"/>
                    </a:cubicBezTo>
                    <a:cubicBezTo>
                      <a:pt x="2167" y="1006"/>
                      <a:pt x="2117" y="1014"/>
                      <a:pt x="2062" y="1013"/>
                    </a:cubicBezTo>
                    <a:cubicBezTo>
                      <a:pt x="2001" y="1011"/>
                      <a:pt x="1935" y="998"/>
                      <a:pt x="1881" y="963"/>
                    </a:cubicBezTo>
                    <a:cubicBezTo>
                      <a:pt x="1829" y="929"/>
                      <a:pt x="1794" y="879"/>
                      <a:pt x="1759" y="831"/>
                    </a:cubicBezTo>
                    <a:cubicBezTo>
                      <a:pt x="1677" y="720"/>
                      <a:pt x="1599" y="604"/>
                      <a:pt x="1520" y="489"/>
                    </a:cubicBezTo>
                    <a:cubicBezTo>
                      <a:pt x="1484" y="435"/>
                      <a:pt x="1446" y="381"/>
                      <a:pt x="1409" y="327"/>
                    </a:cubicBezTo>
                    <a:cubicBezTo>
                      <a:pt x="1338" y="228"/>
                      <a:pt x="1260" y="123"/>
                      <a:pt x="1151" y="63"/>
                    </a:cubicBezTo>
                    <a:cubicBezTo>
                      <a:pt x="1071" y="19"/>
                      <a:pt x="983" y="4"/>
                      <a:pt x="903" y="2"/>
                    </a:cubicBezTo>
                    <a:cubicBezTo>
                      <a:pt x="824" y="0"/>
                      <a:pt x="749" y="11"/>
                      <a:pt x="670" y="15"/>
                    </a:cubicBezTo>
                    <a:cubicBezTo>
                      <a:pt x="590" y="20"/>
                      <a:pt x="505" y="19"/>
                      <a:pt x="420" y="22"/>
                    </a:cubicBezTo>
                    <a:cubicBezTo>
                      <a:pt x="270" y="28"/>
                      <a:pt x="116" y="45"/>
                      <a:pt x="0" y="13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8"/>
              <p:cNvSpPr/>
              <p:nvPr/>
            </p:nvSpPr>
            <p:spPr>
              <a:xfrm>
                <a:off x="1079500" y="3560763"/>
                <a:ext cx="7056436" cy="2444749"/>
              </a:xfrm>
              <a:custGeom>
                <a:rect b="b" l="l" r="r" t="t"/>
                <a:pathLst>
                  <a:path extrusionOk="0" h="1020" w="2946">
                    <a:moveTo>
                      <a:pt x="2946" y="271"/>
                    </a:moveTo>
                    <a:cubicBezTo>
                      <a:pt x="2870" y="408"/>
                      <a:pt x="2775" y="539"/>
                      <a:pt x="2669" y="664"/>
                    </a:cubicBezTo>
                    <a:cubicBezTo>
                      <a:pt x="2622" y="719"/>
                      <a:pt x="2573" y="772"/>
                      <a:pt x="2522" y="820"/>
                    </a:cubicBezTo>
                    <a:cubicBezTo>
                      <a:pt x="2494" y="847"/>
                      <a:pt x="2464" y="872"/>
                      <a:pt x="2434" y="894"/>
                    </a:cubicBezTo>
                    <a:cubicBezTo>
                      <a:pt x="2366" y="945"/>
                      <a:pt x="2293" y="982"/>
                      <a:pt x="2210" y="1002"/>
                    </a:cubicBezTo>
                    <a:cubicBezTo>
                      <a:pt x="2164" y="1014"/>
                      <a:pt x="2114" y="1020"/>
                      <a:pt x="2061" y="1018"/>
                    </a:cubicBezTo>
                    <a:cubicBezTo>
                      <a:pt x="2002" y="1015"/>
                      <a:pt x="1938" y="1001"/>
                      <a:pt x="1885" y="966"/>
                    </a:cubicBezTo>
                    <a:cubicBezTo>
                      <a:pt x="1834" y="934"/>
                      <a:pt x="1799" y="885"/>
                      <a:pt x="1764" y="839"/>
                    </a:cubicBezTo>
                    <a:cubicBezTo>
                      <a:pt x="1680" y="729"/>
                      <a:pt x="1600" y="614"/>
                      <a:pt x="1521" y="500"/>
                    </a:cubicBezTo>
                    <a:cubicBezTo>
                      <a:pt x="1483" y="446"/>
                      <a:pt x="1445" y="393"/>
                      <a:pt x="1407" y="340"/>
                    </a:cubicBezTo>
                    <a:cubicBezTo>
                      <a:pt x="1335" y="241"/>
                      <a:pt x="1256" y="138"/>
                      <a:pt x="1147" y="76"/>
                    </a:cubicBezTo>
                    <a:cubicBezTo>
                      <a:pt x="1068" y="31"/>
                      <a:pt x="982" y="12"/>
                      <a:pt x="902" y="6"/>
                    </a:cubicBezTo>
                    <a:cubicBezTo>
                      <a:pt x="824" y="0"/>
                      <a:pt x="749" y="6"/>
                      <a:pt x="671" y="6"/>
                    </a:cubicBezTo>
                    <a:cubicBezTo>
                      <a:pt x="591" y="6"/>
                      <a:pt x="507" y="2"/>
                      <a:pt x="422" y="2"/>
                    </a:cubicBezTo>
                    <a:cubicBezTo>
                      <a:pt x="273" y="3"/>
                      <a:pt x="118" y="14"/>
                      <a:pt x="0" y="10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>
                <a:off x="1060450" y="3543300"/>
                <a:ext cx="7062789" cy="2514600"/>
              </a:xfrm>
              <a:custGeom>
                <a:rect b="b" l="l" r="r" t="t"/>
                <a:pathLst>
                  <a:path extrusionOk="0" h="1049" w="2949">
                    <a:moveTo>
                      <a:pt x="2949" y="356"/>
                    </a:moveTo>
                    <a:cubicBezTo>
                      <a:pt x="2869" y="485"/>
                      <a:pt x="2772" y="608"/>
                      <a:pt x="2664" y="726"/>
                    </a:cubicBezTo>
                    <a:cubicBezTo>
                      <a:pt x="2617" y="778"/>
                      <a:pt x="2568" y="828"/>
                      <a:pt x="2516" y="873"/>
                    </a:cubicBezTo>
                    <a:cubicBezTo>
                      <a:pt x="2488" y="898"/>
                      <a:pt x="2459" y="921"/>
                      <a:pt x="2428" y="941"/>
                    </a:cubicBezTo>
                    <a:cubicBezTo>
                      <a:pt x="2360" y="987"/>
                      <a:pt x="2288" y="1019"/>
                      <a:pt x="2207" y="1036"/>
                    </a:cubicBezTo>
                    <a:cubicBezTo>
                      <a:pt x="2162" y="1045"/>
                      <a:pt x="2113" y="1049"/>
                      <a:pt x="2062" y="1046"/>
                    </a:cubicBezTo>
                    <a:cubicBezTo>
                      <a:pt x="2003" y="1042"/>
                      <a:pt x="1941" y="1027"/>
                      <a:pt x="1890" y="993"/>
                    </a:cubicBezTo>
                    <a:cubicBezTo>
                      <a:pt x="1840" y="961"/>
                      <a:pt x="1805" y="915"/>
                      <a:pt x="1770" y="870"/>
                    </a:cubicBezTo>
                    <a:cubicBezTo>
                      <a:pt x="1684" y="762"/>
                      <a:pt x="1603" y="647"/>
                      <a:pt x="1522" y="534"/>
                    </a:cubicBezTo>
                    <a:cubicBezTo>
                      <a:pt x="1484" y="480"/>
                      <a:pt x="1445" y="428"/>
                      <a:pt x="1406" y="375"/>
                    </a:cubicBezTo>
                    <a:cubicBezTo>
                      <a:pt x="1333" y="277"/>
                      <a:pt x="1252" y="175"/>
                      <a:pt x="1145" y="111"/>
                    </a:cubicBezTo>
                    <a:cubicBezTo>
                      <a:pt x="1066" y="65"/>
                      <a:pt x="982" y="43"/>
                      <a:pt x="903" y="33"/>
                    </a:cubicBezTo>
                    <a:cubicBezTo>
                      <a:pt x="825" y="23"/>
                      <a:pt x="751" y="24"/>
                      <a:pt x="673" y="20"/>
                    </a:cubicBezTo>
                    <a:cubicBezTo>
                      <a:pt x="594" y="16"/>
                      <a:pt x="510" y="9"/>
                      <a:pt x="425" y="5"/>
                    </a:cubicBezTo>
                    <a:cubicBezTo>
                      <a:pt x="277" y="0"/>
                      <a:pt x="121" y="7"/>
                      <a:pt x="0" y="8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>
                <a:off x="1042988" y="3519488"/>
                <a:ext cx="7069135" cy="2590800"/>
              </a:xfrm>
              <a:custGeom>
                <a:rect b="b" l="l" r="r" t="t"/>
                <a:pathLst>
                  <a:path extrusionOk="0" h="1081" w="2951">
                    <a:moveTo>
                      <a:pt x="2951" y="444"/>
                    </a:moveTo>
                    <a:cubicBezTo>
                      <a:pt x="2867" y="565"/>
                      <a:pt x="2768" y="681"/>
                      <a:pt x="2659" y="792"/>
                    </a:cubicBezTo>
                    <a:cubicBezTo>
                      <a:pt x="2612" y="840"/>
                      <a:pt x="2561" y="887"/>
                      <a:pt x="2510" y="929"/>
                    </a:cubicBezTo>
                    <a:cubicBezTo>
                      <a:pt x="2481" y="952"/>
                      <a:pt x="2452" y="973"/>
                      <a:pt x="2421" y="991"/>
                    </a:cubicBezTo>
                    <a:cubicBezTo>
                      <a:pt x="2354" y="1032"/>
                      <a:pt x="2282" y="1059"/>
                      <a:pt x="2203" y="1072"/>
                    </a:cubicBezTo>
                    <a:cubicBezTo>
                      <a:pt x="2158" y="1079"/>
                      <a:pt x="2111" y="1081"/>
                      <a:pt x="2061" y="1077"/>
                    </a:cubicBezTo>
                    <a:cubicBezTo>
                      <a:pt x="2004" y="1071"/>
                      <a:pt x="1944" y="1056"/>
                      <a:pt x="1893" y="1023"/>
                    </a:cubicBezTo>
                    <a:cubicBezTo>
                      <a:pt x="1845" y="992"/>
                      <a:pt x="1810" y="947"/>
                      <a:pt x="1774" y="904"/>
                    </a:cubicBezTo>
                    <a:cubicBezTo>
                      <a:pt x="1687" y="797"/>
                      <a:pt x="1605" y="684"/>
                      <a:pt x="1522" y="571"/>
                    </a:cubicBezTo>
                    <a:cubicBezTo>
                      <a:pt x="1484" y="518"/>
                      <a:pt x="1444" y="465"/>
                      <a:pt x="1404" y="413"/>
                    </a:cubicBezTo>
                    <a:cubicBezTo>
                      <a:pt x="1329" y="316"/>
                      <a:pt x="1248" y="215"/>
                      <a:pt x="1142" y="150"/>
                    </a:cubicBezTo>
                    <a:cubicBezTo>
                      <a:pt x="1064" y="102"/>
                      <a:pt x="980" y="77"/>
                      <a:pt x="902" y="62"/>
                    </a:cubicBezTo>
                    <a:cubicBezTo>
                      <a:pt x="825" y="48"/>
                      <a:pt x="751" y="45"/>
                      <a:pt x="674" y="37"/>
                    </a:cubicBezTo>
                    <a:cubicBezTo>
                      <a:pt x="595" y="29"/>
                      <a:pt x="511" y="18"/>
                      <a:pt x="427" y="11"/>
                    </a:cubicBezTo>
                    <a:cubicBezTo>
                      <a:pt x="279" y="0"/>
                      <a:pt x="123" y="3"/>
                      <a:pt x="0" y="81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>
                <a:off x="1027113" y="3490913"/>
                <a:ext cx="7070726" cy="2674938"/>
              </a:xfrm>
              <a:custGeom>
                <a:rect b="b" l="l" r="r" t="t"/>
                <a:pathLst>
                  <a:path extrusionOk="0" h="1116" w="2952">
                    <a:moveTo>
                      <a:pt x="2952" y="534"/>
                    </a:moveTo>
                    <a:cubicBezTo>
                      <a:pt x="2865" y="647"/>
                      <a:pt x="2764" y="755"/>
                      <a:pt x="2654" y="859"/>
                    </a:cubicBezTo>
                    <a:cubicBezTo>
                      <a:pt x="2606" y="904"/>
                      <a:pt x="2555" y="949"/>
                      <a:pt x="2503" y="987"/>
                    </a:cubicBezTo>
                    <a:cubicBezTo>
                      <a:pt x="2475" y="1008"/>
                      <a:pt x="2445" y="1027"/>
                      <a:pt x="2414" y="1043"/>
                    </a:cubicBezTo>
                    <a:cubicBezTo>
                      <a:pt x="2347" y="1079"/>
                      <a:pt x="2276" y="1101"/>
                      <a:pt x="2199" y="1110"/>
                    </a:cubicBezTo>
                    <a:cubicBezTo>
                      <a:pt x="2155" y="1115"/>
                      <a:pt x="2109" y="1116"/>
                      <a:pt x="2060" y="1110"/>
                    </a:cubicBezTo>
                    <a:cubicBezTo>
                      <a:pt x="2005" y="1103"/>
                      <a:pt x="1947" y="1087"/>
                      <a:pt x="1897" y="1055"/>
                    </a:cubicBezTo>
                    <a:cubicBezTo>
                      <a:pt x="1849" y="1025"/>
                      <a:pt x="1814" y="982"/>
                      <a:pt x="1779" y="940"/>
                    </a:cubicBezTo>
                    <a:cubicBezTo>
                      <a:pt x="1690" y="835"/>
                      <a:pt x="1606" y="722"/>
                      <a:pt x="1523" y="610"/>
                    </a:cubicBezTo>
                    <a:cubicBezTo>
                      <a:pt x="1483" y="557"/>
                      <a:pt x="1443" y="505"/>
                      <a:pt x="1403" y="454"/>
                    </a:cubicBezTo>
                    <a:cubicBezTo>
                      <a:pt x="1326" y="357"/>
                      <a:pt x="1243" y="258"/>
                      <a:pt x="1138" y="190"/>
                    </a:cubicBezTo>
                    <a:cubicBezTo>
                      <a:pt x="1061" y="141"/>
                      <a:pt x="979" y="113"/>
                      <a:pt x="902" y="94"/>
                    </a:cubicBezTo>
                    <a:cubicBezTo>
                      <a:pt x="825" y="76"/>
                      <a:pt x="752" y="67"/>
                      <a:pt x="675" y="56"/>
                    </a:cubicBezTo>
                    <a:cubicBezTo>
                      <a:pt x="596" y="44"/>
                      <a:pt x="513" y="29"/>
                      <a:pt x="429" y="19"/>
                    </a:cubicBezTo>
                    <a:cubicBezTo>
                      <a:pt x="282" y="3"/>
                      <a:pt x="124" y="0"/>
                      <a:pt x="0" y="7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8"/>
              <p:cNvSpPr/>
              <p:nvPr/>
            </p:nvSpPr>
            <p:spPr>
              <a:xfrm>
                <a:off x="1009650" y="3457575"/>
                <a:ext cx="7075487" cy="2762251"/>
              </a:xfrm>
              <a:custGeom>
                <a:rect b="b" l="l" r="r" t="t"/>
                <a:pathLst>
                  <a:path extrusionOk="0" h="1153" w="2954">
                    <a:moveTo>
                      <a:pt x="2954" y="626"/>
                    </a:moveTo>
                    <a:cubicBezTo>
                      <a:pt x="2863" y="731"/>
                      <a:pt x="2760" y="832"/>
                      <a:pt x="2648" y="928"/>
                    </a:cubicBezTo>
                    <a:cubicBezTo>
                      <a:pt x="2600" y="970"/>
                      <a:pt x="2549" y="1012"/>
                      <a:pt x="2497" y="1047"/>
                    </a:cubicBezTo>
                    <a:cubicBezTo>
                      <a:pt x="2468" y="1066"/>
                      <a:pt x="2438" y="1083"/>
                      <a:pt x="2408" y="1097"/>
                    </a:cubicBezTo>
                    <a:cubicBezTo>
                      <a:pt x="2340" y="1129"/>
                      <a:pt x="2270" y="1145"/>
                      <a:pt x="2195" y="1150"/>
                    </a:cubicBezTo>
                    <a:cubicBezTo>
                      <a:pt x="2152" y="1153"/>
                      <a:pt x="2107" y="1152"/>
                      <a:pt x="2060" y="1145"/>
                    </a:cubicBezTo>
                    <a:cubicBezTo>
                      <a:pt x="2006" y="1137"/>
                      <a:pt x="1949" y="1120"/>
                      <a:pt x="1901" y="1089"/>
                    </a:cubicBezTo>
                    <a:cubicBezTo>
                      <a:pt x="1854" y="1059"/>
                      <a:pt x="1819" y="1018"/>
                      <a:pt x="1784" y="978"/>
                    </a:cubicBezTo>
                    <a:cubicBezTo>
                      <a:pt x="1692" y="874"/>
                      <a:pt x="1608" y="762"/>
                      <a:pt x="1523" y="651"/>
                    </a:cubicBezTo>
                    <a:cubicBezTo>
                      <a:pt x="1483" y="599"/>
                      <a:pt x="1442" y="547"/>
                      <a:pt x="1401" y="496"/>
                    </a:cubicBezTo>
                    <a:cubicBezTo>
                      <a:pt x="1323" y="400"/>
                      <a:pt x="1239" y="302"/>
                      <a:pt x="1135" y="233"/>
                    </a:cubicBezTo>
                    <a:cubicBezTo>
                      <a:pt x="1059" y="183"/>
                      <a:pt x="978" y="151"/>
                      <a:pt x="901" y="128"/>
                    </a:cubicBezTo>
                    <a:cubicBezTo>
                      <a:pt x="826" y="106"/>
                      <a:pt x="752" y="92"/>
                      <a:pt x="675" y="77"/>
                    </a:cubicBezTo>
                    <a:cubicBezTo>
                      <a:pt x="597" y="60"/>
                      <a:pt x="515" y="42"/>
                      <a:pt x="431" y="30"/>
                    </a:cubicBezTo>
                    <a:cubicBezTo>
                      <a:pt x="285" y="7"/>
                      <a:pt x="126" y="0"/>
                      <a:pt x="0" y="7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8"/>
              <p:cNvSpPr/>
              <p:nvPr/>
            </p:nvSpPr>
            <p:spPr>
              <a:xfrm>
                <a:off x="990600" y="3421063"/>
                <a:ext cx="7083427" cy="2857501"/>
              </a:xfrm>
              <a:custGeom>
                <a:rect b="b" l="l" r="r" t="t"/>
                <a:pathLst>
                  <a:path extrusionOk="0" h="1192" w="2957">
                    <a:moveTo>
                      <a:pt x="2957" y="719"/>
                    </a:moveTo>
                    <a:cubicBezTo>
                      <a:pt x="2863" y="816"/>
                      <a:pt x="2757" y="909"/>
                      <a:pt x="2644" y="999"/>
                    </a:cubicBezTo>
                    <a:cubicBezTo>
                      <a:pt x="2595" y="1038"/>
                      <a:pt x="2544" y="1076"/>
                      <a:pt x="2491" y="1108"/>
                    </a:cubicBezTo>
                    <a:cubicBezTo>
                      <a:pt x="2462" y="1125"/>
                      <a:pt x="2433" y="1140"/>
                      <a:pt x="2402" y="1152"/>
                    </a:cubicBezTo>
                    <a:cubicBezTo>
                      <a:pt x="2334" y="1179"/>
                      <a:pt x="2266" y="1190"/>
                      <a:pt x="2191" y="1191"/>
                    </a:cubicBezTo>
                    <a:cubicBezTo>
                      <a:pt x="2150" y="1192"/>
                      <a:pt x="2106" y="1189"/>
                      <a:pt x="2060" y="1181"/>
                    </a:cubicBezTo>
                    <a:cubicBezTo>
                      <a:pt x="2008" y="1171"/>
                      <a:pt x="1953" y="1154"/>
                      <a:pt x="1906" y="1124"/>
                    </a:cubicBezTo>
                    <a:cubicBezTo>
                      <a:pt x="1860" y="1095"/>
                      <a:pt x="1825" y="1056"/>
                      <a:pt x="1790" y="1017"/>
                    </a:cubicBezTo>
                    <a:cubicBezTo>
                      <a:pt x="1696" y="915"/>
                      <a:pt x="1611" y="803"/>
                      <a:pt x="1524" y="693"/>
                    </a:cubicBezTo>
                    <a:cubicBezTo>
                      <a:pt x="1484" y="641"/>
                      <a:pt x="1442" y="590"/>
                      <a:pt x="1400" y="539"/>
                    </a:cubicBezTo>
                    <a:cubicBezTo>
                      <a:pt x="1321" y="444"/>
                      <a:pt x="1235" y="347"/>
                      <a:pt x="1132" y="276"/>
                    </a:cubicBezTo>
                    <a:cubicBezTo>
                      <a:pt x="1057" y="225"/>
                      <a:pt x="978" y="189"/>
                      <a:pt x="901" y="163"/>
                    </a:cubicBezTo>
                    <a:cubicBezTo>
                      <a:pt x="827" y="136"/>
                      <a:pt x="754" y="118"/>
                      <a:pt x="677" y="98"/>
                    </a:cubicBezTo>
                    <a:cubicBezTo>
                      <a:pt x="600" y="78"/>
                      <a:pt x="518" y="57"/>
                      <a:pt x="434" y="41"/>
                    </a:cubicBezTo>
                    <a:cubicBezTo>
                      <a:pt x="288" y="13"/>
                      <a:pt x="129" y="0"/>
                      <a:pt x="0" y="6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8"/>
              <p:cNvSpPr/>
              <p:nvPr/>
            </p:nvSpPr>
            <p:spPr>
              <a:xfrm>
                <a:off x="973138" y="3387725"/>
                <a:ext cx="7085009" cy="2959100"/>
              </a:xfrm>
              <a:custGeom>
                <a:rect b="b" l="l" r="r" t="t"/>
                <a:pathLst>
                  <a:path extrusionOk="0" h="1235" w="2958">
                    <a:moveTo>
                      <a:pt x="2958" y="811"/>
                    </a:moveTo>
                    <a:cubicBezTo>
                      <a:pt x="2861" y="900"/>
                      <a:pt x="2753" y="985"/>
                      <a:pt x="2639" y="1068"/>
                    </a:cubicBezTo>
                    <a:cubicBezTo>
                      <a:pt x="2589" y="1104"/>
                      <a:pt x="2538" y="1139"/>
                      <a:pt x="2485" y="1168"/>
                    </a:cubicBezTo>
                    <a:cubicBezTo>
                      <a:pt x="2456" y="1183"/>
                      <a:pt x="2426" y="1196"/>
                      <a:pt x="2395" y="1206"/>
                    </a:cubicBezTo>
                    <a:cubicBezTo>
                      <a:pt x="2328" y="1228"/>
                      <a:pt x="2260" y="1235"/>
                      <a:pt x="2187" y="1232"/>
                    </a:cubicBezTo>
                    <a:cubicBezTo>
                      <a:pt x="2146" y="1230"/>
                      <a:pt x="2104" y="1225"/>
                      <a:pt x="2059" y="1216"/>
                    </a:cubicBezTo>
                    <a:cubicBezTo>
                      <a:pt x="2008" y="1205"/>
                      <a:pt x="1956" y="1187"/>
                      <a:pt x="1909" y="1157"/>
                    </a:cubicBezTo>
                    <a:cubicBezTo>
                      <a:pt x="1865" y="1130"/>
                      <a:pt x="1830" y="1092"/>
                      <a:pt x="1795" y="1055"/>
                    </a:cubicBezTo>
                    <a:cubicBezTo>
                      <a:pt x="1698" y="955"/>
                      <a:pt x="1612" y="843"/>
                      <a:pt x="1525" y="734"/>
                    </a:cubicBezTo>
                    <a:cubicBezTo>
                      <a:pt x="1483" y="682"/>
                      <a:pt x="1441" y="632"/>
                      <a:pt x="1398" y="581"/>
                    </a:cubicBezTo>
                    <a:cubicBezTo>
                      <a:pt x="1317" y="487"/>
                      <a:pt x="1231" y="392"/>
                      <a:pt x="1129" y="319"/>
                    </a:cubicBezTo>
                    <a:cubicBezTo>
                      <a:pt x="1054" y="266"/>
                      <a:pt x="976" y="227"/>
                      <a:pt x="901" y="196"/>
                    </a:cubicBezTo>
                    <a:cubicBezTo>
                      <a:pt x="827" y="166"/>
                      <a:pt x="754" y="143"/>
                      <a:pt x="678" y="119"/>
                    </a:cubicBezTo>
                    <a:cubicBezTo>
                      <a:pt x="601" y="95"/>
                      <a:pt x="520" y="70"/>
                      <a:pt x="436" y="51"/>
                    </a:cubicBezTo>
                    <a:cubicBezTo>
                      <a:pt x="291" y="17"/>
                      <a:pt x="131" y="0"/>
                      <a:pt x="0" y="65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8"/>
              <p:cNvSpPr/>
              <p:nvPr/>
            </p:nvSpPr>
            <p:spPr>
              <a:xfrm>
                <a:off x="957263" y="3352800"/>
                <a:ext cx="7089777" cy="3067050"/>
              </a:xfrm>
              <a:custGeom>
                <a:rect b="b" l="l" r="r" t="t"/>
                <a:pathLst>
                  <a:path extrusionOk="0" h="1280" w="2960">
                    <a:moveTo>
                      <a:pt x="2960" y="904"/>
                    </a:moveTo>
                    <a:cubicBezTo>
                      <a:pt x="2859" y="984"/>
                      <a:pt x="2749" y="1063"/>
                      <a:pt x="2634" y="1138"/>
                    </a:cubicBezTo>
                    <a:cubicBezTo>
                      <a:pt x="2584" y="1171"/>
                      <a:pt x="2532" y="1203"/>
                      <a:pt x="2478" y="1228"/>
                    </a:cubicBezTo>
                    <a:cubicBezTo>
                      <a:pt x="2449" y="1242"/>
                      <a:pt x="2419" y="1253"/>
                      <a:pt x="2388" y="1261"/>
                    </a:cubicBezTo>
                    <a:cubicBezTo>
                      <a:pt x="2321" y="1279"/>
                      <a:pt x="2254" y="1280"/>
                      <a:pt x="2183" y="1273"/>
                    </a:cubicBezTo>
                    <a:cubicBezTo>
                      <a:pt x="2143" y="1269"/>
                      <a:pt x="2102" y="1262"/>
                      <a:pt x="2059" y="1252"/>
                    </a:cubicBezTo>
                    <a:cubicBezTo>
                      <a:pt x="2009" y="1239"/>
                      <a:pt x="1958" y="1221"/>
                      <a:pt x="1913" y="1192"/>
                    </a:cubicBezTo>
                    <a:cubicBezTo>
                      <a:pt x="1870" y="1165"/>
                      <a:pt x="1835" y="1130"/>
                      <a:pt x="1800" y="1094"/>
                    </a:cubicBezTo>
                    <a:cubicBezTo>
                      <a:pt x="1701" y="995"/>
                      <a:pt x="1614" y="884"/>
                      <a:pt x="1525" y="776"/>
                    </a:cubicBezTo>
                    <a:cubicBezTo>
                      <a:pt x="1483" y="725"/>
                      <a:pt x="1440" y="674"/>
                      <a:pt x="1397" y="625"/>
                    </a:cubicBezTo>
                    <a:cubicBezTo>
                      <a:pt x="1314" y="531"/>
                      <a:pt x="1226" y="437"/>
                      <a:pt x="1125" y="362"/>
                    </a:cubicBezTo>
                    <a:cubicBezTo>
                      <a:pt x="1052" y="308"/>
                      <a:pt x="975" y="266"/>
                      <a:pt x="900" y="231"/>
                    </a:cubicBezTo>
                    <a:cubicBezTo>
                      <a:pt x="827" y="197"/>
                      <a:pt x="755" y="169"/>
                      <a:pt x="679" y="141"/>
                    </a:cubicBezTo>
                    <a:cubicBezTo>
                      <a:pt x="602" y="113"/>
                      <a:pt x="521" y="84"/>
                      <a:pt x="438" y="62"/>
                    </a:cubicBezTo>
                    <a:cubicBezTo>
                      <a:pt x="294" y="23"/>
                      <a:pt x="133" y="0"/>
                      <a:pt x="0" y="6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8"/>
              <p:cNvSpPr/>
              <p:nvPr/>
            </p:nvSpPr>
            <p:spPr>
              <a:xfrm>
                <a:off x="939800" y="3319463"/>
                <a:ext cx="7094538" cy="3181350"/>
              </a:xfrm>
              <a:custGeom>
                <a:rect b="b" l="l" r="r" t="t"/>
                <a:pathLst>
                  <a:path extrusionOk="0" h="1328" w="2962">
                    <a:moveTo>
                      <a:pt x="2962" y="995"/>
                    </a:moveTo>
                    <a:cubicBezTo>
                      <a:pt x="2857" y="1068"/>
                      <a:pt x="2745" y="1139"/>
                      <a:pt x="2628" y="1207"/>
                    </a:cubicBezTo>
                    <a:cubicBezTo>
                      <a:pt x="2578" y="1237"/>
                      <a:pt x="2525" y="1267"/>
                      <a:pt x="2472" y="1288"/>
                    </a:cubicBezTo>
                    <a:cubicBezTo>
                      <a:pt x="2442" y="1300"/>
                      <a:pt x="2412" y="1309"/>
                      <a:pt x="2382" y="1315"/>
                    </a:cubicBezTo>
                    <a:cubicBezTo>
                      <a:pt x="2314" y="1328"/>
                      <a:pt x="2248" y="1324"/>
                      <a:pt x="2179" y="1313"/>
                    </a:cubicBezTo>
                    <a:cubicBezTo>
                      <a:pt x="2140" y="1307"/>
                      <a:pt x="2099" y="1299"/>
                      <a:pt x="2058" y="1287"/>
                    </a:cubicBezTo>
                    <a:cubicBezTo>
                      <a:pt x="2010" y="1273"/>
                      <a:pt x="1961" y="1254"/>
                      <a:pt x="1917" y="1226"/>
                    </a:cubicBezTo>
                    <a:cubicBezTo>
                      <a:pt x="1875" y="1200"/>
                      <a:pt x="1839" y="1166"/>
                      <a:pt x="1805" y="1133"/>
                    </a:cubicBezTo>
                    <a:cubicBezTo>
                      <a:pt x="1704" y="1035"/>
                      <a:pt x="1616" y="925"/>
                      <a:pt x="1525" y="817"/>
                    </a:cubicBezTo>
                    <a:cubicBezTo>
                      <a:pt x="1483" y="766"/>
                      <a:pt x="1439" y="716"/>
                      <a:pt x="1395" y="667"/>
                    </a:cubicBezTo>
                    <a:cubicBezTo>
                      <a:pt x="1311" y="574"/>
                      <a:pt x="1222" y="482"/>
                      <a:pt x="1122" y="405"/>
                    </a:cubicBezTo>
                    <a:cubicBezTo>
                      <a:pt x="1049" y="350"/>
                      <a:pt x="974" y="304"/>
                      <a:pt x="900" y="265"/>
                    </a:cubicBezTo>
                    <a:cubicBezTo>
                      <a:pt x="827" y="227"/>
                      <a:pt x="755" y="194"/>
                      <a:pt x="680" y="162"/>
                    </a:cubicBezTo>
                    <a:cubicBezTo>
                      <a:pt x="604" y="129"/>
                      <a:pt x="523" y="98"/>
                      <a:pt x="440" y="72"/>
                    </a:cubicBezTo>
                    <a:cubicBezTo>
                      <a:pt x="296" y="27"/>
                      <a:pt x="135" y="0"/>
                      <a:pt x="0" y="5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8"/>
              <p:cNvSpPr/>
              <p:nvPr/>
            </p:nvSpPr>
            <p:spPr>
              <a:xfrm>
                <a:off x="923925" y="3282950"/>
                <a:ext cx="7096126" cy="3302001"/>
              </a:xfrm>
              <a:custGeom>
                <a:rect b="b" l="l" r="r" t="t"/>
                <a:pathLst>
                  <a:path extrusionOk="0" h="1378" w="2963">
                    <a:moveTo>
                      <a:pt x="2963" y="1088"/>
                    </a:moveTo>
                    <a:cubicBezTo>
                      <a:pt x="2855" y="1153"/>
                      <a:pt x="2741" y="1216"/>
                      <a:pt x="2623" y="1278"/>
                    </a:cubicBezTo>
                    <a:cubicBezTo>
                      <a:pt x="2572" y="1304"/>
                      <a:pt x="2519" y="1331"/>
                      <a:pt x="2465" y="1349"/>
                    </a:cubicBezTo>
                    <a:cubicBezTo>
                      <a:pt x="2436" y="1359"/>
                      <a:pt x="2405" y="1366"/>
                      <a:pt x="2375" y="1370"/>
                    </a:cubicBezTo>
                    <a:cubicBezTo>
                      <a:pt x="2308" y="1378"/>
                      <a:pt x="2242" y="1369"/>
                      <a:pt x="2175" y="1354"/>
                    </a:cubicBezTo>
                    <a:cubicBezTo>
                      <a:pt x="2136" y="1346"/>
                      <a:pt x="2097" y="1336"/>
                      <a:pt x="2057" y="1323"/>
                    </a:cubicBezTo>
                    <a:cubicBezTo>
                      <a:pt x="2011" y="1307"/>
                      <a:pt x="1964" y="1288"/>
                      <a:pt x="1921" y="1261"/>
                    </a:cubicBezTo>
                    <a:cubicBezTo>
                      <a:pt x="1879" y="1235"/>
                      <a:pt x="1844" y="1204"/>
                      <a:pt x="1809" y="1172"/>
                    </a:cubicBezTo>
                    <a:cubicBezTo>
                      <a:pt x="1706" y="1076"/>
                      <a:pt x="1617" y="966"/>
                      <a:pt x="1526" y="859"/>
                    </a:cubicBezTo>
                    <a:cubicBezTo>
                      <a:pt x="1483" y="808"/>
                      <a:pt x="1438" y="759"/>
                      <a:pt x="1393" y="710"/>
                    </a:cubicBezTo>
                    <a:cubicBezTo>
                      <a:pt x="1308" y="618"/>
                      <a:pt x="1217" y="527"/>
                      <a:pt x="1118" y="449"/>
                    </a:cubicBezTo>
                    <a:cubicBezTo>
                      <a:pt x="1047" y="392"/>
                      <a:pt x="973" y="343"/>
                      <a:pt x="899" y="300"/>
                    </a:cubicBezTo>
                    <a:cubicBezTo>
                      <a:pt x="827" y="257"/>
                      <a:pt x="756" y="220"/>
                      <a:pt x="681" y="184"/>
                    </a:cubicBezTo>
                    <a:cubicBezTo>
                      <a:pt x="605" y="147"/>
                      <a:pt x="525" y="112"/>
                      <a:pt x="442" y="83"/>
                    </a:cubicBezTo>
                    <a:cubicBezTo>
                      <a:pt x="299" y="33"/>
                      <a:pt x="137" y="0"/>
                      <a:pt x="0" y="5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8"/>
              <p:cNvSpPr/>
              <p:nvPr/>
            </p:nvSpPr>
            <p:spPr>
              <a:xfrm>
                <a:off x="904875" y="3249613"/>
                <a:ext cx="7104059" cy="3421063"/>
              </a:xfrm>
              <a:custGeom>
                <a:rect b="b" l="l" r="r" t="t"/>
                <a:pathLst>
                  <a:path extrusionOk="0" h="1428" w="2966">
                    <a:moveTo>
                      <a:pt x="2966" y="1180"/>
                    </a:moveTo>
                    <a:cubicBezTo>
                      <a:pt x="2854" y="1237"/>
                      <a:pt x="2738" y="1293"/>
                      <a:pt x="2619" y="1347"/>
                    </a:cubicBezTo>
                    <a:cubicBezTo>
                      <a:pt x="2567" y="1371"/>
                      <a:pt x="2514" y="1394"/>
                      <a:pt x="2460" y="1409"/>
                    </a:cubicBezTo>
                    <a:cubicBezTo>
                      <a:pt x="2430" y="1417"/>
                      <a:pt x="2400" y="1423"/>
                      <a:pt x="2369" y="1424"/>
                    </a:cubicBezTo>
                    <a:cubicBezTo>
                      <a:pt x="2302" y="1428"/>
                      <a:pt x="2237" y="1413"/>
                      <a:pt x="2171" y="1394"/>
                    </a:cubicBezTo>
                    <a:cubicBezTo>
                      <a:pt x="2134" y="1384"/>
                      <a:pt x="2096" y="1372"/>
                      <a:pt x="2058" y="1358"/>
                    </a:cubicBezTo>
                    <a:cubicBezTo>
                      <a:pt x="2013" y="1341"/>
                      <a:pt x="1967" y="1321"/>
                      <a:pt x="1925" y="1295"/>
                    </a:cubicBezTo>
                    <a:cubicBezTo>
                      <a:pt x="1885" y="1270"/>
                      <a:pt x="1850" y="1240"/>
                      <a:pt x="1815" y="1210"/>
                    </a:cubicBezTo>
                    <a:cubicBezTo>
                      <a:pt x="1709" y="1116"/>
                      <a:pt x="1620" y="1006"/>
                      <a:pt x="1527" y="900"/>
                    </a:cubicBezTo>
                    <a:cubicBezTo>
                      <a:pt x="1483" y="850"/>
                      <a:pt x="1438" y="801"/>
                      <a:pt x="1392" y="753"/>
                    </a:cubicBezTo>
                    <a:cubicBezTo>
                      <a:pt x="1305" y="661"/>
                      <a:pt x="1214" y="571"/>
                      <a:pt x="1116" y="491"/>
                    </a:cubicBezTo>
                    <a:cubicBezTo>
                      <a:pt x="1045" y="433"/>
                      <a:pt x="972" y="381"/>
                      <a:pt x="899" y="333"/>
                    </a:cubicBezTo>
                    <a:cubicBezTo>
                      <a:pt x="829" y="287"/>
                      <a:pt x="757" y="245"/>
                      <a:pt x="683" y="205"/>
                    </a:cubicBezTo>
                    <a:cubicBezTo>
                      <a:pt x="607" y="164"/>
                      <a:pt x="528" y="125"/>
                      <a:pt x="445" y="93"/>
                    </a:cubicBezTo>
                    <a:cubicBezTo>
                      <a:pt x="302" y="37"/>
                      <a:pt x="140" y="0"/>
                      <a:pt x="0" y="5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8"/>
              <p:cNvSpPr/>
              <p:nvPr/>
            </p:nvSpPr>
            <p:spPr>
              <a:xfrm>
                <a:off x="887413" y="3213100"/>
                <a:ext cx="7108827" cy="3546476"/>
              </a:xfrm>
              <a:custGeom>
                <a:rect b="b" l="l" r="r" t="t"/>
                <a:pathLst>
                  <a:path extrusionOk="0" h="1480" w="2968">
                    <a:moveTo>
                      <a:pt x="2968" y="1273"/>
                    </a:moveTo>
                    <a:cubicBezTo>
                      <a:pt x="2852" y="1322"/>
                      <a:pt x="2734" y="1370"/>
                      <a:pt x="2614" y="1417"/>
                    </a:cubicBezTo>
                    <a:cubicBezTo>
                      <a:pt x="2562" y="1438"/>
                      <a:pt x="2508" y="1458"/>
                      <a:pt x="2453" y="1470"/>
                    </a:cubicBezTo>
                    <a:cubicBezTo>
                      <a:pt x="2423" y="1476"/>
                      <a:pt x="2393" y="1480"/>
                      <a:pt x="2362" y="1479"/>
                    </a:cubicBezTo>
                    <a:cubicBezTo>
                      <a:pt x="2295" y="1478"/>
                      <a:pt x="2231" y="1458"/>
                      <a:pt x="2167" y="1435"/>
                    </a:cubicBezTo>
                    <a:cubicBezTo>
                      <a:pt x="2131" y="1423"/>
                      <a:pt x="2094" y="1409"/>
                      <a:pt x="2057" y="1394"/>
                    </a:cubicBezTo>
                    <a:cubicBezTo>
                      <a:pt x="2014" y="1376"/>
                      <a:pt x="1970" y="1355"/>
                      <a:pt x="1929" y="1330"/>
                    </a:cubicBezTo>
                    <a:cubicBezTo>
                      <a:pt x="1890" y="1306"/>
                      <a:pt x="1855" y="1278"/>
                      <a:pt x="1820" y="1249"/>
                    </a:cubicBezTo>
                    <a:cubicBezTo>
                      <a:pt x="1712" y="1157"/>
                      <a:pt x="1622" y="1047"/>
                      <a:pt x="1527" y="942"/>
                    </a:cubicBezTo>
                    <a:cubicBezTo>
                      <a:pt x="1483" y="892"/>
                      <a:pt x="1437" y="844"/>
                      <a:pt x="1391" y="796"/>
                    </a:cubicBezTo>
                    <a:cubicBezTo>
                      <a:pt x="1302" y="705"/>
                      <a:pt x="1210" y="617"/>
                      <a:pt x="1113" y="535"/>
                    </a:cubicBezTo>
                    <a:cubicBezTo>
                      <a:pt x="1042" y="475"/>
                      <a:pt x="971" y="420"/>
                      <a:pt x="899" y="368"/>
                    </a:cubicBezTo>
                    <a:cubicBezTo>
                      <a:pt x="829" y="318"/>
                      <a:pt x="758" y="271"/>
                      <a:pt x="684" y="227"/>
                    </a:cubicBezTo>
                    <a:cubicBezTo>
                      <a:pt x="608" y="182"/>
                      <a:pt x="529" y="140"/>
                      <a:pt x="447" y="104"/>
                    </a:cubicBezTo>
                    <a:cubicBezTo>
                      <a:pt x="305" y="43"/>
                      <a:pt x="142" y="0"/>
                      <a:pt x="0" y="4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8"/>
              <p:cNvSpPr/>
              <p:nvPr/>
            </p:nvSpPr>
            <p:spPr>
              <a:xfrm>
                <a:off x="871538" y="3179763"/>
                <a:ext cx="7110414" cy="3679826"/>
              </a:xfrm>
              <a:custGeom>
                <a:rect b="b" l="l" r="r" t="t"/>
                <a:pathLst>
                  <a:path extrusionOk="0" h="1536" w="2969">
                    <a:moveTo>
                      <a:pt x="2969" y="1365"/>
                    </a:moveTo>
                    <a:cubicBezTo>
                      <a:pt x="2850" y="1406"/>
                      <a:pt x="2730" y="1447"/>
                      <a:pt x="2608" y="1487"/>
                    </a:cubicBezTo>
                    <a:cubicBezTo>
                      <a:pt x="2556" y="1504"/>
                      <a:pt x="2502" y="1521"/>
                      <a:pt x="2447" y="1530"/>
                    </a:cubicBezTo>
                    <a:cubicBezTo>
                      <a:pt x="2417" y="1534"/>
                      <a:pt x="2386" y="1536"/>
                      <a:pt x="2356" y="1533"/>
                    </a:cubicBezTo>
                    <a:cubicBezTo>
                      <a:pt x="2289" y="1527"/>
                      <a:pt x="2226" y="1502"/>
                      <a:pt x="2163" y="1476"/>
                    </a:cubicBezTo>
                    <a:cubicBezTo>
                      <a:pt x="2128" y="1461"/>
                      <a:pt x="2092" y="1445"/>
                      <a:pt x="2056" y="1429"/>
                    </a:cubicBezTo>
                    <a:cubicBezTo>
                      <a:pt x="2014" y="1409"/>
                      <a:pt x="1973" y="1388"/>
                      <a:pt x="1933" y="1364"/>
                    </a:cubicBezTo>
                    <a:cubicBezTo>
                      <a:pt x="1895" y="1340"/>
                      <a:pt x="1859" y="1314"/>
                      <a:pt x="1825" y="1287"/>
                    </a:cubicBezTo>
                    <a:cubicBezTo>
                      <a:pt x="1714" y="1197"/>
                      <a:pt x="1623" y="1087"/>
                      <a:pt x="1528" y="983"/>
                    </a:cubicBezTo>
                    <a:cubicBezTo>
                      <a:pt x="1483" y="933"/>
                      <a:pt x="1436" y="885"/>
                      <a:pt x="1389" y="838"/>
                    </a:cubicBezTo>
                    <a:cubicBezTo>
                      <a:pt x="1299" y="748"/>
                      <a:pt x="1205" y="661"/>
                      <a:pt x="1109" y="577"/>
                    </a:cubicBezTo>
                    <a:cubicBezTo>
                      <a:pt x="1040" y="517"/>
                      <a:pt x="970" y="458"/>
                      <a:pt x="898" y="402"/>
                    </a:cubicBezTo>
                    <a:cubicBezTo>
                      <a:pt x="829" y="347"/>
                      <a:pt x="758" y="296"/>
                      <a:pt x="685" y="248"/>
                    </a:cubicBezTo>
                    <a:cubicBezTo>
                      <a:pt x="610" y="198"/>
                      <a:pt x="531" y="153"/>
                      <a:pt x="449" y="114"/>
                    </a:cubicBezTo>
                    <a:cubicBezTo>
                      <a:pt x="308" y="47"/>
                      <a:pt x="144" y="0"/>
                      <a:pt x="0" y="4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4" name="Google Shape;424;p8"/>
          <p:cNvGrpSpPr/>
          <p:nvPr/>
        </p:nvGrpSpPr>
        <p:grpSpPr>
          <a:xfrm flipH="1" rot="10800000">
            <a:off x="-439850" y="296804"/>
            <a:ext cx="9307682" cy="4841896"/>
            <a:chOff x="-439850" y="5"/>
            <a:chExt cx="9307682" cy="4841896"/>
          </a:xfrm>
        </p:grpSpPr>
        <p:sp>
          <p:nvSpPr>
            <p:cNvPr id="425" name="Google Shape;425;p8"/>
            <p:cNvSpPr/>
            <p:nvPr/>
          </p:nvSpPr>
          <p:spPr>
            <a:xfrm>
              <a:off x="-439850" y="5"/>
              <a:ext cx="1076850" cy="1407550"/>
            </a:xfrm>
            <a:custGeom>
              <a:rect b="b" l="l" r="r" t="t"/>
              <a:pathLst>
                <a:path extrusionOk="0" h="166" w="127">
                  <a:moveTo>
                    <a:pt x="1" y="166"/>
                  </a:moveTo>
                  <a:lnTo>
                    <a:pt x="47" y="166"/>
                  </a:lnTo>
                  <a:lnTo>
                    <a:pt x="127" y="84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1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8503818" y="4366101"/>
              <a:ext cx="364013" cy="475800"/>
            </a:xfrm>
            <a:custGeom>
              <a:rect b="b" l="l" r="r" t="t"/>
              <a:pathLst>
                <a:path extrusionOk="0" h="166" w="127">
                  <a:moveTo>
                    <a:pt x="1" y="166"/>
                  </a:moveTo>
                  <a:lnTo>
                    <a:pt x="47" y="166"/>
                  </a:lnTo>
                  <a:lnTo>
                    <a:pt x="127" y="84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1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7" name="Google Shape;427;p8"/>
          <p:cNvSpPr txBox="1"/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428" name="Google Shape;428;p8"/>
          <p:cNvGrpSpPr/>
          <p:nvPr/>
        </p:nvGrpSpPr>
        <p:grpSpPr>
          <a:xfrm>
            <a:off x="408998" y="184059"/>
            <a:ext cx="4902665" cy="4824921"/>
            <a:chOff x="408998" y="184059"/>
            <a:chExt cx="4902665" cy="4824921"/>
          </a:xfrm>
        </p:grpSpPr>
        <p:grpSp>
          <p:nvGrpSpPr>
            <p:cNvPr id="429" name="Google Shape;429;p8"/>
            <p:cNvGrpSpPr/>
            <p:nvPr/>
          </p:nvGrpSpPr>
          <p:grpSpPr>
            <a:xfrm flipH="1">
              <a:off x="4703223" y="184059"/>
              <a:ext cx="608440" cy="162121"/>
              <a:chOff x="4872038" y="3216275"/>
              <a:chExt cx="989013" cy="263525"/>
            </a:xfrm>
          </p:grpSpPr>
          <p:sp>
            <p:nvSpPr>
              <p:cNvPr id="430" name="Google Shape;430;p8"/>
              <p:cNvSpPr/>
              <p:nvPr/>
            </p:nvSpPr>
            <p:spPr>
              <a:xfrm>
                <a:off x="5249863" y="3216275"/>
                <a:ext cx="161925" cy="263525"/>
              </a:xfrm>
              <a:custGeom>
                <a:rect b="b" l="l" r="r" t="t"/>
                <a:pathLst>
                  <a:path extrusionOk="0" h="166" w="102">
                    <a:moveTo>
                      <a:pt x="101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102" y="0"/>
                    </a:lnTo>
                    <a:lnTo>
                      <a:pt x="22" y="84"/>
                    </a:lnTo>
                    <a:lnTo>
                      <a:pt x="10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8"/>
              <p:cNvSpPr/>
              <p:nvPr/>
            </p:nvSpPr>
            <p:spPr>
              <a:xfrm>
                <a:off x="5072063" y="3216275"/>
                <a:ext cx="169863" cy="263525"/>
              </a:xfrm>
              <a:custGeom>
                <a:rect b="b" l="l" r="r" t="t"/>
                <a:pathLst>
                  <a:path extrusionOk="0" h="166" w="107">
                    <a:moveTo>
                      <a:pt x="106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07" y="0"/>
                    </a:lnTo>
                    <a:lnTo>
                      <a:pt x="27" y="84"/>
                    </a:lnTo>
                    <a:lnTo>
                      <a:pt x="106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8"/>
              <p:cNvSpPr/>
              <p:nvPr/>
            </p:nvSpPr>
            <p:spPr>
              <a:xfrm>
                <a:off x="4872038" y="3216275"/>
                <a:ext cx="193675" cy="263525"/>
              </a:xfrm>
              <a:custGeom>
                <a:rect b="b" l="l" r="r" t="t"/>
                <a:pathLst>
                  <a:path extrusionOk="0" h="166" w="122">
                    <a:moveTo>
                      <a:pt x="121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22" y="0"/>
                    </a:lnTo>
                    <a:lnTo>
                      <a:pt x="41" y="84"/>
                    </a:lnTo>
                    <a:lnTo>
                      <a:pt x="121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5726113" y="3216275"/>
                <a:ext cx="134938" cy="263525"/>
              </a:xfrm>
              <a:custGeom>
                <a:rect b="b" l="l" r="r" t="t"/>
                <a:pathLst>
                  <a:path extrusionOk="0" h="166" w="85">
                    <a:moveTo>
                      <a:pt x="85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5" y="84"/>
                    </a:lnTo>
                    <a:lnTo>
                      <a:pt x="85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5419725" y="3216275"/>
                <a:ext cx="152400" cy="263525"/>
              </a:xfrm>
              <a:custGeom>
                <a:rect b="b" l="l" r="r" t="t"/>
                <a:pathLst>
                  <a:path extrusionOk="0" h="166" w="96">
                    <a:moveTo>
                      <a:pt x="95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96" y="0"/>
                    </a:lnTo>
                    <a:lnTo>
                      <a:pt x="16" y="84"/>
                    </a:lnTo>
                    <a:lnTo>
                      <a:pt x="95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5580063" y="3216275"/>
                <a:ext cx="139700" cy="263525"/>
              </a:xfrm>
              <a:custGeom>
                <a:rect b="b" l="l" r="r" t="t"/>
                <a:pathLst>
                  <a:path extrusionOk="0" h="166" w="88">
                    <a:moveTo>
                      <a:pt x="87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8" y="84"/>
                    </a:lnTo>
                    <a:lnTo>
                      <a:pt x="87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6" name="Google Shape;436;p8"/>
            <p:cNvGrpSpPr/>
            <p:nvPr/>
          </p:nvGrpSpPr>
          <p:grpSpPr>
            <a:xfrm>
              <a:off x="408998" y="4846859"/>
              <a:ext cx="608440" cy="162121"/>
              <a:chOff x="4872038" y="3216275"/>
              <a:chExt cx="989013" cy="263525"/>
            </a:xfrm>
          </p:grpSpPr>
          <p:sp>
            <p:nvSpPr>
              <p:cNvPr id="437" name="Google Shape;437;p8"/>
              <p:cNvSpPr/>
              <p:nvPr/>
            </p:nvSpPr>
            <p:spPr>
              <a:xfrm>
                <a:off x="5249863" y="3216275"/>
                <a:ext cx="161925" cy="263525"/>
              </a:xfrm>
              <a:custGeom>
                <a:rect b="b" l="l" r="r" t="t"/>
                <a:pathLst>
                  <a:path extrusionOk="0" h="166" w="102">
                    <a:moveTo>
                      <a:pt x="101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102" y="0"/>
                    </a:lnTo>
                    <a:lnTo>
                      <a:pt x="22" y="84"/>
                    </a:lnTo>
                    <a:lnTo>
                      <a:pt x="10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8"/>
              <p:cNvSpPr/>
              <p:nvPr/>
            </p:nvSpPr>
            <p:spPr>
              <a:xfrm>
                <a:off x="5072063" y="3216275"/>
                <a:ext cx="169863" cy="263525"/>
              </a:xfrm>
              <a:custGeom>
                <a:rect b="b" l="l" r="r" t="t"/>
                <a:pathLst>
                  <a:path extrusionOk="0" h="166" w="107">
                    <a:moveTo>
                      <a:pt x="106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07" y="0"/>
                    </a:lnTo>
                    <a:lnTo>
                      <a:pt x="27" y="84"/>
                    </a:lnTo>
                    <a:lnTo>
                      <a:pt x="106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8"/>
              <p:cNvSpPr/>
              <p:nvPr/>
            </p:nvSpPr>
            <p:spPr>
              <a:xfrm>
                <a:off x="4872038" y="3216275"/>
                <a:ext cx="193675" cy="263525"/>
              </a:xfrm>
              <a:custGeom>
                <a:rect b="b" l="l" r="r" t="t"/>
                <a:pathLst>
                  <a:path extrusionOk="0" h="166" w="122">
                    <a:moveTo>
                      <a:pt x="121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22" y="0"/>
                    </a:lnTo>
                    <a:lnTo>
                      <a:pt x="41" y="84"/>
                    </a:lnTo>
                    <a:lnTo>
                      <a:pt x="12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8"/>
              <p:cNvSpPr/>
              <p:nvPr/>
            </p:nvSpPr>
            <p:spPr>
              <a:xfrm>
                <a:off x="5726113" y="3216275"/>
                <a:ext cx="134938" cy="263525"/>
              </a:xfrm>
              <a:custGeom>
                <a:rect b="b" l="l" r="r" t="t"/>
                <a:pathLst>
                  <a:path extrusionOk="0" h="166" w="85">
                    <a:moveTo>
                      <a:pt x="85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5" y="84"/>
                    </a:lnTo>
                    <a:lnTo>
                      <a:pt x="85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8"/>
              <p:cNvSpPr/>
              <p:nvPr/>
            </p:nvSpPr>
            <p:spPr>
              <a:xfrm>
                <a:off x="5419725" y="3216275"/>
                <a:ext cx="152400" cy="263525"/>
              </a:xfrm>
              <a:custGeom>
                <a:rect b="b" l="l" r="r" t="t"/>
                <a:pathLst>
                  <a:path extrusionOk="0" h="166" w="96">
                    <a:moveTo>
                      <a:pt x="95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96" y="0"/>
                    </a:lnTo>
                    <a:lnTo>
                      <a:pt x="16" y="84"/>
                    </a:lnTo>
                    <a:lnTo>
                      <a:pt x="95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8"/>
              <p:cNvSpPr/>
              <p:nvPr/>
            </p:nvSpPr>
            <p:spPr>
              <a:xfrm>
                <a:off x="5580063" y="3216275"/>
                <a:ext cx="139700" cy="263525"/>
              </a:xfrm>
              <a:custGeom>
                <a:rect b="b" l="l" r="r" t="t"/>
                <a:pathLst>
                  <a:path extrusionOk="0" h="166" w="88">
                    <a:moveTo>
                      <a:pt x="87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8" y="84"/>
                    </a:lnTo>
                    <a:lnTo>
                      <a:pt x="87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9"/>
          <p:cNvSpPr txBox="1"/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45" name="Google Shape;445;p9"/>
          <p:cNvSpPr txBox="1"/>
          <p:nvPr>
            <p:ph idx="1" type="subTitle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grpSp>
        <p:nvGrpSpPr>
          <p:cNvPr id="446" name="Google Shape;446;p9"/>
          <p:cNvGrpSpPr/>
          <p:nvPr/>
        </p:nvGrpSpPr>
        <p:grpSpPr>
          <a:xfrm flipH="1">
            <a:off x="-707875" y="-4472092"/>
            <a:ext cx="13210499" cy="12385794"/>
            <a:chOff x="-3412975" y="-4472092"/>
            <a:chExt cx="13210499" cy="12385794"/>
          </a:xfrm>
        </p:grpSpPr>
        <p:grpSp>
          <p:nvGrpSpPr>
            <p:cNvPr id="447" name="Google Shape;447;p9"/>
            <p:cNvGrpSpPr/>
            <p:nvPr/>
          </p:nvGrpSpPr>
          <p:grpSpPr>
            <a:xfrm flipH="1">
              <a:off x="-445412" y="2770040"/>
              <a:ext cx="10242936" cy="5143661"/>
              <a:chOff x="871538" y="3179763"/>
              <a:chExt cx="7327898" cy="3679826"/>
            </a:xfrm>
          </p:grpSpPr>
          <p:sp>
            <p:nvSpPr>
              <p:cNvPr id="448" name="Google Shape;448;p9"/>
              <p:cNvSpPr/>
              <p:nvPr/>
            </p:nvSpPr>
            <p:spPr>
              <a:xfrm>
                <a:off x="1165225" y="3278188"/>
                <a:ext cx="7034210" cy="2479676"/>
              </a:xfrm>
              <a:custGeom>
                <a:rect b="b" l="l" r="r" t="t"/>
                <a:pathLst>
                  <a:path extrusionOk="0" h="1035" w="2937">
                    <a:moveTo>
                      <a:pt x="2937" y="0"/>
                    </a:moveTo>
                    <a:cubicBezTo>
                      <a:pt x="2879" y="177"/>
                      <a:pt x="2795" y="345"/>
                      <a:pt x="2694" y="505"/>
                    </a:cubicBezTo>
                    <a:cubicBezTo>
                      <a:pt x="2650" y="575"/>
                      <a:pt x="2603" y="644"/>
                      <a:pt x="2553" y="709"/>
                    </a:cubicBezTo>
                    <a:cubicBezTo>
                      <a:pt x="2526" y="744"/>
                      <a:pt x="2497" y="780"/>
                      <a:pt x="2467" y="813"/>
                    </a:cubicBezTo>
                    <a:cubicBezTo>
                      <a:pt x="2399" y="886"/>
                      <a:pt x="2321" y="950"/>
                      <a:pt x="2230" y="989"/>
                    </a:cubicBezTo>
                    <a:cubicBezTo>
                      <a:pt x="2179" y="1012"/>
                      <a:pt x="2124" y="1027"/>
                      <a:pt x="2064" y="1031"/>
                    </a:cubicBezTo>
                    <a:cubicBezTo>
                      <a:pt x="1997" y="1035"/>
                      <a:pt x="1923" y="1024"/>
                      <a:pt x="1865" y="985"/>
                    </a:cubicBezTo>
                    <a:cubicBezTo>
                      <a:pt x="1809" y="948"/>
                      <a:pt x="1773" y="891"/>
                      <a:pt x="1739" y="837"/>
                    </a:cubicBezTo>
                    <a:cubicBezTo>
                      <a:pt x="1664" y="720"/>
                      <a:pt x="1591" y="601"/>
                      <a:pt x="1518" y="483"/>
                    </a:cubicBezTo>
                    <a:cubicBezTo>
                      <a:pt x="1484" y="427"/>
                      <a:pt x="1449" y="372"/>
                      <a:pt x="1415" y="316"/>
                    </a:cubicBezTo>
                    <a:cubicBezTo>
                      <a:pt x="1350" y="213"/>
                      <a:pt x="1277" y="104"/>
                      <a:pt x="1164" y="51"/>
                    </a:cubicBezTo>
                    <a:cubicBezTo>
                      <a:pt x="1080" y="12"/>
                      <a:pt x="987" y="11"/>
                      <a:pt x="904" y="25"/>
                    </a:cubicBezTo>
                    <a:cubicBezTo>
                      <a:pt x="822" y="40"/>
                      <a:pt x="746" y="69"/>
                      <a:pt x="665" y="90"/>
                    </a:cubicBezTo>
                    <a:cubicBezTo>
                      <a:pt x="584" y="110"/>
                      <a:pt x="497" y="124"/>
                      <a:pt x="411" y="140"/>
                    </a:cubicBezTo>
                    <a:cubicBezTo>
                      <a:pt x="259" y="169"/>
                      <a:pt x="107" y="205"/>
                      <a:pt x="0" y="30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9"/>
              <p:cNvSpPr/>
              <p:nvPr/>
            </p:nvSpPr>
            <p:spPr>
              <a:xfrm>
                <a:off x="1146175" y="3362325"/>
                <a:ext cx="7042153" cy="2441575"/>
              </a:xfrm>
              <a:custGeom>
                <a:rect b="b" l="l" r="r" t="t"/>
                <a:pathLst>
                  <a:path extrusionOk="0" h="1019" w="2940">
                    <a:moveTo>
                      <a:pt x="2940" y="43"/>
                    </a:moveTo>
                    <a:cubicBezTo>
                      <a:pt x="2878" y="211"/>
                      <a:pt x="2792" y="373"/>
                      <a:pt x="2690" y="526"/>
                    </a:cubicBezTo>
                    <a:cubicBezTo>
                      <a:pt x="2645" y="593"/>
                      <a:pt x="2598" y="658"/>
                      <a:pt x="2548" y="720"/>
                    </a:cubicBezTo>
                    <a:cubicBezTo>
                      <a:pt x="2520" y="754"/>
                      <a:pt x="2492" y="787"/>
                      <a:pt x="2461" y="818"/>
                    </a:cubicBezTo>
                    <a:cubicBezTo>
                      <a:pt x="2393" y="886"/>
                      <a:pt x="2316" y="945"/>
                      <a:pt x="2227" y="981"/>
                    </a:cubicBezTo>
                    <a:cubicBezTo>
                      <a:pt x="2177" y="1001"/>
                      <a:pt x="2123" y="1014"/>
                      <a:pt x="2064" y="1017"/>
                    </a:cubicBezTo>
                    <a:cubicBezTo>
                      <a:pt x="1998" y="1019"/>
                      <a:pt x="1927" y="1008"/>
                      <a:pt x="1870" y="970"/>
                    </a:cubicBezTo>
                    <a:cubicBezTo>
                      <a:pt x="1815" y="934"/>
                      <a:pt x="1779" y="879"/>
                      <a:pt x="1744" y="826"/>
                    </a:cubicBezTo>
                    <a:cubicBezTo>
                      <a:pt x="1668" y="710"/>
                      <a:pt x="1594" y="593"/>
                      <a:pt x="1519" y="475"/>
                    </a:cubicBezTo>
                    <a:cubicBezTo>
                      <a:pt x="1485" y="420"/>
                      <a:pt x="1449" y="365"/>
                      <a:pt x="1414" y="310"/>
                    </a:cubicBezTo>
                    <a:cubicBezTo>
                      <a:pt x="1348" y="207"/>
                      <a:pt x="1273" y="99"/>
                      <a:pt x="1161" y="45"/>
                    </a:cubicBezTo>
                    <a:cubicBezTo>
                      <a:pt x="1079" y="5"/>
                      <a:pt x="987" y="0"/>
                      <a:pt x="905" y="10"/>
                    </a:cubicBezTo>
                    <a:cubicBezTo>
                      <a:pt x="823" y="20"/>
                      <a:pt x="747" y="45"/>
                      <a:pt x="667" y="61"/>
                    </a:cubicBezTo>
                    <a:cubicBezTo>
                      <a:pt x="586" y="78"/>
                      <a:pt x="500" y="88"/>
                      <a:pt x="414" y="101"/>
                    </a:cubicBezTo>
                    <a:cubicBezTo>
                      <a:pt x="262" y="124"/>
                      <a:pt x="110" y="155"/>
                      <a:pt x="0" y="25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9"/>
              <p:cNvSpPr/>
              <p:nvPr/>
            </p:nvSpPr>
            <p:spPr>
              <a:xfrm>
                <a:off x="1128713" y="3419475"/>
                <a:ext cx="7045327" cy="2432049"/>
              </a:xfrm>
              <a:custGeom>
                <a:rect b="b" l="l" r="r" t="t"/>
                <a:pathLst>
                  <a:path extrusionOk="0" h="1015" w="2941">
                    <a:moveTo>
                      <a:pt x="2941" y="97"/>
                    </a:moveTo>
                    <a:cubicBezTo>
                      <a:pt x="2876" y="257"/>
                      <a:pt x="2787" y="411"/>
                      <a:pt x="2684" y="557"/>
                    </a:cubicBezTo>
                    <a:cubicBezTo>
                      <a:pt x="2639" y="621"/>
                      <a:pt x="2591" y="683"/>
                      <a:pt x="2541" y="742"/>
                    </a:cubicBezTo>
                    <a:cubicBezTo>
                      <a:pt x="2514" y="774"/>
                      <a:pt x="2485" y="805"/>
                      <a:pt x="2454" y="834"/>
                    </a:cubicBezTo>
                    <a:cubicBezTo>
                      <a:pt x="2386" y="898"/>
                      <a:pt x="2310" y="951"/>
                      <a:pt x="2223" y="983"/>
                    </a:cubicBezTo>
                    <a:cubicBezTo>
                      <a:pt x="2174" y="1001"/>
                      <a:pt x="2121" y="1012"/>
                      <a:pt x="2064" y="1014"/>
                    </a:cubicBezTo>
                    <a:cubicBezTo>
                      <a:pt x="1999" y="1015"/>
                      <a:pt x="1930" y="1003"/>
                      <a:pt x="1873" y="966"/>
                    </a:cubicBezTo>
                    <a:cubicBezTo>
                      <a:pt x="1820" y="931"/>
                      <a:pt x="1784" y="877"/>
                      <a:pt x="1749" y="826"/>
                    </a:cubicBezTo>
                    <a:cubicBezTo>
                      <a:pt x="1671" y="712"/>
                      <a:pt x="1595" y="595"/>
                      <a:pt x="1520" y="478"/>
                    </a:cubicBezTo>
                    <a:cubicBezTo>
                      <a:pt x="1484" y="423"/>
                      <a:pt x="1448" y="368"/>
                      <a:pt x="1412" y="314"/>
                    </a:cubicBezTo>
                    <a:cubicBezTo>
                      <a:pt x="1345" y="212"/>
                      <a:pt x="1269" y="105"/>
                      <a:pt x="1158" y="49"/>
                    </a:cubicBezTo>
                    <a:cubicBezTo>
                      <a:pt x="1076" y="8"/>
                      <a:pt x="986" y="0"/>
                      <a:pt x="904" y="6"/>
                    </a:cubicBezTo>
                    <a:cubicBezTo>
                      <a:pt x="823" y="12"/>
                      <a:pt x="748" y="32"/>
                      <a:pt x="668" y="44"/>
                    </a:cubicBezTo>
                    <a:cubicBezTo>
                      <a:pt x="588" y="57"/>
                      <a:pt x="502" y="63"/>
                      <a:pt x="416" y="73"/>
                    </a:cubicBezTo>
                    <a:cubicBezTo>
                      <a:pt x="265" y="90"/>
                      <a:pt x="112" y="117"/>
                      <a:pt x="0" y="21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9"/>
              <p:cNvSpPr/>
              <p:nvPr/>
            </p:nvSpPr>
            <p:spPr>
              <a:xfrm>
                <a:off x="1112838" y="3476625"/>
                <a:ext cx="7048500" cy="2422525"/>
              </a:xfrm>
              <a:custGeom>
                <a:rect b="b" l="l" r="r" t="t"/>
                <a:pathLst>
                  <a:path extrusionOk="0" h="1011" w="2943">
                    <a:moveTo>
                      <a:pt x="2943" y="151"/>
                    </a:moveTo>
                    <a:cubicBezTo>
                      <a:pt x="2874" y="303"/>
                      <a:pt x="2783" y="449"/>
                      <a:pt x="2679" y="588"/>
                    </a:cubicBezTo>
                    <a:cubicBezTo>
                      <a:pt x="2634" y="649"/>
                      <a:pt x="2585" y="708"/>
                      <a:pt x="2535" y="764"/>
                    </a:cubicBezTo>
                    <a:cubicBezTo>
                      <a:pt x="2507" y="794"/>
                      <a:pt x="2478" y="823"/>
                      <a:pt x="2447" y="850"/>
                    </a:cubicBezTo>
                    <a:cubicBezTo>
                      <a:pt x="2379" y="909"/>
                      <a:pt x="2304" y="957"/>
                      <a:pt x="2219" y="985"/>
                    </a:cubicBezTo>
                    <a:cubicBezTo>
                      <a:pt x="2171" y="1001"/>
                      <a:pt x="2119" y="1010"/>
                      <a:pt x="2063" y="1011"/>
                    </a:cubicBezTo>
                    <a:cubicBezTo>
                      <a:pt x="2000" y="1011"/>
                      <a:pt x="1932" y="998"/>
                      <a:pt x="1877" y="962"/>
                    </a:cubicBezTo>
                    <a:cubicBezTo>
                      <a:pt x="1824" y="927"/>
                      <a:pt x="1789" y="875"/>
                      <a:pt x="1754" y="826"/>
                    </a:cubicBezTo>
                    <a:cubicBezTo>
                      <a:pt x="1674" y="713"/>
                      <a:pt x="1597" y="597"/>
                      <a:pt x="1520" y="481"/>
                    </a:cubicBezTo>
                    <a:cubicBezTo>
                      <a:pt x="1484" y="426"/>
                      <a:pt x="1447" y="372"/>
                      <a:pt x="1410" y="318"/>
                    </a:cubicBezTo>
                    <a:cubicBezTo>
                      <a:pt x="1341" y="218"/>
                      <a:pt x="1265" y="112"/>
                      <a:pt x="1154" y="54"/>
                    </a:cubicBezTo>
                    <a:cubicBezTo>
                      <a:pt x="1073" y="11"/>
                      <a:pt x="984" y="0"/>
                      <a:pt x="904" y="2"/>
                    </a:cubicBezTo>
                    <a:cubicBezTo>
                      <a:pt x="823" y="4"/>
                      <a:pt x="748" y="19"/>
                      <a:pt x="669" y="27"/>
                    </a:cubicBezTo>
                    <a:cubicBezTo>
                      <a:pt x="589" y="36"/>
                      <a:pt x="503" y="39"/>
                      <a:pt x="418" y="45"/>
                    </a:cubicBezTo>
                    <a:cubicBezTo>
                      <a:pt x="268" y="57"/>
                      <a:pt x="114" y="78"/>
                      <a:pt x="0" y="17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9"/>
              <p:cNvSpPr/>
              <p:nvPr/>
            </p:nvSpPr>
            <p:spPr>
              <a:xfrm>
                <a:off x="1095375" y="3522663"/>
                <a:ext cx="7054851" cy="2428875"/>
              </a:xfrm>
              <a:custGeom>
                <a:rect b="b" l="l" r="r" t="t"/>
                <a:pathLst>
                  <a:path extrusionOk="0" h="1014" w="2945">
                    <a:moveTo>
                      <a:pt x="2945" y="210"/>
                    </a:moveTo>
                    <a:cubicBezTo>
                      <a:pt x="2872" y="354"/>
                      <a:pt x="2779" y="493"/>
                      <a:pt x="2674" y="625"/>
                    </a:cubicBezTo>
                    <a:cubicBezTo>
                      <a:pt x="2628" y="682"/>
                      <a:pt x="2579" y="739"/>
                      <a:pt x="2528" y="791"/>
                    </a:cubicBezTo>
                    <a:cubicBezTo>
                      <a:pt x="2500" y="819"/>
                      <a:pt x="2471" y="846"/>
                      <a:pt x="2441" y="870"/>
                    </a:cubicBezTo>
                    <a:cubicBezTo>
                      <a:pt x="2373" y="925"/>
                      <a:pt x="2299" y="968"/>
                      <a:pt x="2215" y="992"/>
                    </a:cubicBezTo>
                    <a:cubicBezTo>
                      <a:pt x="2167" y="1006"/>
                      <a:pt x="2117" y="1014"/>
                      <a:pt x="2062" y="1013"/>
                    </a:cubicBezTo>
                    <a:cubicBezTo>
                      <a:pt x="2001" y="1011"/>
                      <a:pt x="1935" y="998"/>
                      <a:pt x="1881" y="963"/>
                    </a:cubicBezTo>
                    <a:cubicBezTo>
                      <a:pt x="1829" y="929"/>
                      <a:pt x="1794" y="879"/>
                      <a:pt x="1759" y="831"/>
                    </a:cubicBezTo>
                    <a:cubicBezTo>
                      <a:pt x="1677" y="720"/>
                      <a:pt x="1599" y="604"/>
                      <a:pt x="1520" y="489"/>
                    </a:cubicBezTo>
                    <a:cubicBezTo>
                      <a:pt x="1484" y="435"/>
                      <a:pt x="1446" y="381"/>
                      <a:pt x="1409" y="327"/>
                    </a:cubicBezTo>
                    <a:cubicBezTo>
                      <a:pt x="1338" y="228"/>
                      <a:pt x="1260" y="123"/>
                      <a:pt x="1151" y="63"/>
                    </a:cubicBezTo>
                    <a:cubicBezTo>
                      <a:pt x="1071" y="19"/>
                      <a:pt x="983" y="4"/>
                      <a:pt x="903" y="2"/>
                    </a:cubicBezTo>
                    <a:cubicBezTo>
                      <a:pt x="824" y="0"/>
                      <a:pt x="749" y="11"/>
                      <a:pt x="670" y="15"/>
                    </a:cubicBezTo>
                    <a:cubicBezTo>
                      <a:pt x="590" y="20"/>
                      <a:pt x="505" y="19"/>
                      <a:pt x="420" y="22"/>
                    </a:cubicBezTo>
                    <a:cubicBezTo>
                      <a:pt x="270" y="28"/>
                      <a:pt x="116" y="45"/>
                      <a:pt x="0" y="13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9"/>
              <p:cNvSpPr/>
              <p:nvPr/>
            </p:nvSpPr>
            <p:spPr>
              <a:xfrm>
                <a:off x="1079500" y="3560763"/>
                <a:ext cx="7056436" cy="2444749"/>
              </a:xfrm>
              <a:custGeom>
                <a:rect b="b" l="l" r="r" t="t"/>
                <a:pathLst>
                  <a:path extrusionOk="0" h="1020" w="2946">
                    <a:moveTo>
                      <a:pt x="2946" y="271"/>
                    </a:moveTo>
                    <a:cubicBezTo>
                      <a:pt x="2870" y="408"/>
                      <a:pt x="2775" y="539"/>
                      <a:pt x="2669" y="664"/>
                    </a:cubicBezTo>
                    <a:cubicBezTo>
                      <a:pt x="2622" y="719"/>
                      <a:pt x="2573" y="772"/>
                      <a:pt x="2522" y="820"/>
                    </a:cubicBezTo>
                    <a:cubicBezTo>
                      <a:pt x="2494" y="847"/>
                      <a:pt x="2464" y="872"/>
                      <a:pt x="2434" y="894"/>
                    </a:cubicBezTo>
                    <a:cubicBezTo>
                      <a:pt x="2366" y="945"/>
                      <a:pt x="2293" y="982"/>
                      <a:pt x="2210" y="1002"/>
                    </a:cubicBezTo>
                    <a:cubicBezTo>
                      <a:pt x="2164" y="1014"/>
                      <a:pt x="2114" y="1020"/>
                      <a:pt x="2061" y="1018"/>
                    </a:cubicBezTo>
                    <a:cubicBezTo>
                      <a:pt x="2002" y="1015"/>
                      <a:pt x="1938" y="1001"/>
                      <a:pt x="1885" y="966"/>
                    </a:cubicBezTo>
                    <a:cubicBezTo>
                      <a:pt x="1834" y="934"/>
                      <a:pt x="1799" y="885"/>
                      <a:pt x="1764" y="839"/>
                    </a:cubicBezTo>
                    <a:cubicBezTo>
                      <a:pt x="1680" y="729"/>
                      <a:pt x="1600" y="614"/>
                      <a:pt x="1521" y="500"/>
                    </a:cubicBezTo>
                    <a:cubicBezTo>
                      <a:pt x="1483" y="446"/>
                      <a:pt x="1445" y="393"/>
                      <a:pt x="1407" y="340"/>
                    </a:cubicBezTo>
                    <a:cubicBezTo>
                      <a:pt x="1335" y="241"/>
                      <a:pt x="1256" y="138"/>
                      <a:pt x="1147" y="76"/>
                    </a:cubicBezTo>
                    <a:cubicBezTo>
                      <a:pt x="1068" y="31"/>
                      <a:pt x="982" y="12"/>
                      <a:pt x="902" y="6"/>
                    </a:cubicBezTo>
                    <a:cubicBezTo>
                      <a:pt x="824" y="0"/>
                      <a:pt x="749" y="6"/>
                      <a:pt x="671" y="6"/>
                    </a:cubicBezTo>
                    <a:cubicBezTo>
                      <a:pt x="591" y="6"/>
                      <a:pt x="507" y="2"/>
                      <a:pt x="422" y="2"/>
                    </a:cubicBezTo>
                    <a:cubicBezTo>
                      <a:pt x="273" y="3"/>
                      <a:pt x="118" y="14"/>
                      <a:pt x="0" y="10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9"/>
              <p:cNvSpPr/>
              <p:nvPr/>
            </p:nvSpPr>
            <p:spPr>
              <a:xfrm>
                <a:off x="1060450" y="3543300"/>
                <a:ext cx="7062789" cy="2514600"/>
              </a:xfrm>
              <a:custGeom>
                <a:rect b="b" l="l" r="r" t="t"/>
                <a:pathLst>
                  <a:path extrusionOk="0" h="1049" w="2949">
                    <a:moveTo>
                      <a:pt x="2949" y="356"/>
                    </a:moveTo>
                    <a:cubicBezTo>
                      <a:pt x="2869" y="485"/>
                      <a:pt x="2772" y="608"/>
                      <a:pt x="2664" y="726"/>
                    </a:cubicBezTo>
                    <a:cubicBezTo>
                      <a:pt x="2617" y="778"/>
                      <a:pt x="2568" y="828"/>
                      <a:pt x="2516" y="873"/>
                    </a:cubicBezTo>
                    <a:cubicBezTo>
                      <a:pt x="2488" y="898"/>
                      <a:pt x="2459" y="921"/>
                      <a:pt x="2428" y="941"/>
                    </a:cubicBezTo>
                    <a:cubicBezTo>
                      <a:pt x="2360" y="987"/>
                      <a:pt x="2288" y="1019"/>
                      <a:pt x="2207" y="1036"/>
                    </a:cubicBezTo>
                    <a:cubicBezTo>
                      <a:pt x="2162" y="1045"/>
                      <a:pt x="2113" y="1049"/>
                      <a:pt x="2062" y="1046"/>
                    </a:cubicBezTo>
                    <a:cubicBezTo>
                      <a:pt x="2003" y="1042"/>
                      <a:pt x="1941" y="1027"/>
                      <a:pt x="1890" y="993"/>
                    </a:cubicBezTo>
                    <a:cubicBezTo>
                      <a:pt x="1840" y="961"/>
                      <a:pt x="1805" y="915"/>
                      <a:pt x="1770" y="870"/>
                    </a:cubicBezTo>
                    <a:cubicBezTo>
                      <a:pt x="1684" y="762"/>
                      <a:pt x="1603" y="647"/>
                      <a:pt x="1522" y="534"/>
                    </a:cubicBezTo>
                    <a:cubicBezTo>
                      <a:pt x="1484" y="480"/>
                      <a:pt x="1445" y="428"/>
                      <a:pt x="1406" y="375"/>
                    </a:cubicBezTo>
                    <a:cubicBezTo>
                      <a:pt x="1333" y="277"/>
                      <a:pt x="1252" y="175"/>
                      <a:pt x="1145" y="111"/>
                    </a:cubicBezTo>
                    <a:cubicBezTo>
                      <a:pt x="1066" y="65"/>
                      <a:pt x="982" y="43"/>
                      <a:pt x="903" y="33"/>
                    </a:cubicBezTo>
                    <a:cubicBezTo>
                      <a:pt x="825" y="23"/>
                      <a:pt x="751" y="24"/>
                      <a:pt x="673" y="20"/>
                    </a:cubicBezTo>
                    <a:cubicBezTo>
                      <a:pt x="594" y="16"/>
                      <a:pt x="510" y="9"/>
                      <a:pt x="425" y="5"/>
                    </a:cubicBezTo>
                    <a:cubicBezTo>
                      <a:pt x="277" y="0"/>
                      <a:pt x="121" y="7"/>
                      <a:pt x="0" y="8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9"/>
              <p:cNvSpPr/>
              <p:nvPr/>
            </p:nvSpPr>
            <p:spPr>
              <a:xfrm>
                <a:off x="1042988" y="3519488"/>
                <a:ext cx="7069135" cy="2590800"/>
              </a:xfrm>
              <a:custGeom>
                <a:rect b="b" l="l" r="r" t="t"/>
                <a:pathLst>
                  <a:path extrusionOk="0" h="1081" w="2951">
                    <a:moveTo>
                      <a:pt x="2951" y="444"/>
                    </a:moveTo>
                    <a:cubicBezTo>
                      <a:pt x="2867" y="565"/>
                      <a:pt x="2768" y="681"/>
                      <a:pt x="2659" y="792"/>
                    </a:cubicBezTo>
                    <a:cubicBezTo>
                      <a:pt x="2612" y="840"/>
                      <a:pt x="2561" y="887"/>
                      <a:pt x="2510" y="929"/>
                    </a:cubicBezTo>
                    <a:cubicBezTo>
                      <a:pt x="2481" y="952"/>
                      <a:pt x="2452" y="973"/>
                      <a:pt x="2421" y="991"/>
                    </a:cubicBezTo>
                    <a:cubicBezTo>
                      <a:pt x="2354" y="1032"/>
                      <a:pt x="2282" y="1059"/>
                      <a:pt x="2203" y="1072"/>
                    </a:cubicBezTo>
                    <a:cubicBezTo>
                      <a:pt x="2158" y="1079"/>
                      <a:pt x="2111" y="1081"/>
                      <a:pt x="2061" y="1077"/>
                    </a:cubicBezTo>
                    <a:cubicBezTo>
                      <a:pt x="2004" y="1071"/>
                      <a:pt x="1944" y="1056"/>
                      <a:pt x="1893" y="1023"/>
                    </a:cubicBezTo>
                    <a:cubicBezTo>
                      <a:pt x="1845" y="992"/>
                      <a:pt x="1810" y="947"/>
                      <a:pt x="1774" y="904"/>
                    </a:cubicBezTo>
                    <a:cubicBezTo>
                      <a:pt x="1687" y="797"/>
                      <a:pt x="1605" y="684"/>
                      <a:pt x="1522" y="571"/>
                    </a:cubicBezTo>
                    <a:cubicBezTo>
                      <a:pt x="1484" y="518"/>
                      <a:pt x="1444" y="465"/>
                      <a:pt x="1404" y="413"/>
                    </a:cubicBezTo>
                    <a:cubicBezTo>
                      <a:pt x="1329" y="316"/>
                      <a:pt x="1248" y="215"/>
                      <a:pt x="1142" y="150"/>
                    </a:cubicBezTo>
                    <a:cubicBezTo>
                      <a:pt x="1064" y="102"/>
                      <a:pt x="980" y="77"/>
                      <a:pt x="902" y="62"/>
                    </a:cubicBezTo>
                    <a:cubicBezTo>
                      <a:pt x="825" y="48"/>
                      <a:pt x="751" y="45"/>
                      <a:pt x="674" y="37"/>
                    </a:cubicBezTo>
                    <a:cubicBezTo>
                      <a:pt x="595" y="29"/>
                      <a:pt x="511" y="18"/>
                      <a:pt x="427" y="11"/>
                    </a:cubicBezTo>
                    <a:cubicBezTo>
                      <a:pt x="279" y="0"/>
                      <a:pt x="123" y="3"/>
                      <a:pt x="0" y="81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9"/>
              <p:cNvSpPr/>
              <p:nvPr/>
            </p:nvSpPr>
            <p:spPr>
              <a:xfrm>
                <a:off x="1027113" y="3490913"/>
                <a:ext cx="7070726" cy="2674938"/>
              </a:xfrm>
              <a:custGeom>
                <a:rect b="b" l="l" r="r" t="t"/>
                <a:pathLst>
                  <a:path extrusionOk="0" h="1116" w="2952">
                    <a:moveTo>
                      <a:pt x="2952" y="534"/>
                    </a:moveTo>
                    <a:cubicBezTo>
                      <a:pt x="2865" y="647"/>
                      <a:pt x="2764" y="755"/>
                      <a:pt x="2654" y="859"/>
                    </a:cubicBezTo>
                    <a:cubicBezTo>
                      <a:pt x="2606" y="904"/>
                      <a:pt x="2555" y="949"/>
                      <a:pt x="2503" y="987"/>
                    </a:cubicBezTo>
                    <a:cubicBezTo>
                      <a:pt x="2475" y="1008"/>
                      <a:pt x="2445" y="1027"/>
                      <a:pt x="2414" y="1043"/>
                    </a:cubicBezTo>
                    <a:cubicBezTo>
                      <a:pt x="2347" y="1079"/>
                      <a:pt x="2276" y="1101"/>
                      <a:pt x="2199" y="1110"/>
                    </a:cubicBezTo>
                    <a:cubicBezTo>
                      <a:pt x="2155" y="1115"/>
                      <a:pt x="2109" y="1116"/>
                      <a:pt x="2060" y="1110"/>
                    </a:cubicBezTo>
                    <a:cubicBezTo>
                      <a:pt x="2005" y="1103"/>
                      <a:pt x="1947" y="1087"/>
                      <a:pt x="1897" y="1055"/>
                    </a:cubicBezTo>
                    <a:cubicBezTo>
                      <a:pt x="1849" y="1025"/>
                      <a:pt x="1814" y="982"/>
                      <a:pt x="1779" y="940"/>
                    </a:cubicBezTo>
                    <a:cubicBezTo>
                      <a:pt x="1690" y="835"/>
                      <a:pt x="1606" y="722"/>
                      <a:pt x="1523" y="610"/>
                    </a:cubicBezTo>
                    <a:cubicBezTo>
                      <a:pt x="1483" y="557"/>
                      <a:pt x="1443" y="505"/>
                      <a:pt x="1403" y="454"/>
                    </a:cubicBezTo>
                    <a:cubicBezTo>
                      <a:pt x="1326" y="357"/>
                      <a:pt x="1243" y="258"/>
                      <a:pt x="1138" y="190"/>
                    </a:cubicBezTo>
                    <a:cubicBezTo>
                      <a:pt x="1061" y="141"/>
                      <a:pt x="979" y="113"/>
                      <a:pt x="902" y="94"/>
                    </a:cubicBezTo>
                    <a:cubicBezTo>
                      <a:pt x="825" y="76"/>
                      <a:pt x="752" y="67"/>
                      <a:pt x="675" y="56"/>
                    </a:cubicBezTo>
                    <a:cubicBezTo>
                      <a:pt x="596" y="44"/>
                      <a:pt x="513" y="29"/>
                      <a:pt x="429" y="19"/>
                    </a:cubicBezTo>
                    <a:cubicBezTo>
                      <a:pt x="282" y="3"/>
                      <a:pt x="124" y="0"/>
                      <a:pt x="0" y="7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9"/>
              <p:cNvSpPr/>
              <p:nvPr/>
            </p:nvSpPr>
            <p:spPr>
              <a:xfrm>
                <a:off x="1009650" y="3457575"/>
                <a:ext cx="7075487" cy="2762251"/>
              </a:xfrm>
              <a:custGeom>
                <a:rect b="b" l="l" r="r" t="t"/>
                <a:pathLst>
                  <a:path extrusionOk="0" h="1153" w="2954">
                    <a:moveTo>
                      <a:pt x="2954" y="626"/>
                    </a:moveTo>
                    <a:cubicBezTo>
                      <a:pt x="2863" y="731"/>
                      <a:pt x="2760" y="832"/>
                      <a:pt x="2648" y="928"/>
                    </a:cubicBezTo>
                    <a:cubicBezTo>
                      <a:pt x="2600" y="970"/>
                      <a:pt x="2549" y="1012"/>
                      <a:pt x="2497" y="1047"/>
                    </a:cubicBezTo>
                    <a:cubicBezTo>
                      <a:pt x="2468" y="1066"/>
                      <a:pt x="2438" y="1083"/>
                      <a:pt x="2408" y="1097"/>
                    </a:cubicBezTo>
                    <a:cubicBezTo>
                      <a:pt x="2340" y="1129"/>
                      <a:pt x="2270" y="1145"/>
                      <a:pt x="2195" y="1150"/>
                    </a:cubicBezTo>
                    <a:cubicBezTo>
                      <a:pt x="2152" y="1153"/>
                      <a:pt x="2107" y="1152"/>
                      <a:pt x="2060" y="1145"/>
                    </a:cubicBezTo>
                    <a:cubicBezTo>
                      <a:pt x="2006" y="1137"/>
                      <a:pt x="1949" y="1120"/>
                      <a:pt x="1901" y="1089"/>
                    </a:cubicBezTo>
                    <a:cubicBezTo>
                      <a:pt x="1854" y="1059"/>
                      <a:pt x="1819" y="1018"/>
                      <a:pt x="1784" y="978"/>
                    </a:cubicBezTo>
                    <a:cubicBezTo>
                      <a:pt x="1692" y="874"/>
                      <a:pt x="1608" y="762"/>
                      <a:pt x="1523" y="651"/>
                    </a:cubicBezTo>
                    <a:cubicBezTo>
                      <a:pt x="1483" y="599"/>
                      <a:pt x="1442" y="547"/>
                      <a:pt x="1401" y="496"/>
                    </a:cubicBezTo>
                    <a:cubicBezTo>
                      <a:pt x="1323" y="400"/>
                      <a:pt x="1239" y="302"/>
                      <a:pt x="1135" y="233"/>
                    </a:cubicBezTo>
                    <a:cubicBezTo>
                      <a:pt x="1059" y="183"/>
                      <a:pt x="978" y="151"/>
                      <a:pt x="901" y="128"/>
                    </a:cubicBezTo>
                    <a:cubicBezTo>
                      <a:pt x="826" y="106"/>
                      <a:pt x="752" y="92"/>
                      <a:pt x="675" y="77"/>
                    </a:cubicBezTo>
                    <a:cubicBezTo>
                      <a:pt x="597" y="60"/>
                      <a:pt x="515" y="42"/>
                      <a:pt x="431" y="30"/>
                    </a:cubicBezTo>
                    <a:cubicBezTo>
                      <a:pt x="285" y="7"/>
                      <a:pt x="126" y="0"/>
                      <a:pt x="0" y="7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9"/>
              <p:cNvSpPr/>
              <p:nvPr/>
            </p:nvSpPr>
            <p:spPr>
              <a:xfrm>
                <a:off x="990600" y="3421063"/>
                <a:ext cx="7083427" cy="2857501"/>
              </a:xfrm>
              <a:custGeom>
                <a:rect b="b" l="l" r="r" t="t"/>
                <a:pathLst>
                  <a:path extrusionOk="0" h="1192" w="2957">
                    <a:moveTo>
                      <a:pt x="2957" y="719"/>
                    </a:moveTo>
                    <a:cubicBezTo>
                      <a:pt x="2863" y="816"/>
                      <a:pt x="2757" y="909"/>
                      <a:pt x="2644" y="999"/>
                    </a:cubicBezTo>
                    <a:cubicBezTo>
                      <a:pt x="2595" y="1038"/>
                      <a:pt x="2544" y="1076"/>
                      <a:pt x="2491" y="1108"/>
                    </a:cubicBezTo>
                    <a:cubicBezTo>
                      <a:pt x="2462" y="1125"/>
                      <a:pt x="2433" y="1140"/>
                      <a:pt x="2402" y="1152"/>
                    </a:cubicBezTo>
                    <a:cubicBezTo>
                      <a:pt x="2334" y="1179"/>
                      <a:pt x="2266" y="1190"/>
                      <a:pt x="2191" y="1191"/>
                    </a:cubicBezTo>
                    <a:cubicBezTo>
                      <a:pt x="2150" y="1192"/>
                      <a:pt x="2106" y="1189"/>
                      <a:pt x="2060" y="1181"/>
                    </a:cubicBezTo>
                    <a:cubicBezTo>
                      <a:pt x="2008" y="1171"/>
                      <a:pt x="1953" y="1154"/>
                      <a:pt x="1906" y="1124"/>
                    </a:cubicBezTo>
                    <a:cubicBezTo>
                      <a:pt x="1860" y="1095"/>
                      <a:pt x="1825" y="1056"/>
                      <a:pt x="1790" y="1017"/>
                    </a:cubicBezTo>
                    <a:cubicBezTo>
                      <a:pt x="1696" y="915"/>
                      <a:pt x="1611" y="803"/>
                      <a:pt x="1524" y="693"/>
                    </a:cubicBezTo>
                    <a:cubicBezTo>
                      <a:pt x="1484" y="641"/>
                      <a:pt x="1442" y="590"/>
                      <a:pt x="1400" y="539"/>
                    </a:cubicBezTo>
                    <a:cubicBezTo>
                      <a:pt x="1321" y="444"/>
                      <a:pt x="1235" y="347"/>
                      <a:pt x="1132" y="276"/>
                    </a:cubicBezTo>
                    <a:cubicBezTo>
                      <a:pt x="1057" y="225"/>
                      <a:pt x="978" y="189"/>
                      <a:pt x="901" y="163"/>
                    </a:cubicBezTo>
                    <a:cubicBezTo>
                      <a:pt x="827" y="136"/>
                      <a:pt x="754" y="118"/>
                      <a:pt x="677" y="98"/>
                    </a:cubicBezTo>
                    <a:cubicBezTo>
                      <a:pt x="600" y="78"/>
                      <a:pt x="518" y="57"/>
                      <a:pt x="434" y="41"/>
                    </a:cubicBezTo>
                    <a:cubicBezTo>
                      <a:pt x="288" y="13"/>
                      <a:pt x="129" y="0"/>
                      <a:pt x="0" y="6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9"/>
              <p:cNvSpPr/>
              <p:nvPr/>
            </p:nvSpPr>
            <p:spPr>
              <a:xfrm>
                <a:off x="973138" y="3387725"/>
                <a:ext cx="7085009" cy="2959100"/>
              </a:xfrm>
              <a:custGeom>
                <a:rect b="b" l="l" r="r" t="t"/>
                <a:pathLst>
                  <a:path extrusionOk="0" h="1235" w="2958">
                    <a:moveTo>
                      <a:pt x="2958" y="811"/>
                    </a:moveTo>
                    <a:cubicBezTo>
                      <a:pt x="2861" y="900"/>
                      <a:pt x="2753" y="985"/>
                      <a:pt x="2639" y="1068"/>
                    </a:cubicBezTo>
                    <a:cubicBezTo>
                      <a:pt x="2589" y="1104"/>
                      <a:pt x="2538" y="1139"/>
                      <a:pt x="2485" y="1168"/>
                    </a:cubicBezTo>
                    <a:cubicBezTo>
                      <a:pt x="2456" y="1183"/>
                      <a:pt x="2426" y="1196"/>
                      <a:pt x="2395" y="1206"/>
                    </a:cubicBezTo>
                    <a:cubicBezTo>
                      <a:pt x="2328" y="1228"/>
                      <a:pt x="2260" y="1235"/>
                      <a:pt x="2187" y="1232"/>
                    </a:cubicBezTo>
                    <a:cubicBezTo>
                      <a:pt x="2146" y="1230"/>
                      <a:pt x="2104" y="1225"/>
                      <a:pt x="2059" y="1216"/>
                    </a:cubicBezTo>
                    <a:cubicBezTo>
                      <a:pt x="2008" y="1205"/>
                      <a:pt x="1956" y="1187"/>
                      <a:pt x="1909" y="1157"/>
                    </a:cubicBezTo>
                    <a:cubicBezTo>
                      <a:pt x="1865" y="1130"/>
                      <a:pt x="1830" y="1092"/>
                      <a:pt x="1795" y="1055"/>
                    </a:cubicBezTo>
                    <a:cubicBezTo>
                      <a:pt x="1698" y="955"/>
                      <a:pt x="1612" y="843"/>
                      <a:pt x="1525" y="734"/>
                    </a:cubicBezTo>
                    <a:cubicBezTo>
                      <a:pt x="1483" y="682"/>
                      <a:pt x="1441" y="632"/>
                      <a:pt x="1398" y="581"/>
                    </a:cubicBezTo>
                    <a:cubicBezTo>
                      <a:pt x="1317" y="487"/>
                      <a:pt x="1231" y="392"/>
                      <a:pt x="1129" y="319"/>
                    </a:cubicBezTo>
                    <a:cubicBezTo>
                      <a:pt x="1054" y="266"/>
                      <a:pt x="976" y="227"/>
                      <a:pt x="901" y="196"/>
                    </a:cubicBezTo>
                    <a:cubicBezTo>
                      <a:pt x="827" y="166"/>
                      <a:pt x="754" y="143"/>
                      <a:pt x="678" y="119"/>
                    </a:cubicBezTo>
                    <a:cubicBezTo>
                      <a:pt x="601" y="95"/>
                      <a:pt x="520" y="70"/>
                      <a:pt x="436" y="51"/>
                    </a:cubicBezTo>
                    <a:cubicBezTo>
                      <a:pt x="291" y="17"/>
                      <a:pt x="131" y="0"/>
                      <a:pt x="0" y="65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9"/>
              <p:cNvSpPr/>
              <p:nvPr/>
            </p:nvSpPr>
            <p:spPr>
              <a:xfrm>
                <a:off x="957263" y="3352800"/>
                <a:ext cx="7089777" cy="3067050"/>
              </a:xfrm>
              <a:custGeom>
                <a:rect b="b" l="l" r="r" t="t"/>
                <a:pathLst>
                  <a:path extrusionOk="0" h="1280" w="2960">
                    <a:moveTo>
                      <a:pt x="2960" y="904"/>
                    </a:moveTo>
                    <a:cubicBezTo>
                      <a:pt x="2859" y="984"/>
                      <a:pt x="2749" y="1063"/>
                      <a:pt x="2634" y="1138"/>
                    </a:cubicBezTo>
                    <a:cubicBezTo>
                      <a:pt x="2584" y="1171"/>
                      <a:pt x="2532" y="1203"/>
                      <a:pt x="2478" y="1228"/>
                    </a:cubicBezTo>
                    <a:cubicBezTo>
                      <a:pt x="2449" y="1242"/>
                      <a:pt x="2419" y="1253"/>
                      <a:pt x="2388" y="1261"/>
                    </a:cubicBezTo>
                    <a:cubicBezTo>
                      <a:pt x="2321" y="1279"/>
                      <a:pt x="2254" y="1280"/>
                      <a:pt x="2183" y="1273"/>
                    </a:cubicBezTo>
                    <a:cubicBezTo>
                      <a:pt x="2143" y="1269"/>
                      <a:pt x="2102" y="1262"/>
                      <a:pt x="2059" y="1252"/>
                    </a:cubicBezTo>
                    <a:cubicBezTo>
                      <a:pt x="2009" y="1239"/>
                      <a:pt x="1958" y="1221"/>
                      <a:pt x="1913" y="1192"/>
                    </a:cubicBezTo>
                    <a:cubicBezTo>
                      <a:pt x="1870" y="1165"/>
                      <a:pt x="1835" y="1130"/>
                      <a:pt x="1800" y="1094"/>
                    </a:cubicBezTo>
                    <a:cubicBezTo>
                      <a:pt x="1701" y="995"/>
                      <a:pt x="1614" y="884"/>
                      <a:pt x="1525" y="776"/>
                    </a:cubicBezTo>
                    <a:cubicBezTo>
                      <a:pt x="1483" y="725"/>
                      <a:pt x="1440" y="674"/>
                      <a:pt x="1397" y="625"/>
                    </a:cubicBezTo>
                    <a:cubicBezTo>
                      <a:pt x="1314" y="531"/>
                      <a:pt x="1226" y="437"/>
                      <a:pt x="1125" y="362"/>
                    </a:cubicBezTo>
                    <a:cubicBezTo>
                      <a:pt x="1052" y="308"/>
                      <a:pt x="975" y="266"/>
                      <a:pt x="900" y="231"/>
                    </a:cubicBezTo>
                    <a:cubicBezTo>
                      <a:pt x="827" y="197"/>
                      <a:pt x="755" y="169"/>
                      <a:pt x="679" y="141"/>
                    </a:cubicBezTo>
                    <a:cubicBezTo>
                      <a:pt x="602" y="113"/>
                      <a:pt x="521" y="84"/>
                      <a:pt x="438" y="62"/>
                    </a:cubicBezTo>
                    <a:cubicBezTo>
                      <a:pt x="294" y="23"/>
                      <a:pt x="133" y="0"/>
                      <a:pt x="0" y="6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9"/>
              <p:cNvSpPr/>
              <p:nvPr/>
            </p:nvSpPr>
            <p:spPr>
              <a:xfrm>
                <a:off x="939800" y="3319463"/>
                <a:ext cx="7094538" cy="3181350"/>
              </a:xfrm>
              <a:custGeom>
                <a:rect b="b" l="l" r="r" t="t"/>
                <a:pathLst>
                  <a:path extrusionOk="0" h="1328" w="2962">
                    <a:moveTo>
                      <a:pt x="2962" y="995"/>
                    </a:moveTo>
                    <a:cubicBezTo>
                      <a:pt x="2857" y="1068"/>
                      <a:pt x="2745" y="1139"/>
                      <a:pt x="2628" y="1207"/>
                    </a:cubicBezTo>
                    <a:cubicBezTo>
                      <a:pt x="2578" y="1237"/>
                      <a:pt x="2525" y="1267"/>
                      <a:pt x="2472" y="1288"/>
                    </a:cubicBezTo>
                    <a:cubicBezTo>
                      <a:pt x="2442" y="1300"/>
                      <a:pt x="2412" y="1309"/>
                      <a:pt x="2382" y="1315"/>
                    </a:cubicBezTo>
                    <a:cubicBezTo>
                      <a:pt x="2314" y="1328"/>
                      <a:pt x="2248" y="1324"/>
                      <a:pt x="2179" y="1313"/>
                    </a:cubicBezTo>
                    <a:cubicBezTo>
                      <a:pt x="2140" y="1307"/>
                      <a:pt x="2099" y="1299"/>
                      <a:pt x="2058" y="1287"/>
                    </a:cubicBezTo>
                    <a:cubicBezTo>
                      <a:pt x="2010" y="1273"/>
                      <a:pt x="1961" y="1254"/>
                      <a:pt x="1917" y="1226"/>
                    </a:cubicBezTo>
                    <a:cubicBezTo>
                      <a:pt x="1875" y="1200"/>
                      <a:pt x="1839" y="1166"/>
                      <a:pt x="1805" y="1133"/>
                    </a:cubicBezTo>
                    <a:cubicBezTo>
                      <a:pt x="1704" y="1035"/>
                      <a:pt x="1616" y="925"/>
                      <a:pt x="1525" y="817"/>
                    </a:cubicBezTo>
                    <a:cubicBezTo>
                      <a:pt x="1483" y="766"/>
                      <a:pt x="1439" y="716"/>
                      <a:pt x="1395" y="667"/>
                    </a:cubicBezTo>
                    <a:cubicBezTo>
                      <a:pt x="1311" y="574"/>
                      <a:pt x="1222" y="482"/>
                      <a:pt x="1122" y="405"/>
                    </a:cubicBezTo>
                    <a:cubicBezTo>
                      <a:pt x="1049" y="350"/>
                      <a:pt x="974" y="304"/>
                      <a:pt x="900" y="265"/>
                    </a:cubicBezTo>
                    <a:cubicBezTo>
                      <a:pt x="827" y="227"/>
                      <a:pt x="755" y="194"/>
                      <a:pt x="680" y="162"/>
                    </a:cubicBezTo>
                    <a:cubicBezTo>
                      <a:pt x="604" y="129"/>
                      <a:pt x="523" y="98"/>
                      <a:pt x="440" y="72"/>
                    </a:cubicBezTo>
                    <a:cubicBezTo>
                      <a:pt x="296" y="27"/>
                      <a:pt x="135" y="0"/>
                      <a:pt x="0" y="59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9"/>
              <p:cNvSpPr/>
              <p:nvPr/>
            </p:nvSpPr>
            <p:spPr>
              <a:xfrm>
                <a:off x="923925" y="3282950"/>
                <a:ext cx="7096126" cy="3302001"/>
              </a:xfrm>
              <a:custGeom>
                <a:rect b="b" l="l" r="r" t="t"/>
                <a:pathLst>
                  <a:path extrusionOk="0" h="1378" w="2963">
                    <a:moveTo>
                      <a:pt x="2963" y="1088"/>
                    </a:moveTo>
                    <a:cubicBezTo>
                      <a:pt x="2855" y="1153"/>
                      <a:pt x="2741" y="1216"/>
                      <a:pt x="2623" y="1278"/>
                    </a:cubicBezTo>
                    <a:cubicBezTo>
                      <a:pt x="2572" y="1304"/>
                      <a:pt x="2519" y="1331"/>
                      <a:pt x="2465" y="1349"/>
                    </a:cubicBezTo>
                    <a:cubicBezTo>
                      <a:pt x="2436" y="1359"/>
                      <a:pt x="2405" y="1366"/>
                      <a:pt x="2375" y="1370"/>
                    </a:cubicBezTo>
                    <a:cubicBezTo>
                      <a:pt x="2308" y="1378"/>
                      <a:pt x="2242" y="1369"/>
                      <a:pt x="2175" y="1354"/>
                    </a:cubicBezTo>
                    <a:cubicBezTo>
                      <a:pt x="2136" y="1346"/>
                      <a:pt x="2097" y="1336"/>
                      <a:pt x="2057" y="1323"/>
                    </a:cubicBezTo>
                    <a:cubicBezTo>
                      <a:pt x="2011" y="1307"/>
                      <a:pt x="1964" y="1288"/>
                      <a:pt x="1921" y="1261"/>
                    </a:cubicBezTo>
                    <a:cubicBezTo>
                      <a:pt x="1879" y="1235"/>
                      <a:pt x="1844" y="1204"/>
                      <a:pt x="1809" y="1172"/>
                    </a:cubicBezTo>
                    <a:cubicBezTo>
                      <a:pt x="1706" y="1076"/>
                      <a:pt x="1617" y="966"/>
                      <a:pt x="1526" y="859"/>
                    </a:cubicBezTo>
                    <a:cubicBezTo>
                      <a:pt x="1483" y="808"/>
                      <a:pt x="1438" y="759"/>
                      <a:pt x="1393" y="710"/>
                    </a:cubicBezTo>
                    <a:cubicBezTo>
                      <a:pt x="1308" y="618"/>
                      <a:pt x="1217" y="527"/>
                      <a:pt x="1118" y="449"/>
                    </a:cubicBezTo>
                    <a:cubicBezTo>
                      <a:pt x="1047" y="392"/>
                      <a:pt x="973" y="343"/>
                      <a:pt x="899" y="300"/>
                    </a:cubicBezTo>
                    <a:cubicBezTo>
                      <a:pt x="827" y="257"/>
                      <a:pt x="756" y="220"/>
                      <a:pt x="681" y="184"/>
                    </a:cubicBezTo>
                    <a:cubicBezTo>
                      <a:pt x="605" y="147"/>
                      <a:pt x="525" y="112"/>
                      <a:pt x="442" y="83"/>
                    </a:cubicBezTo>
                    <a:cubicBezTo>
                      <a:pt x="299" y="33"/>
                      <a:pt x="137" y="0"/>
                      <a:pt x="0" y="56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9"/>
              <p:cNvSpPr/>
              <p:nvPr/>
            </p:nvSpPr>
            <p:spPr>
              <a:xfrm>
                <a:off x="904875" y="3249613"/>
                <a:ext cx="7104059" cy="3421063"/>
              </a:xfrm>
              <a:custGeom>
                <a:rect b="b" l="l" r="r" t="t"/>
                <a:pathLst>
                  <a:path extrusionOk="0" h="1428" w="2966">
                    <a:moveTo>
                      <a:pt x="2966" y="1180"/>
                    </a:moveTo>
                    <a:cubicBezTo>
                      <a:pt x="2854" y="1237"/>
                      <a:pt x="2738" y="1293"/>
                      <a:pt x="2619" y="1347"/>
                    </a:cubicBezTo>
                    <a:cubicBezTo>
                      <a:pt x="2567" y="1371"/>
                      <a:pt x="2514" y="1394"/>
                      <a:pt x="2460" y="1409"/>
                    </a:cubicBezTo>
                    <a:cubicBezTo>
                      <a:pt x="2430" y="1417"/>
                      <a:pt x="2400" y="1423"/>
                      <a:pt x="2369" y="1424"/>
                    </a:cubicBezTo>
                    <a:cubicBezTo>
                      <a:pt x="2302" y="1428"/>
                      <a:pt x="2237" y="1413"/>
                      <a:pt x="2171" y="1394"/>
                    </a:cubicBezTo>
                    <a:cubicBezTo>
                      <a:pt x="2134" y="1384"/>
                      <a:pt x="2096" y="1372"/>
                      <a:pt x="2058" y="1358"/>
                    </a:cubicBezTo>
                    <a:cubicBezTo>
                      <a:pt x="2013" y="1341"/>
                      <a:pt x="1967" y="1321"/>
                      <a:pt x="1925" y="1295"/>
                    </a:cubicBezTo>
                    <a:cubicBezTo>
                      <a:pt x="1885" y="1270"/>
                      <a:pt x="1850" y="1240"/>
                      <a:pt x="1815" y="1210"/>
                    </a:cubicBezTo>
                    <a:cubicBezTo>
                      <a:pt x="1709" y="1116"/>
                      <a:pt x="1620" y="1006"/>
                      <a:pt x="1527" y="900"/>
                    </a:cubicBezTo>
                    <a:cubicBezTo>
                      <a:pt x="1483" y="850"/>
                      <a:pt x="1438" y="801"/>
                      <a:pt x="1392" y="753"/>
                    </a:cubicBezTo>
                    <a:cubicBezTo>
                      <a:pt x="1305" y="661"/>
                      <a:pt x="1214" y="571"/>
                      <a:pt x="1116" y="491"/>
                    </a:cubicBezTo>
                    <a:cubicBezTo>
                      <a:pt x="1045" y="433"/>
                      <a:pt x="972" y="381"/>
                      <a:pt x="899" y="333"/>
                    </a:cubicBezTo>
                    <a:cubicBezTo>
                      <a:pt x="829" y="287"/>
                      <a:pt x="757" y="245"/>
                      <a:pt x="683" y="205"/>
                    </a:cubicBezTo>
                    <a:cubicBezTo>
                      <a:pt x="607" y="164"/>
                      <a:pt x="528" y="125"/>
                      <a:pt x="445" y="93"/>
                    </a:cubicBezTo>
                    <a:cubicBezTo>
                      <a:pt x="302" y="37"/>
                      <a:pt x="140" y="0"/>
                      <a:pt x="0" y="52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9"/>
              <p:cNvSpPr/>
              <p:nvPr/>
            </p:nvSpPr>
            <p:spPr>
              <a:xfrm>
                <a:off x="887413" y="3213100"/>
                <a:ext cx="7108827" cy="3546476"/>
              </a:xfrm>
              <a:custGeom>
                <a:rect b="b" l="l" r="r" t="t"/>
                <a:pathLst>
                  <a:path extrusionOk="0" h="1480" w="2968">
                    <a:moveTo>
                      <a:pt x="2968" y="1273"/>
                    </a:moveTo>
                    <a:cubicBezTo>
                      <a:pt x="2852" y="1322"/>
                      <a:pt x="2734" y="1370"/>
                      <a:pt x="2614" y="1417"/>
                    </a:cubicBezTo>
                    <a:cubicBezTo>
                      <a:pt x="2562" y="1438"/>
                      <a:pt x="2508" y="1458"/>
                      <a:pt x="2453" y="1470"/>
                    </a:cubicBezTo>
                    <a:cubicBezTo>
                      <a:pt x="2423" y="1476"/>
                      <a:pt x="2393" y="1480"/>
                      <a:pt x="2362" y="1479"/>
                    </a:cubicBezTo>
                    <a:cubicBezTo>
                      <a:pt x="2295" y="1478"/>
                      <a:pt x="2231" y="1458"/>
                      <a:pt x="2167" y="1435"/>
                    </a:cubicBezTo>
                    <a:cubicBezTo>
                      <a:pt x="2131" y="1423"/>
                      <a:pt x="2094" y="1409"/>
                      <a:pt x="2057" y="1394"/>
                    </a:cubicBezTo>
                    <a:cubicBezTo>
                      <a:pt x="2014" y="1376"/>
                      <a:pt x="1970" y="1355"/>
                      <a:pt x="1929" y="1330"/>
                    </a:cubicBezTo>
                    <a:cubicBezTo>
                      <a:pt x="1890" y="1306"/>
                      <a:pt x="1855" y="1278"/>
                      <a:pt x="1820" y="1249"/>
                    </a:cubicBezTo>
                    <a:cubicBezTo>
                      <a:pt x="1712" y="1157"/>
                      <a:pt x="1622" y="1047"/>
                      <a:pt x="1527" y="942"/>
                    </a:cubicBezTo>
                    <a:cubicBezTo>
                      <a:pt x="1483" y="892"/>
                      <a:pt x="1437" y="844"/>
                      <a:pt x="1391" y="796"/>
                    </a:cubicBezTo>
                    <a:cubicBezTo>
                      <a:pt x="1302" y="705"/>
                      <a:pt x="1210" y="617"/>
                      <a:pt x="1113" y="535"/>
                    </a:cubicBezTo>
                    <a:cubicBezTo>
                      <a:pt x="1042" y="475"/>
                      <a:pt x="971" y="420"/>
                      <a:pt x="899" y="368"/>
                    </a:cubicBezTo>
                    <a:cubicBezTo>
                      <a:pt x="829" y="318"/>
                      <a:pt x="758" y="271"/>
                      <a:pt x="684" y="227"/>
                    </a:cubicBezTo>
                    <a:cubicBezTo>
                      <a:pt x="608" y="182"/>
                      <a:pt x="529" y="140"/>
                      <a:pt x="447" y="104"/>
                    </a:cubicBezTo>
                    <a:cubicBezTo>
                      <a:pt x="305" y="43"/>
                      <a:pt x="142" y="0"/>
                      <a:pt x="0" y="49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9"/>
              <p:cNvSpPr/>
              <p:nvPr/>
            </p:nvSpPr>
            <p:spPr>
              <a:xfrm>
                <a:off x="871538" y="3179763"/>
                <a:ext cx="7110414" cy="3679826"/>
              </a:xfrm>
              <a:custGeom>
                <a:rect b="b" l="l" r="r" t="t"/>
                <a:pathLst>
                  <a:path extrusionOk="0" h="1536" w="2969">
                    <a:moveTo>
                      <a:pt x="2969" y="1365"/>
                    </a:moveTo>
                    <a:cubicBezTo>
                      <a:pt x="2850" y="1406"/>
                      <a:pt x="2730" y="1447"/>
                      <a:pt x="2608" y="1487"/>
                    </a:cubicBezTo>
                    <a:cubicBezTo>
                      <a:pt x="2556" y="1504"/>
                      <a:pt x="2502" y="1521"/>
                      <a:pt x="2447" y="1530"/>
                    </a:cubicBezTo>
                    <a:cubicBezTo>
                      <a:pt x="2417" y="1534"/>
                      <a:pt x="2386" y="1536"/>
                      <a:pt x="2356" y="1533"/>
                    </a:cubicBezTo>
                    <a:cubicBezTo>
                      <a:pt x="2289" y="1527"/>
                      <a:pt x="2226" y="1502"/>
                      <a:pt x="2163" y="1476"/>
                    </a:cubicBezTo>
                    <a:cubicBezTo>
                      <a:pt x="2128" y="1461"/>
                      <a:pt x="2092" y="1445"/>
                      <a:pt x="2056" y="1429"/>
                    </a:cubicBezTo>
                    <a:cubicBezTo>
                      <a:pt x="2014" y="1409"/>
                      <a:pt x="1973" y="1388"/>
                      <a:pt x="1933" y="1364"/>
                    </a:cubicBezTo>
                    <a:cubicBezTo>
                      <a:pt x="1895" y="1340"/>
                      <a:pt x="1859" y="1314"/>
                      <a:pt x="1825" y="1287"/>
                    </a:cubicBezTo>
                    <a:cubicBezTo>
                      <a:pt x="1714" y="1197"/>
                      <a:pt x="1623" y="1087"/>
                      <a:pt x="1528" y="983"/>
                    </a:cubicBezTo>
                    <a:cubicBezTo>
                      <a:pt x="1483" y="933"/>
                      <a:pt x="1436" y="885"/>
                      <a:pt x="1389" y="838"/>
                    </a:cubicBezTo>
                    <a:cubicBezTo>
                      <a:pt x="1299" y="748"/>
                      <a:pt x="1205" y="661"/>
                      <a:pt x="1109" y="577"/>
                    </a:cubicBezTo>
                    <a:cubicBezTo>
                      <a:pt x="1040" y="517"/>
                      <a:pt x="970" y="458"/>
                      <a:pt x="898" y="402"/>
                    </a:cubicBezTo>
                    <a:cubicBezTo>
                      <a:pt x="829" y="347"/>
                      <a:pt x="758" y="296"/>
                      <a:pt x="685" y="248"/>
                    </a:cubicBezTo>
                    <a:cubicBezTo>
                      <a:pt x="610" y="198"/>
                      <a:pt x="531" y="153"/>
                      <a:pt x="449" y="114"/>
                    </a:cubicBezTo>
                    <a:cubicBezTo>
                      <a:pt x="308" y="47"/>
                      <a:pt x="144" y="0"/>
                      <a:pt x="0" y="46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6" name="Google Shape;466;p9"/>
            <p:cNvGrpSpPr/>
            <p:nvPr/>
          </p:nvGrpSpPr>
          <p:grpSpPr>
            <a:xfrm flipH="1" rot="8999956">
              <a:off x="-2936352" y="-2905998"/>
              <a:ext cx="7299165" cy="3862303"/>
              <a:chOff x="2446338" y="-23812"/>
              <a:chExt cx="7299326" cy="3862388"/>
            </a:xfrm>
          </p:grpSpPr>
          <p:sp>
            <p:nvSpPr>
              <p:cNvPr id="467" name="Google Shape;467;p9"/>
              <p:cNvSpPr/>
              <p:nvPr/>
            </p:nvSpPr>
            <p:spPr>
              <a:xfrm>
                <a:off x="2446338" y="-23812"/>
                <a:ext cx="6784972" cy="3862388"/>
              </a:xfrm>
              <a:custGeom>
                <a:rect b="b" l="l" r="r" t="t"/>
                <a:pathLst>
                  <a:path extrusionOk="0" h="1794" w="3153">
                    <a:moveTo>
                      <a:pt x="3153" y="1794"/>
                    </a:moveTo>
                    <a:cubicBezTo>
                      <a:pt x="3014" y="1620"/>
                      <a:pt x="2861" y="1443"/>
                      <a:pt x="2705" y="1261"/>
                    </a:cubicBezTo>
                    <a:cubicBezTo>
                      <a:pt x="2685" y="1237"/>
                      <a:pt x="2655" y="1209"/>
                      <a:pt x="2618" y="1219"/>
                    </a:cubicBezTo>
                    <a:cubicBezTo>
                      <a:pt x="2588" y="1227"/>
                      <a:pt x="2572" y="1257"/>
                      <a:pt x="2554" y="1281"/>
                    </a:cubicBezTo>
                    <a:cubicBezTo>
                      <a:pt x="2483" y="1376"/>
                      <a:pt x="2324" y="1395"/>
                      <a:pt x="2231" y="1329"/>
                    </a:cubicBezTo>
                    <a:cubicBezTo>
                      <a:pt x="2192" y="1300"/>
                      <a:pt x="2166" y="1264"/>
                      <a:pt x="2148" y="1223"/>
                    </a:cubicBezTo>
                    <a:cubicBezTo>
                      <a:pt x="2129" y="1181"/>
                      <a:pt x="2118" y="1134"/>
                      <a:pt x="2108" y="1088"/>
                    </a:cubicBezTo>
                    <a:cubicBezTo>
                      <a:pt x="2104" y="1064"/>
                      <a:pt x="2099" y="1039"/>
                      <a:pt x="2095" y="1013"/>
                    </a:cubicBezTo>
                    <a:cubicBezTo>
                      <a:pt x="2083" y="942"/>
                      <a:pt x="2075" y="866"/>
                      <a:pt x="2068" y="790"/>
                    </a:cubicBezTo>
                    <a:cubicBezTo>
                      <a:pt x="2053" y="636"/>
                      <a:pt x="2039" y="482"/>
                      <a:pt x="2024" y="328"/>
                    </a:cubicBezTo>
                    <a:cubicBezTo>
                      <a:pt x="2018" y="261"/>
                      <a:pt x="2010" y="192"/>
                      <a:pt x="1973" y="131"/>
                    </a:cubicBezTo>
                    <a:cubicBezTo>
                      <a:pt x="1924" y="50"/>
                      <a:pt x="1821" y="0"/>
                      <a:pt x="1734" y="14"/>
                    </a:cubicBezTo>
                    <a:cubicBezTo>
                      <a:pt x="1696" y="20"/>
                      <a:pt x="1663" y="36"/>
                      <a:pt x="1629" y="53"/>
                    </a:cubicBezTo>
                    <a:cubicBezTo>
                      <a:pt x="1524" y="104"/>
                      <a:pt x="1411" y="154"/>
                      <a:pt x="1295" y="199"/>
                    </a:cubicBezTo>
                    <a:cubicBezTo>
                      <a:pt x="1184" y="241"/>
                      <a:pt x="1071" y="280"/>
                      <a:pt x="955" y="313"/>
                    </a:cubicBezTo>
                    <a:cubicBezTo>
                      <a:pt x="882" y="335"/>
                      <a:pt x="807" y="355"/>
                      <a:pt x="732" y="374"/>
                    </a:cubicBezTo>
                    <a:cubicBezTo>
                      <a:pt x="630" y="401"/>
                      <a:pt x="526" y="428"/>
                      <a:pt x="419" y="437"/>
                    </a:cubicBezTo>
                    <a:cubicBezTo>
                      <a:pt x="274" y="450"/>
                      <a:pt x="127" y="431"/>
                      <a:pt x="0" y="389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9"/>
              <p:cNvSpPr/>
              <p:nvPr/>
            </p:nvSpPr>
            <p:spPr>
              <a:xfrm>
                <a:off x="2503488" y="77788"/>
                <a:ext cx="6757987" cy="3594099"/>
              </a:xfrm>
              <a:custGeom>
                <a:rect b="b" l="l" r="r" t="t"/>
                <a:pathLst>
                  <a:path extrusionOk="0" h="1670" w="3140">
                    <a:moveTo>
                      <a:pt x="3140" y="1670"/>
                    </a:moveTo>
                    <a:cubicBezTo>
                      <a:pt x="3005" y="1523"/>
                      <a:pt x="2854" y="1373"/>
                      <a:pt x="2697" y="1215"/>
                    </a:cubicBezTo>
                    <a:cubicBezTo>
                      <a:pt x="2677" y="1195"/>
                      <a:pt x="2648" y="1170"/>
                      <a:pt x="2611" y="1181"/>
                    </a:cubicBezTo>
                    <a:cubicBezTo>
                      <a:pt x="2583" y="1190"/>
                      <a:pt x="2567" y="1219"/>
                      <a:pt x="2549" y="1243"/>
                    </a:cubicBezTo>
                    <a:cubicBezTo>
                      <a:pt x="2477" y="1338"/>
                      <a:pt x="2323" y="1360"/>
                      <a:pt x="2229" y="1300"/>
                    </a:cubicBezTo>
                    <a:cubicBezTo>
                      <a:pt x="2190" y="1275"/>
                      <a:pt x="2163" y="1241"/>
                      <a:pt x="2143" y="1203"/>
                    </a:cubicBezTo>
                    <a:cubicBezTo>
                      <a:pt x="2122" y="1164"/>
                      <a:pt x="2109" y="1120"/>
                      <a:pt x="2097" y="1076"/>
                    </a:cubicBezTo>
                    <a:cubicBezTo>
                      <a:pt x="2092" y="1052"/>
                      <a:pt x="2086" y="1028"/>
                      <a:pt x="2081" y="1003"/>
                    </a:cubicBezTo>
                    <a:cubicBezTo>
                      <a:pt x="2066" y="934"/>
                      <a:pt x="2057" y="858"/>
                      <a:pt x="2048" y="784"/>
                    </a:cubicBezTo>
                    <a:cubicBezTo>
                      <a:pt x="2030" y="632"/>
                      <a:pt x="2012" y="479"/>
                      <a:pt x="1994" y="327"/>
                    </a:cubicBezTo>
                    <a:cubicBezTo>
                      <a:pt x="1986" y="261"/>
                      <a:pt x="1977" y="192"/>
                      <a:pt x="1941" y="132"/>
                    </a:cubicBezTo>
                    <a:cubicBezTo>
                      <a:pt x="1892" y="51"/>
                      <a:pt x="1792" y="0"/>
                      <a:pt x="1707" y="9"/>
                    </a:cubicBezTo>
                    <a:cubicBezTo>
                      <a:pt x="1670" y="14"/>
                      <a:pt x="1636" y="28"/>
                      <a:pt x="1602" y="43"/>
                    </a:cubicBezTo>
                    <a:cubicBezTo>
                      <a:pt x="1499" y="88"/>
                      <a:pt x="1387" y="137"/>
                      <a:pt x="1273" y="180"/>
                    </a:cubicBezTo>
                    <a:cubicBezTo>
                      <a:pt x="1163" y="221"/>
                      <a:pt x="1052" y="260"/>
                      <a:pt x="938" y="294"/>
                    </a:cubicBezTo>
                    <a:cubicBezTo>
                      <a:pt x="866" y="316"/>
                      <a:pt x="792" y="335"/>
                      <a:pt x="719" y="354"/>
                    </a:cubicBezTo>
                    <a:cubicBezTo>
                      <a:pt x="618" y="381"/>
                      <a:pt x="516" y="407"/>
                      <a:pt x="411" y="418"/>
                    </a:cubicBezTo>
                    <a:cubicBezTo>
                      <a:pt x="268" y="432"/>
                      <a:pt x="124" y="418"/>
                      <a:pt x="0" y="38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9"/>
              <p:cNvSpPr/>
              <p:nvPr/>
            </p:nvSpPr>
            <p:spPr>
              <a:xfrm>
                <a:off x="2562225" y="176213"/>
                <a:ext cx="6729413" cy="3330575"/>
              </a:xfrm>
              <a:custGeom>
                <a:rect b="b" l="l" r="r" t="t"/>
                <a:pathLst>
                  <a:path extrusionOk="0" h="1547" w="3127">
                    <a:moveTo>
                      <a:pt x="3127" y="1547"/>
                    </a:moveTo>
                    <a:cubicBezTo>
                      <a:pt x="2996" y="1427"/>
                      <a:pt x="2846" y="1303"/>
                      <a:pt x="2690" y="1171"/>
                    </a:cubicBezTo>
                    <a:cubicBezTo>
                      <a:pt x="2670" y="1154"/>
                      <a:pt x="2641" y="1132"/>
                      <a:pt x="2605" y="1145"/>
                    </a:cubicBezTo>
                    <a:cubicBezTo>
                      <a:pt x="2577" y="1154"/>
                      <a:pt x="2561" y="1183"/>
                      <a:pt x="2543" y="1207"/>
                    </a:cubicBezTo>
                    <a:cubicBezTo>
                      <a:pt x="2472" y="1301"/>
                      <a:pt x="2322" y="1327"/>
                      <a:pt x="2228" y="1273"/>
                    </a:cubicBezTo>
                    <a:cubicBezTo>
                      <a:pt x="2188" y="1250"/>
                      <a:pt x="2160" y="1219"/>
                      <a:pt x="2138" y="1184"/>
                    </a:cubicBezTo>
                    <a:cubicBezTo>
                      <a:pt x="2116" y="1148"/>
                      <a:pt x="2100" y="1106"/>
                      <a:pt x="2087" y="1064"/>
                    </a:cubicBezTo>
                    <a:cubicBezTo>
                      <a:pt x="2079" y="1042"/>
                      <a:pt x="2073" y="1018"/>
                      <a:pt x="2067" y="994"/>
                    </a:cubicBezTo>
                    <a:cubicBezTo>
                      <a:pt x="2049" y="926"/>
                      <a:pt x="2038" y="852"/>
                      <a:pt x="2028" y="778"/>
                    </a:cubicBezTo>
                    <a:cubicBezTo>
                      <a:pt x="2007" y="628"/>
                      <a:pt x="1985" y="477"/>
                      <a:pt x="1964" y="327"/>
                    </a:cubicBezTo>
                    <a:cubicBezTo>
                      <a:pt x="1955" y="262"/>
                      <a:pt x="1945" y="194"/>
                      <a:pt x="1909" y="134"/>
                    </a:cubicBezTo>
                    <a:cubicBezTo>
                      <a:pt x="1860" y="54"/>
                      <a:pt x="1763" y="0"/>
                      <a:pt x="1679" y="6"/>
                    </a:cubicBezTo>
                    <a:cubicBezTo>
                      <a:pt x="1643" y="9"/>
                      <a:pt x="1610" y="20"/>
                      <a:pt x="1576" y="34"/>
                    </a:cubicBezTo>
                    <a:cubicBezTo>
                      <a:pt x="1473" y="74"/>
                      <a:pt x="1362" y="120"/>
                      <a:pt x="1250" y="162"/>
                    </a:cubicBezTo>
                    <a:cubicBezTo>
                      <a:pt x="1142" y="203"/>
                      <a:pt x="1033" y="242"/>
                      <a:pt x="921" y="276"/>
                    </a:cubicBezTo>
                    <a:cubicBezTo>
                      <a:pt x="850" y="297"/>
                      <a:pt x="778" y="317"/>
                      <a:pt x="705" y="336"/>
                    </a:cubicBezTo>
                    <a:cubicBezTo>
                      <a:pt x="606" y="362"/>
                      <a:pt x="505" y="388"/>
                      <a:pt x="403" y="399"/>
                    </a:cubicBezTo>
                    <a:cubicBezTo>
                      <a:pt x="262" y="415"/>
                      <a:pt x="121" y="405"/>
                      <a:pt x="0" y="37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9"/>
              <p:cNvSpPr/>
              <p:nvPr/>
            </p:nvSpPr>
            <p:spPr>
              <a:xfrm>
                <a:off x="2620963" y="277813"/>
                <a:ext cx="6704010" cy="3062289"/>
              </a:xfrm>
              <a:custGeom>
                <a:rect b="b" l="l" r="r" t="t"/>
                <a:pathLst>
                  <a:path extrusionOk="0" h="1423" w="3115">
                    <a:moveTo>
                      <a:pt x="3115" y="1423"/>
                    </a:moveTo>
                    <a:cubicBezTo>
                      <a:pt x="2988" y="1330"/>
                      <a:pt x="2839" y="1233"/>
                      <a:pt x="2682" y="1125"/>
                    </a:cubicBezTo>
                    <a:cubicBezTo>
                      <a:pt x="2662" y="1111"/>
                      <a:pt x="2634" y="1093"/>
                      <a:pt x="2599" y="1107"/>
                    </a:cubicBezTo>
                    <a:cubicBezTo>
                      <a:pt x="2572" y="1117"/>
                      <a:pt x="2555" y="1146"/>
                      <a:pt x="2538" y="1169"/>
                    </a:cubicBezTo>
                    <a:cubicBezTo>
                      <a:pt x="2466" y="1263"/>
                      <a:pt x="2320" y="1292"/>
                      <a:pt x="2226" y="1245"/>
                    </a:cubicBezTo>
                    <a:cubicBezTo>
                      <a:pt x="2186" y="1225"/>
                      <a:pt x="2157" y="1197"/>
                      <a:pt x="2134" y="1164"/>
                    </a:cubicBezTo>
                    <a:cubicBezTo>
                      <a:pt x="2109" y="1131"/>
                      <a:pt x="2091" y="1092"/>
                      <a:pt x="2076" y="1051"/>
                    </a:cubicBezTo>
                    <a:cubicBezTo>
                      <a:pt x="2067" y="1030"/>
                      <a:pt x="2060" y="1007"/>
                      <a:pt x="2053" y="984"/>
                    </a:cubicBezTo>
                    <a:cubicBezTo>
                      <a:pt x="2032" y="918"/>
                      <a:pt x="2020" y="845"/>
                      <a:pt x="2008" y="772"/>
                    </a:cubicBezTo>
                    <a:cubicBezTo>
                      <a:pt x="1983" y="623"/>
                      <a:pt x="1959" y="474"/>
                      <a:pt x="1934" y="326"/>
                    </a:cubicBezTo>
                    <a:cubicBezTo>
                      <a:pt x="1923" y="261"/>
                      <a:pt x="1912" y="194"/>
                      <a:pt x="1876" y="135"/>
                    </a:cubicBezTo>
                    <a:cubicBezTo>
                      <a:pt x="1828" y="55"/>
                      <a:pt x="1734" y="0"/>
                      <a:pt x="1652" y="2"/>
                    </a:cubicBezTo>
                    <a:cubicBezTo>
                      <a:pt x="1616" y="2"/>
                      <a:pt x="1583" y="12"/>
                      <a:pt x="1549" y="23"/>
                    </a:cubicBezTo>
                    <a:cubicBezTo>
                      <a:pt x="1447" y="58"/>
                      <a:pt x="1338" y="102"/>
                      <a:pt x="1227" y="144"/>
                    </a:cubicBezTo>
                    <a:cubicBezTo>
                      <a:pt x="1121" y="183"/>
                      <a:pt x="1013" y="223"/>
                      <a:pt x="904" y="256"/>
                    </a:cubicBezTo>
                    <a:cubicBezTo>
                      <a:pt x="834" y="278"/>
                      <a:pt x="763" y="297"/>
                      <a:pt x="692" y="316"/>
                    </a:cubicBezTo>
                    <a:cubicBezTo>
                      <a:pt x="594" y="342"/>
                      <a:pt x="495" y="368"/>
                      <a:pt x="394" y="380"/>
                    </a:cubicBezTo>
                    <a:cubicBezTo>
                      <a:pt x="256" y="397"/>
                      <a:pt x="118" y="391"/>
                      <a:pt x="0" y="37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9"/>
              <p:cNvSpPr/>
              <p:nvPr/>
            </p:nvSpPr>
            <p:spPr>
              <a:xfrm>
                <a:off x="2678113" y="369888"/>
                <a:ext cx="6677024" cy="2803525"/>
              </a:xfrm>
              <a:custGeom>
                <a:rect b="b" l="l" r="r" t="t"/>
                <a:pathLst>
                  <a:path extrusionOk="0" h="1302" w="3102">
                    <a:moveTo>
                      <a:pt x="3102" y="1302"/>
                    </a:moveTo>
                    <a:cubicBezTo>
                      <a:pt x="2979" y="1237"/>
                      <a:pt x="2831" y="1166"/>
                      <a:pt x="2674" y="1084"/>
                    </a:cubicBezTo>
                    <a:cubicBezTo>
                      <a:pt x="2654" y="1073"/>
                      <a:pt x="2627" y="1059"/>
                      <a:pt x="2593" y="1073"/>
                    </a:cubicBezTo>
                    <a:cubicBezTo>
                      <a:pt x="2566" y="1084"/>
                      <a:pt x="2550" y="1112"/>
                      <a:pt x="2532" y="1136"/>
                    </a:cubicBezTo>
                    <a:cubicBezTo>
                      <a:pt x="2460" y="1229"/>
                      <a:pt x="2319" y="1261"/>
                      <a:pt x="2224" y="1220"/>
                    </a:cubicBezTo>
                    <a:cubicBezTo>
                      <a:pt x="2184" y="1203"/>
                      <a:pt x="2154" y="1178"/>
                      <a:pt x="2129" y="1148"/>
                    </a:cubicBezTo>
                    <a:cubicBezTo>
                      <a:pt x="2103" y="1118"/>
                      <a:pt x="2083" y="1081"/>
                      <a:pt x="2065" y="1043"/>
                    </a:cubicBezTo>
                    <a:cubicBezTo>
                      <a:pt x="2055" y="1022"/>
                      <a:pt x="2047" y="1001"/>
                      <a:pt x="2038" y="978"/>
                    </a:cubicBezTo>
                    <a:cubicBezTo>
                      <a:pt x="2015" y="914"/>
                      <a:pt x="2001" y="841"/>
                      <a:pt x="1988" y="769"/>
                    </a:cubicBezTo>
                    <a:cubicBezTo>
                      <a:pt x="1960" y="623"/>
                      <a:pt x="1932" y="476"/>
                      <a:pt x="1904" y="329"/>
                    </a:cubicBezTo>
                    <a:cubicBezTo>
                      <a:pt x="1892" y="265"/>
                      <a:pt x="1879" y="199"/>
                      <a:pt x="1844" y="140"/>
                    </a:cubicBezTo>
                    <a:cubicBezTo>
                      <a:pt x="1796" y="60"/>
                      <a:pt x="1706" y="4"/>
                      <a:pt x="1625" y="1"/>
                    </a:cubicBezTo>
                    <a:cubicBezTo>
                      <a:pt x="1589" y="0"/>
                      <a:pt x="1556" y="7"/>
                      <a:pt x="1522" y="17"/>
                    </a:cubicBezTo>
                    <a:cubicBezTo>
                      <a:pt x="1422" y="47"/>
                      <a:pt x="1313" y="89"/>
                      <a:pt x="1204" y="129"/>
                    </a:cubicBezTo>
                    <a:cubicBezTo>
                      <a:pt x="1099" y="168"/>
                      <a:pt x="994" y="207"/>
                      <a:pt x="887" y="241"/>
                    </a:cubicBezTo>
                    <a:cubicBezTo>
                      <a:pt x="818" y="263"/>
                      <a:pt x="748" y="282"/>
                      <a:pt x="678" y="300"/>
                    </a:cubicBezTo>
                    <a:cubicBezTo>
                      <a:pt x="582" y="326"/>
                      <a:pt x="485" y="351"/>
                      <a:pt x="386" y="365"/>
                    </a:cubicBezTo>
                    <a:cubicBezTo>
                      <a:pt x="250" y="383"/>
                      <a:pt x="115" y="381"/>
                      <a:pt x="0" y="36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9"/>
              <p:cNvSpPr/>
              <p:nvPr/>
            </p:nvSpPr>
            <p:spPr>
              <a:xfrm>
                <a:off x="2736850" y="458788"/>
                <a:ext cx="6648447" cy="2654301"/>
              </a:xfrm>
              <a:custGeom>
                <a:rect b="b" l="l" r="r" t="t"/>
                <a:pathLst>
                  <a:path extrusionOk="0" h="1233" w="3089">
                    <a:moveTo>
                      <a:pt x="3089" y="1184"/>
                    </a:moveTo>
                    <a:cubicBezTo>
                      <a:pt x="2970" y="1146"/>
                      <a:pt x="2824" y="1102"/>
                      <a:pt x="2667" y="1044"/>
                    </a:cubicBezTo>
                    <a:cubicBezTo>
                      <a:pt x="2647" y="1037"/>
                      <a:pt x="2620" y="1026"/>
                      <a:pt x="2586" y="1042"/>
                    </a:cubicBezTo>
                    <a:cubicBezTo>
                      <a:pt x="2561" y="1054"/>
                      <a:pt x="2544" y="1081"/>
                      <a:pt x="2527" y="1104"/>
                    </a:cubicBezTo>
                    <a:cubicBezTo>
                      <a:pt x="2455" y="1197"/>
                      <a:pt x="2318" y="1233"/>
                      <a:pt x="2222" y="1198"/>
                    </a:cubicBezTo>
                    <a:cubicBezTo>
                      <a:pt x="2182" y="1184"/>
                      <a:pt x="2151" y="1161"/>
                      <a:pt x="2124" y="1134"/>
                    </a:cubicBezTo>
                    <a:cubicBezTo>
                      <a:pt x="2097" y="1106"/>
                      <a:pt x="2074" y="1073"/>
                      <a:pt x="2054" y="1036"/>
                    </a:cubicBezTo>
                    <a:cubicBezTo>
                      <a:pt x="2043" y="1017"/>
                      <a:pt x="2034" y="996"/>
                      <a:pt x="2024" y="974"/>
                    </a:cubicBezTo>
                    <a:cubicBezTo>
                      <a:pt x="1999" y="912"/>
                      <a:pt x="1982" y="840"/>
                      <a:pt x="1967" y="769"/>
                    </a:cubicBezTo>
                    <a:cubicBezTo>
                      <a:pt x="1936" y="624"/>
                      <a:pt x="1905" y="479"/>
                      <a:pt x="1874" y="334"/>
                    </a:cubicBezTo>
                    <a:cubicBezTo>
                      <a:pt x="1860" y="271"/>
                      <a:pt x="1846" y="206"/>
                      <a:pt x="1811" y="147"/>
                    </a:cubicBezTo>
                    <a:cubicBezTo>
                      <a:pt x="1764" y="68"/>
                      <a:pt x="1677" y="9"/>
                      <a:pt x="1597" y="3"/>
                    </a:cubicBezTo>
                    <a:cubicBezTo>
                      <a:pt x="1562" y="0"/>
                      <a:pt x="1530" y="5"/>
                      <a:pt x="1496" y="13"/>
                    </a:cubicBezTo>
                    <a:cubicBezTo>
                      <a:pt x="1396" y="37"/>
                      <a:pt x="1288" y="77"/>
                      <a:pt x="1181" y="117"/>
                    </a:cubicBezTo>
                    <a:cubicBezTo>
                      <a:pt x="1078" y="154"/>
                      <a:pt x="975" y="194"/>
                      <a:pt x="870" y="228"/>
                    </a:cubicBezTo>
                    <a:cubicBezTo>
                      <a:pt x="802" y="249"/>
                      <a:pt x="734" y="268"/>
                      <a:pt x="665" y="287"/>
                    </a:cubicBezTo>
                    <a:cubicBezTo>
                      <a:pt x="570" y="312"/>
                      <a:pt x="474" y="337"/>
                      <a:pt x="378" y="352"/>
                    </a:cubicBezTo>
                    <a:cubicBezTo>
                      <a:pt x="244" y="372"/>
                      <a:pt x="112" y="373"/>
                      <a:pt x="0" y="36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9"/>
              <p:cNvSpPr/>
              <p:nvPr/>
            </p:nvSpPr>
            <p:spPr>
              <a:xfrm>
                <a:off x="2797175" y="546100"/>
                <a:ext cx="6618284" cy="2592387"/>
              </a:xfrm>
              <a:custGeom>
                <a:rect b="b" l="l" r="r" t="t"/>
                <a:pathLst>
                  <a:path extrusionOk="0" h="1204" w="3075">
                    <a:moveTo>
                      <a:pt x="3075" y="1066"/>
                    </a:moveTo>
                    <a:cubicBezTo>
                      <a:pt x="2960" y="1055"/>
                      <a:pt x="2816" y="1037"/>
                      <a:pt x="2658" y="1005"/>
                    </a:cubicBezTo>
                    <a:cubicBezTo>
                      <a:pt x="2638" y="1001"/>
                      <a:pt x="2611" y="993"/>
                      <a:pt x="2579" y="1010"/>
                    </a:cubicBezTo>
                    <a:cubicBezTo>
                      <a:pt x="2554" y="1023"/>
                      <a:pt x="2538" y="1050"/>
                      <a:pt x="2520" y="1073"/>
                    </a:cubicBezTo>
                    <a:cubicBezTo>
                      <a:pt x="2448" y="1165"/>
                      <a:pt x="2316" y="1204"/>
                      <a:pt x="2220" y="1176"/>
                    </a:cubicBezTo>
                    <a:cubicBezTo>
                      <a:pt x="2179" y="1164"/>
                      <a:pt x="2147" y="1145"/>
                      <a:pt x="2118" y="1120"/>
                    </a:cubicBezTo>
                    <a:cubicBezTo>
                      <a:pt x="2089" y="1095"/>
                      <a:pt x="2064" y="1064"/>
                      <a:pt x="2042" y="1029"/>
                    </a:cubicBezTo>
                    <a:cubicBezTo>
                      <a:pt x="2030" y="1011"/>
                      <a:pt x="2019" y="991"/>
                      <a:pt x="2009" y="970"/>
                    </a:cubicBezTo>
                    <a:cubicBezTo>
                      <a:pt x="1981" y="910"/>
                      <a:pt x="1963" y="838"/>
                      <a:pt x="1946" y="769"/>
                    </a:cubicBezTo>
                    <a:cubicBezTo>
                      <a:pt x="1912" y="625"/>
                      <a:pt x="1877" y="482"/>
                      <a:pt x="1843" y="339"/>
                    </a:cubicBezTo>
                    <a:cubicBezTo>
                      <a:pt x="1828" y="276"/>
                      <a:pt x="1812" y="212"/>
                      <a:pt x="1778" y="154"/>
                    </a:cubicBezTo>
                    <a:cubicBezTo>
                      <a:pt x="1731" y="75"/>
                      <a:pt x="1647" y="15"/>
                      <a:pt x="1569" y="5"/>
                    </a:cubicBezTo>
                    <a:cubicBezTo>
                      <a:pt x="1535" y="0"/>
                      <a:pt x="1502" y="3"/>
                      <a:pt x="1468" y="9"/>
                    </a:cubicBezTo>
                    <a:cubicBezTo>
                      <a:pt x="1370" y="28"/>
                      <a:pt x="1263" y="66"/>
                      <a:pt x="1158" y="104"/>
                    </a:cubicBezTo>
                    <a:cubicBezTo>
                      <a:pt x="1056" y="141"/>
                      <a:pt x="955" y="181"/>
                      <a:pt x="851" y="214"/>
                    </a:cubicBezTo>
                    <a:cubicBezTo>
                      <a:pt x="785" y="236"/>
                      <a:pt x="718" y="255"/>
                      <a:pt x="650" y="273"/>
                    </a:cubicBezTo>
                    <a:cubicBezTo>
                      <a:pt x="557" y="298"/>
                      <a:pt x="463" y="323"/>
                      <a:pt x="368" y="338"/>
                    </a:cubicBezTo>
                    <a:cubicBezTo>
                      <a:pt x="237" y="360"/>
                      <a:pt x="107" y="365"/>
                      <a:pt x="0" y="366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9"/>
              <p:cNvSpPr/>
              <p:nvPr/>
            </p:nvSpPr>
            <p:spPr>
              <a:xfrm>
                <a:off x="2854325" y="635000"/>
                <a:ext cx="6591299" cy="2528888"/>
              </a:xfrm>
              <a:custGeom>
                <a:rect b="b" l="l" r="r" t="t"/>
                <a:pathLst>
                  <a:path extrusionOk="0" h="1175" w="3062">
                    <a:moveTo>
                      <a:pt x="3062" y="948"/>
                    </a:moveTo>
                    <a:cubicBezTo>
                      <a:pt x="2952" y="964"/>
                      <a:pt x="2809" y="972"/>
                      <a:pt x="2650" y="965"/>
                    </a:cubicBezTo>
                    <a:cubicBezTo>
                      <a:pt x="2630" y="964"/>
                      <a:pt x="2604" y="960"/>
                      <a:pt x="2573" y="978"/>
                    </a:cubicBezTo>
                    <a:cubicBezTo>
                      <a:pt x="2549" y="992"/>
                      <a:pt x="2532" y="1018"/>
                      <a:pt x="2515" y="1041"/>
                    </a:cubicBezTo>
                    <a:cubicBezTo>
                      <a:pt x="2443" y="1133"/>
                      <a:pt x="2314" y="1175"/>
                      <a:pt x="2218" y="1154"/>
                    </a:cubicBezTo>
                    <a:cubicBezTo>
                      <a:pt x="2178" y="1144"/>
                      <a:pt x="2144" y="1128"/>
                      <a:pt x="2114" y="1106"/>
                    </a:cubicBezTo>
                    <a:cubicBezTo>
                      <a:pt x="2083" y="1084"/>
                      <a:pt x="2056" y="1056"/>
                      <a:pt x="2031" y="1023"/>
                    </a:cubicBezTo>
                    <a:cubicBezTo>
                      <a:pt x="2018" y="1005"/>
                      <a:pt x="2006" y="986"/>
                      <a:pt x="1995" y="966"/>
                    </a:cubicBezTo>
                    <a:cubicBezTo>
                      <a:pt x="1964" y="907"/>
                      <a:pt x="1944" y="837"/>
                      <a:pt x="1926" y="768"/>
                    </a:cubicBezTo>
                    <a:cubicBezTo>
                      <a:pt x="1888" y="627"/>
                      <a:pt x="1851" y="485"/>
                      <a:pt x="1813" y="344"/>
                    </a:cubicBezTo>
                    <a:cubicBezTo>
                      <a:pt x="1797" y="282"/>
                      <a:pt x="1780" y="219"/>
                      <a:pt x="1745" y="161"/>
                    </a:cubicBezTo>
                    <a:cubicBezTo>
                      <a:pt x="1699" y="83"/>
                      <a:pt x="1619" y="21"/>
                      <a:pt x="1541" y="6"/>
                    </a:cubicBezTo>
                    <a:cubicBezTo>
                      <a:pt x="1508" y="0"/>
                      <a:pt x="1476" y="0"/>
                      <a:pt x="1441" y="5"/>
                    </a:cubicBezTo>
                    <a:cubicBezTo>
                      <a:pt x="1344" y="19"/>
                      <a:pt x="1238" y="54"/>
                      <a:pt x="1135" y="91"/>
                    </a:cubicBezTo>
                    <a:cubicBezTo>
                      <a:pt x="1035" y="127"/>
                      <a:pt x="936" y="168"/>
                      <a:pt x="834" y="201"/>
                    </a:cubicBezTo>
                    <a:cubicBezTo>
                      <a:pt x="770" y="222"/>
                      <a:pt x="703" y="241"/>
                      <a:pt x="637" y="259"/>
                    </a:cubicBezTo>
                    <a:cubicBezTo>
                      <a:pt x="545" y="284"/>
                      <a:pt x="453" y="308"/>
                      <a:pt x="360" y="325"/>
                    </a:cubicBezTo>
                    <a:cubicBezTo>
                      <a:pt x="231" y="348"/>
                      <a:pt x="104" y="357"/>
                      <a:pt x="0" y="365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9"/>
              <p:cNvSpPr/>
              <p:nvPr/>
            </p:nvSpPr>
            <p:spPr>
              <a:xfrm>
                <a:off x="2913063" y="719137"/>
                <a:ext cx="6562729" cy="2473326"/>
              </a:xfrm>
              <a:custGeom>
                <a:rect b="b" l="l" r="r" t="t"/>
                <a:pathLst>
                  <a:path extrusionOk="0" h="1149" w="3049">
                    <a:moveTo>
                      <a:pt x="3049" y="831"/>
                    </a:moveTo>
                    <a:cubicBezTo>
                      <a:pt x="2943" y="875"/>
                      <a:pt x="2802" y="910"/>
                      <a:pt x="2642" y="928"/>
                    </a:cubicBezTo>
                    <a:cubicBezTo>
                      <a:pt x="2623" y="930"/>
                      <a:pt x="2597" y="929"/>
                      <a:pt x="2567" y="949"/>
                    </a:cubicBezTo>
                    <a:cubicBezTo>
                      <a:pt x="2544" y="963"/>
                      <a:pt x="2527" y="989"/>
                      <a:pt x="2509" y="1012"/>
                    </a:cubicBezTo>
                    <a:cubicBezTo>
                      <a:pt x="2437" y="1103"/>
                      <a:pt x="2313" y="1149"/>
                      <a:pt x="2216" y="1133"/>
                    </a:cubicBezTo>
                    <a:cubicBezTo>
                      <a:pt x="2176" y="1127"/>
                      <a:pt x="2141" y="1113"/>
                      <a:pt x="2109" y="1094"/>
                    </a:cubicBezTo>
                    <a:cubicBezTo>
                      <a:pt x="2076" y="1075"/>
                      <a:pt x="2047" y="1049"/>
                      <a:pt x="2020" y="1018"/>
                    </a:cubicBezTo>
                    <a:cubicBezTo>
                      <a:pt x="2006" y="1002"/>
                      <a:pt x="1993" y="984"/>
                      <a:pt x="1981" y="963"/>
                    </a:cubicBezTo>
                    <a:cubicBezTo>
                      <a:pt x="1947" y="907"/>
                      <a:pt x="1926" y="838"/>
                      <a:pt x="1906" y="770"/>
                    </a:cubicBezTo>
                    <a:cubicBezTo>
                      <a:pt x="1865" y="630"/>
                      <a:pt x="1824" y="490"/>
                      <a:pt x="1783" y="350"/>
                    </a:cubicBezTo>
                    <a:cubicBezTo>
                      <a:pt x="1765" y="290"/>
                      <a:pt x="1747" y="227"/>
                      <a:pt x="1713" y="170"/>
                    </a:cubicBezTo>
                    <a:cubicBezTo>
                      <a:pt x="1667" y="92"/>
                      <a:pt x="1590" y="29"/>
                      <a:pt x="1514" y="10"/>
                    </a:cubicBezTo>
                    <a:cubicBezTo>
                      <a:pt x="1481" y="2"/>
                      <a:pt x="1449" y="0"/>
                      <a:pt x="1415" y="3"/>
                    </a:cubicBezTo>
                    <a:cubicBezTo>
                      <a:pt x="1319" y="12"/>
                      <a:pt x="1213" y="45"/>
                      <a:pt x="1112" y="81"/>
                    </a:cubicBezTo>
                    <a:cubicBezTo>
                      <a:pt x="1013" y="116"/>
                      <a:pt x="917" y="156"/>
                      <a:pt x="817" y="190"/>
                    </a:cubicBezTo>
                    <a:cubicBezTo>
                      <a:pt x="754" y="211"/>
                      <a:pt x="689" y="230"/>
                      <a:pt x="623" y="248"/>
                    </a:cubicBezTo>
                    <a:cubicBezTo>
                      <a:pt x="533" y="273"/>
                      <a:pt x="442" y="296"/>
                      <a:pt x="352" y="314"/>
                    </a:cubicBezTo>
                    <a:cubicBezTo>
                      <a:pt x="225" y="338"/>
                      <a:pt x="101" y="351"/>
                      <a:pt x="0" y="36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9"/>
              <p:cNvSpPr/>
              <p:nvPr/>
            </p:nvSpPr>
            <p:spPr>
              <a:xfrm>
                <a:off x="2971800" y="803275"/>
                <a:ext cx="6534148" cy="2414589"/>
              </a:xfrm>
              <a:custGeom>
                <a:rect b="b" l="l" r="r" t="t"/>
                <a:pathLst>
                  <a:path extrusionOk="0" h="1122" w="3036">
                    <a:moveTo>
                      <a:pt x="3036" y="715"/>
                    </a:moveTo>
                    <a:cubicBezTo>
                      <a:pt x="2934" y="786"/>
                      <a:pt x="2794" y="847"/>
                      <a:pt x="2635" y="890"/>
                    </a:cubicBezTo>
                    <a:cubicBezTo>
                      <a:pt x="2615" y="896"/>
                      <a:pt x="2590" y="898"/>
                      <a:pt x="2560" y="919"/>
                    </a:cubicBezTo>
                    <a:cubicBezTo>
                      <a:pt x="2538" y="934"/>
                      <a:pt x="2521" y="960"/>
                      <a:pt x="2504" y="982"/>
                    </a:cubicBezTo>
                    <a:cubicBezTo>
                      <a:pt x="2432" y="1073"/>
                      <a:pt x="2312" y="1122"/>
                      <a:pt x="2214" y="1113"/>
                    </a:cubicBezTo>
                    <a:cubicBezTo>
                      <a:pt x="2174" y="1109"/>
                      <a:pt x="2138" y="1099"/>
                      <a:pt x="2104" y="1082"/>
                    </a:cubicBezTo>
                    <a:cubicBezTo>
                      <a:pt x="2070" y="1066"/>
                      <a:pt x="2038" y="1042"/>
                      <a:pt x="2009" y="1013"/>
                    </a:cubicBezTo>
                    <a:cubicBezTo>
                      <a:pt x="1994" y="998"/>
                      <a:pt x="1980" y="981"/>
                      <a:pt x="1967" y="961"/>
                    </a:cubicBezTo>
                    <a:cubicBezTo>
                      <a:pt x="1930" y="907"/>
                      <a:pt x="1907" y="838"/>
                      <a:pt x="1886" y="771"/>
                    </a:cubicBezTo>
                    <a:cubicBezTo>
                      <a:pt x="1842" y="633"/>
                      <a:pt x="1797" y="495"/>
                      <a:pt x="1753" y="357"/>
                    </a:cubicBezTo>
                    <a:cubicBezTo>
                      <a:pt x="1734" y="297"/>
                      <a:pt x="1714" y="236"/>
                      <a:pt x="1680" y="179"/>
                    </a:cubicBezTo>
                    <a:cubicBezTo>
                      <a:pt x="1635" y="101"/>
                      <a:pt x="1561" y="36"/>
                      <a:pt x="1487" y="13"/>
                    </a:cubicBezTo>
                    <a:cubicBezTo>
                      <a:pt x="1454" y="3"/>
                      <a:pt x="1422" y="0"/>
                      <a:pt x="1388" y="1"/>
                    </a:cubicBezTo>
                    <a:cubicBezTo>
                      <a:pt x="1293" y="4"/>
                      <a:pt x="1189" y="35"/>
                      <a:pt x="1089" y="70"/>
                    </a:cubicBezTo>
                    <a:cubicBezTo>
                      <a:pt x="992" y="104"/>
                      <a:pt x="898" y="145"/>
                      <a:pt x="800" y="178"/>
                    </a:cubicBezTo>
                    <a:cubicBezTo>
                      <a:pt x="738" y="200"/>
                      <a:pt x="674" y="218"/>
                      <a:pt x="610" y="236"/>
                    </a:cubicBezTo>
                    <a:cubicBezTo>
                      <a:pt x="521" y="261"/>
                      <a:pt x="432" y="284"/>
                      <a:pt x="343" y="302"/>
                    </a:cubicBezTo>
                    <a:cubicBezTo>
                      <a:pt x="219" y="328"/>
                      <a:pt x="98" y="346"/>
                      <a:pt x="0" y="368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9"/>
              <p:cNvSpPr/>
              <p:nvPr/>
            </p:nvSpPr>
            <p:spPr>
              <a:xfrm>
                <a:off x="3028950" y="881063"/>
                <a:ext cx="6507166" cy="2362199"/>
              </a:xfrm>
              <a:custGeom>
                <a:rect b="b" l="l" r="r" t="t"/>
                <a:pathLst>
                  <a:path extrusionOk="0" h="1098" w="3023">
                    <a:moveTo>
                      <a:pt x="3023" y="602"/>
                    </a:moveTo>
                    <a:cubicBezTo>
                      <a:pt x="2925" y="700"/>
                      <a:pt x="2787" y="787"/>
                      <a:pt x="2627" y="856"/>
                    </a:cubicBezTo>
                    <a:cubicBezTo>
                      <a:pt x="2607" y="864"/>
                      <a:pt x="2583" y="871"/>
                      <a:pt x="2554" y="892"/>
                    </a:cubicBezTo>
                    <a:cubicBezTo>
                      <a:pt x="2533" y="909"/>
                      <a:pt x="2516" y="933"/>
                      <a:pt x="2498" y="956"/>
                    </a:cubicBezTo>
                    <a:cubicBezTo>
                      <a:pt x="2426" y="1046"/>
                      <a:pt x="2311" y="1098"/>
                      <a:pt x="2213" y="1096"/>
                    </a:cubicBezTo>
                    <a:cubicBezTo>
                      <a:pt x="2172" y="1095"/>
                      <a:pt x="2135" y="1087"/>
                      <a:pt x="2100" y="1073"/>
                    </a:cubicBezTo>
                    <a:cubicBezTo>
                      <a:pt x="2064" y="1060"/>
                      <a:pt x="2030" y="1039"/>
                      <a:pt x="1998" y="1012"/>
                    </a:cubicBezTo>
                    <a:cubicBezTo>
                      <a:pt x="1982" y="997"/>
                      <a:pt x="1967" y="981"/>
                      <a:pt x="1953" y="962"/>
                    </a:cubicBezTo>
                    <a:cubicBezTo>
                      <a:pt x="1913" y="910"/>
                      <a:pt x="1889" y="842"/>
                      <a:pt x="1866" y="776"/>
                    </a:cubicBezTo>
                    <a:cubicBezTo>
                      <a:pt x="1818" y="640"/>
                      <a:pt x="1771" y="504"/>
                      <a:pt x="1723" y="367"/>
                    </a:cubicBezTo>
                    <a:cubicBezTo>
                      <a:pt x="1702" y="308"/>
                      <a:pt x="1681" y="248"/>
                      <a:pt x="1648" y="191"/>
                    </a:cubicBezTo>
                    <a:cubicBezTo>
                      <a:pt x="1603" y="114"/>
                      <a:pt x="1533" y="47"/>
                      <a:pt x="1459" y="20"/>
                    </a:cubicBezTo>
                    <a:cubicBezTo>
                      <a:pt x="1427" y="8"/>
                      <a:pt x="1396" y="2"/>
                      <a:pt x="1361" y="2"/>
                    </a:cubicBezTo>
                    <a:cubicBezTo>
                      <a:pt x="1268" y="0"/>
                      <a:pt x="1164" y="29"/>
                      <a:pt x="1066" y="62"/>
                    </a:cubicBezTo>
                    <a:cubicBezTo>
                      <a:pt x="971" y="96"/>
                      <a:pt x="879" y="137"/>
                      <a:pt x="783" y="170"/>
                    </a:cubicBezTo>
                    <a:cubicBezTo>
                      <a:pt x="722" y="191"/>
                      <a:pt x="659" y="210"/>
                      <a:pt x="596" y="227"/>
                    </a:cubicBezTo>
                    <a:cubicBezTo>
                      <a:pt x="510" y="252"/>
                      <a:pt x="422" y="275"/>
                      <a:pt x="335" y="294"/>
                    </a:cubicBezTo>
                    <a:cubicBezTo>
                      <a:pt x="213" y="322"/>
                      <a:pt x="95" y="343"/>
                      <a:pt x="0" y="372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9"/>
              <p:cNvSpPr/>
              <p:nvPr/>
            </p:nvSpPr>
            <p:spPr>
              <a:xfrm>
                <a:off x="3087688" y="949325"/>
                <a:ext cx="6477001" cy="2333624"/>
              </a:xfrm>
              <a:custGeom>
                <a:rect b="b" l="l" r="r" t="t"/>
                <a:pathLst>
                  <a:path extrusionOk="0" h="1084" w="3010">
                    <a:moveTo>
                      <a:pt x="3010" y="493"/>
                    </a:moveTo>
                    <a:cubicBezTo>
                      <a:pt x="2917" y="618"/>
                      <a:pt x="2780" y="730"/>
                      <a:pt x="2619" y="825"/>
                    </a:cubicBezTo>
                    <a:cubicBezTo>
                      <a:pt x="2600" y="837"/>
                      <a:pt x="2576" y="847"/>
                      <a:pt x="2548" y="870"/>
                    </a:cubicBezTo>
                    <a:cubicBezTo>
                      <a:pt x="2527" y="887"/>
                      <a:pt x="2510" y="911"/>
                      <a:pt x="2493" y="933"/>
                    </a:cubicBezTo>
                    <a:cubicBezTo>
                      <a:pt x="2420" y="1023"/>
                      <a:pt x="2310" y="1078"/>
                      <a:pt x="2211" y="1082"/>
                    </a:cubicBezTo>
                    <a:cubicBezTo>
                      <a:pt x="2170" y="1084"/>
                      <a:pt x="2132" y="1079"/>
                      <a:pt x="2095" y="1068"/>
                    </a:cubicBezTo>
                    <a:cubicBezTo>
                      <a:pt x="2057" y="1057"/>
                      <a:pt x="2021" y="1039"/>
                      <a:pt x="1988" y="1014"/>
                    </a:cubicBezTo>
                    <a:cubicBezTo>
                      <a:pt x="1970" y="1001"/>
                      <a:pt x="1954" y="985"/>
                      <a:pt x="1939" y="967"/>
                    </a:cubicBezTo>
                    <a:cubicBezTo>
                      <a:pt x="1896" y="917"/>
                      <a:pt x="1870" y="850"/>
                      <a:pt x="1845" y="784"/>
                    </a:cubicBezTo>
                    <a:cubicBezTo>
                      <a:pt x="1795" y="650"/>
                      <a:pt x="1744" y="516"/>
                      <a:pt x="1693" y="381"/>
                    </a:cubicBezTo>
                    <a:cubicBezTo>
                      <a:pt x="1671" y="323"/>
                      <a:pt x="1648" y="263"/>
                      <a:pt x="1615" y="207"/>
                    </a:cubicBezTo>
                    <a:cubicBezTo>
                      <a:pt x="1571" y="130"/>
                      <a:pt x="1504" y="62"/>
                      <a:pt x="1432" y="31"/>
                    </a:cubicBezTo>
                    <a:cubicBezTo>
                      <a:pt x="1401" y="17"/>
                      <a:pt x="1369" y="9"/>
                      <a:pt x="1335" y="7"/>
                    </a:cubicBezTo>
                    <a:cubicBezTo>
                      <a:pt x="1242" y="0"/>
                      <a:pt x="1140" y="26"/>
                      <a:pt x="1044" y="59"/>
                    </a:cubicBezTo>
                    <a:cubicBezTo>
                      <a:pt x="949" y="91"/>
                      <a:pt x="860" y="132"/>
                      <a:pt x="766" y="166"/>
                    </a:cubicBezTo>
                    <a:cubicBezTo>
                      <a:pt x="706" y="187"/>
                      <a:pt x="645" y="205"/>
                      <a:pt x="583" y="223"/>
                    </a:cubicBezTo>
                    <a:cubicBezTo>
                      <a:pt x="498" y="247"/>
                      <a:pt x="411" y="269"/>
                      <a:pt x="327" y="290"/>
                    </a:cubicBezTo>
                    <a:cubicBezTo>
                      <a:pt x="207" y="319"/>
                      <a:pt x="92" y="344"/>
                      <a:pt x="0" y="381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>
                <a:off x="3144838" y="1017588"/>
                <a:ext cx="6450016" cy="2309812"/>
              </a:xfrm>
              <a:custGeom>
                <a:rect b="b" l="l" r="r" t="t"/>
                <a:pathLst>
                  <a:path extrusionOk="0" h="1073" w="2997">
                    <a:moveTo>
                      <a:pt x="2997" y="383"/>
                    </a:moveTo>
                    <a:cubicBezTo>
                      <a:pt x="2908" y="536"/>
                      <a:pt x="2772" y="674"/>
                      <a:pt x="2612" y="795"/>
                    </a:cubicBezTo>
                    <a:cubicBezTo>
                      <a:pt x="2592" y="810"/>
                      <a:pt x="2568" y="823"/>
                      <a:pt x="2542" y="847"/>
                    </a:cubicBezTo>
                    <a:cubicBezTo>
                      <a:pt x="2522" y="865"/>
                      <a:pt x="2505" y="889"/>
                      <a:pt x="2487" y="911"/>
                    </a:cubicBezTo>
                    <a:cubicBezTo>
                      <a:pt x="2415" y="1000"/>
                      <a:pt x="2308" y="1058"/>
                      <a:pt x="2209" y="1069"/>
                    </a:cubicBezTo>
                    <a:cubicBezTo>
                      <a:pt x="2168" y="1073"/>
                      <a:pt x="2129" y="1072"/>
                      <a:pt x="2090" y="1063"/>
                    </a:cubicBezTo>
                    <a:cubicBezTo>
                      <a:pt x="2051" y="1055"/>
                      <a:pt x="2012" y="1040"/>
                      <a:pt x="1977" y="1016"/>
                    </a:cubicBezTo>
                    <a:cubicBezTo>
                      <a:pt x="1958" y="1004"/>
                      <a:pt x="1941" y="989"/>
                      <a:pt x="1925" y="972"/>
                    </a:cubicBezTo>
                    <a:cubicBezTo>
                      <a:pt x="1879" y="923"/>
                      <a:pt x="1852" y="857"/>
                      <a:pt x="1825" y="793"/>
                    </a:cubicBezTo>
                    <a:cubicBezTo>
                      <a:pt x="1771" y="660"/>
                      <a:pt x="1717" y="528"/>
                      <a:pt x="1663" y="395"/>
                    </a:cubicBezTo>
                    <a:cubicBezTo>
                      <a:pt x="1639" y="337"/>
                      <a:pt x="1615" y="279"/>
                      <a:pt x="1583" y="223"/>
                    </a:cubicBezTo>
                    <a:cubicBezTo>
                      <a:pt x="1539" y="147"/>
                      <a:pt x="1475" y="77"/>
                      <a:pt x="1404" y="41"/>
                    </a:cubicBezTo>
                    <a:cubicBezTo>
                      <a:pt x="1374" y="26"/>
                      <a:pt x="1343" y="16"/>
                      <a:pt x="1308" y="12"/>
                    </a:cubicBezTo>
                    <a:cubicBezTo>
                      <a:pt x="1217" y="0"/>
                      <a:pt x="1115" y="23"/>
                      <a:pt x="1021" y="55"/>
                    </a:cubicBezTo>
                    <a:cubicBezTo>
                      <a:pt x="928" y="87"/>
                      <a:pt x="840" y="128"/>
                      <a:pt x="749" y="161"/>
                    </a:cubicBezTo>
                    <a:cubicBezTo>
                      <a:pt x="690" y="183"/>
                      <a:pt x="630" y="201"/>
                      <a:pt x="569" y="218"/>
                    </a:cubicBezTo>
                    <a:cubicBezTo>
                      <a:pt x="486" y="242"/>
                      <a:pt x="401" y="264"/>
                      <a:pt x="318" y="286"/>
                    </a:cubicBezTo>
                    <a:cubicBezTo>
                      <a:pt x="201" y="316"/>
                      <a:pt x="89" y="345"/>
                      <a:pt x="0" y="389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9"/>
              <p:cNvSpPr/>
              <p:nvPr/>
            </p:nvSpPr>
            <p:spPr>
              <a:xfrm>
                <a:off x="3203575" y="1089025"/>
                <a:ext cx="6421441" cy="2287587"/>
              </a:xfrm>
              <a:custGeom>
                <a:rect b="b" l="l" r="r" t="t"/>
                <a:pathLst>
                  <a:path extrusionOk="0" h="1063" w="2984">
                    <a:moveTo>
                      <a:pt x="2984" y="273"/>
                    </a:moveTo>
                    <a:cubicBezTo>
                      <a:pt x="2899" y="452"/>
                      <a:pt x="2765" y="617"/>
                      <a:pt x="2604" y="763"/>
                    </a:cubicBezTo>
                    <a:cubicBezTo>
                      <a:pt x="2584" y="781"/>
                      <a:pt x="2561" y="798"/>
                      <a:pt x="2535" y="823"/>
                    </a:cubicBezTo>
                    <a:cubicBezTo>
                      <a:pt x="2516" y="842"/>
                      <a:pt x="2499" y="866"/>
                      <a:pt x="2482" y="887"/>
                    </a:cubicBezTo>
                    <a:cubicBezTo>
                      <a:pt x="2409" y="975"/>
                      <a:pt x="2307" y="1038"/>
                      <a:pt x="2207" y="1055"/>
                    </a:cubicBezTo>
                    <a:cubicBezTo>
                      <a:pt x="2166" y="1062"/>
                      <a:pt x="2126" y="1063"/>
                      <a:pt x="2085" y="1057"/>
                    </a:cubicBezTo>
                    <a:cubicBezTo>
                      <a:pt x="2045" y="1052"/>
                      <a:pt x="2004" y="1039"/>
                      <a:pt x="1966" y="1018"/>
                    </a:cubicBezTo>
                    <a:cubicBezTo>
                      <a:pt x="1946" y="1006"/>
                      <a:pt x="1928" y="993"/>
                      <a:pt x="1911" y="976"/>
                    </a:cubicBezTo>
                    <a:cubicBezTo>
                      <a:pt x="1863" y="929"/>
                      <a:pt x="1833" y="864"/>
                      <a:pt x="1805" y="800"/>
                    </a:cubicBezTo>
                    <a:cubicBezTo>
                      <a:pt x="1748" y="670"/>
                      <a:pt x="1691" y="539"/>
                      <a:pt x="1633" y="408"/>
                    </a:cubicBezTo>
                    <a:cubicBezTo>
                      <a:pt x="1608" y="351"/>
                      <a:pt x="1583" y="293"/>
                      <a:pt x="1550" y="238"/>
                    </a:cubicBezTo>
                    <a:cubicBezTo>
                      <a:pt x="1506" y="162"/>
                      <a:pt x="1446" y="90"/>
                      <a:pt x="1377" y="51"/>
                    </a:cubicBezTo>
                    <a:cubicBezTo>
                      <a:pt x="1347" y="34"/>
                      <a:pt x="1316" y="22"/>
                      <a:pt x="1281" y="16"/>
                    </a:cubicBezTo>
                    <a:cubicBezTo>
                      <a:pt x="1191" y="0"/>
                      <a:pt x="1090" y="20"/>
                      <a:pt x="998" y="51"/>
                    </a:cubicBezTo>
                    <a:cubicBezTo>
                      <a:pt x="907" y="81"/>
                      <a:pt x="821" y="123"/>
                      <a:pt x="731" y="156"/>
                    </a:cubicBezTo>
                    <a:cubicBezTo>
                      <a:pt x="675" y="177"/>
                      <a:pt x="615" y="195"/>
                      <a:pt x="556" y="212"/>
                    </a:cubicBezTo>
                    <a:cubicBezTo>
                      <a:pt x="474" y="236"/>
                      <a:pt x="391" y="258"/>
                      <a:pt x="310" y="280"/>
                    </a:cubicBezTo>
                    <a:cubicBezTo>
                      <a:pt x="195" y="312"/>
                      <a:pt x="86" y="345"/>
                      <a:pt x="0" y="397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3263900" y="1158875"/>
                <a:ext cx="6391277" cy="2270125"/>
              </a:xfrm>
              <a:custGeom>
                <a:rect b="b" l="l" r="r" t="t"/>
                <a:pathLst>
                  <a:path extrusionOk="0" h="1055" w="2970">
                    <a:moveTo>
                      <a:pt x="2970" y="164"/>
                    </a:moveTo>
                    <a:cubicBezTo>
                      <a:pt x="2890" y="370"/>
                      <a:pt x="2756" y="561"/>
                      <a:pt x="2595" y="733"/>
                    </a:cubicBezTo>
                    <a:cubicBezTo>
                      <a:pt x="2576" y="754"/>
                      <a:pt x="2553" y="774"/>
                      <a:pt x="2528" y="801"/>
                    </a:cubicBezTo>
                    <a:cubicBezTo>
                      <a:pt x="2510" y="820"/>
                      <a:pt x="2493" y="843"/>
                      <a:pt x="2475" y="865"/>
                    </a:cubicBezTo>
                    <a:cubicBezTo>
                      <a:pt x="2403" y="952"/>
                      <a:pt x="2305" y="1018"/>
                      <a:pt x="2205" y="1041"/>
                    </a:cubicBezTo>
                    <a:cubicBezTo>
                      <a:pt x="2163" y="1051"/>
                      <a:pt x="2122" y="1055"/>
                      <a:pt x="2080" y="1052"/>
                    </a:cubicBezTo>
                    <a:cubicBezTo>
                      <a:pt x="2037" y="1050"/>
                      <a:pt x="1994" y="1039"/>
                      <a:pt x="1954" y="1020"/>
                    </a:cubicBezTo>
                    <a:cubicBezTo>
                      <a:pt x="1933" y="1010"/>
                      <a:pt x="1914" y="997"/>
                      <a:pt x="1896" y="981"/>
                    </a:cubicBezTo>
                    <a:cubicBezTo>
                      <a:pt x="1845" y="936"/>
                      <a:pt x="1813" y="871"/>
                      <a:pt x="1784" y="809"/>
                    </a:cubicBezTo>
                    <a:cubicBezTo>
                      <a:pt x="1723" y="680"/>
                      <a:pt x="1663" y="551"/>
                      <a:pt x="1602" y="422"/>
                    </a:cubicBezTo>
                    <a:cubicBezTo>
                      <a:pt x="1576" y="366"/>
                      <a:pt x="1549" y="309"/>
                      <a:pt x="1517" y="254"/>
                    </a:cubicBezTo>
                    <a:cubicBezTo>
                      <a:pt x="1473" y="178"/>
                      <a:pt x="1417" y="105"/>
                      <a:pt x="1348" y="61"/>
                    </a:cubicBezTo>
                    <a:cubicBezTo>
                      <a:pt x="1319" y="43"/>
                      <a:pt x="1288" y="29"/>
                      <a:pt x="1254" y="21"/>
                    </a:cubicBezTo>
                    <a:cubicBezTo>
                      <a:pt x="1165" y="0"/>
                      <a:pt x="1065" y="17"/>
                      <a:pt x="974" y="47"/>
                    </a:cubicBezTo>
                    <a:cubicBezTo>
                      <a:pt x="885" y="76"/>
                      <a:pt x="801" y="119"/>
                      <a:pt x="713" y="152"/>
                    </a:cubicBezTo>
                    <a:cubicBezTo>
                      <a:pt x="658" y="173"/>
                      <a:pt x="600" y="191"/>
                      <a:pt x="541" y="208"/>
                    </a:cubicBezTo>
                    <a:cubicBezTo>
                      <a:pt x="461" y="231"/>
                      <a:pt x="379" y="253"/>
                      <a:pt x="301" y="276"/>
                    </a:cubicBezTo>
                    <a:cubicBezTo>
                      <a:pt x="188" y="310"/>
                      <a:pt x="82" y="346"/>
                      <a:pt x="0" y="405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9"/>
              <p:cNvSpPr/>
              <p:nvPr/>
            </p:nvSpPr>
            <p:spPr>
              <a:xfrm>
                <a:off x="3322638" y="1227138"/>
                <a:ext cx="6362703" cy="2254251"/>
              </a:xfrm>
              <a:custGeom>
                <a:rect b="b" l="l" r="r" t="t"/>
                <a:pathLst>
                  <a:path extrusionOk="0" h="1047" w="2957">
                    <a:moveTo>
                      <a:pt x="2957" y="55"/>
                    </a:moveTo>
                    <a:cubicBezTo>
                      <a:pt x="2881" y="288"/>
                      <a:pt x="2748" y="505"/>
                      <a:pt x="2588" y="702"/>
                    </a:cubicBezTo>
                    <a:cubicBezTo>
                      <a:pt x="2568" y="727"/>
                      <a:pt x="2546" y="750"/>
                      <a:pt x="2522" y="778"/>
                    </a:cubicBezTo>
                    <a:cubicBezTo>
                      <a:pt x="2504" y="798"/>
                      <a:pt x="2487" y="821"/>
                      <a:pt x="2470" y="842"/>
                    </a:cubicBezTo>
                    <a:cubicBezTo>
                      <a:pt x="2397" y="929"/>
                      <a:pt x="2304" y="998"/>
                      <a:pt x="2203" y="1028"/>
                    </a:cubicBezTo>
                    <a:cubicBezTo>
                      <a:pt x="2161" y="1041"/>
                      <a:pt x="2119" y="1047"/>
                      <a:pt x="2075" y="1047"/>
                    </a:cubicBezTo>
                    <a:cubicBezTo>
                      <a:pt x="2031" y="1047"/>
                      <a:pt x="1985" y="1040"/>
                      <a:pt x="1943" y="1022"/>
                    </a:cubicBezTo>
                    <a:cubicBezTo>
                      <a:pt x="1921" y="1013"/>
                      <a:pt x="1901" y="1001"/>
                      <a:pt x="1882" y="986"/>
                    </a:cubicBezTo>
                    <a:cubicBezTo>
                      <a:pt x="1828" y="943"/>
                      <a:pt x="1795" y="879"/>
                      <a:pt x="1764" y="817"/>
                    </a:cubicBezTo>
                    <a:cubicBezTo>
                      <a:pt x="1700" y="690"/>
                      <a:pt x="1636" y="563"/>
                      <a:pt x="1572" y="436"/>
                    </a:cubicBezTo>
                    <a:cubicBezTo>
                      <a:pt x="1544" y="381"/>
                      <a:pt x="1516" y="324"/>
                      <a:pt x="1484" y="270"/>
                    </a:cubicBezTo>
                    <a:cubicBezTo>
                      <a:pt x="1441" y="195"/>
                      <a:pt x="1388" y="120"/>
                      <a:pt x="1321" y="72"/>
                    </a:cubicBezTo>
                    <a:cubicBezTo>
                      <a:pt x="1292" y="52"/>
                      <a:pt x="1262" y="36"/>
                      <a:pt x="1227" y="25"/>
                    </a:cubicBezTo>
                    <a:cubicBezTo>
                      <a:pt x="1139" y="0"/>
                      <a:pt x="1040" y="15"/>
                      <a:pt x="951" y="43"/>
                    </a:cubicBezTo>
                    <a:cubicBezTo>
                      <a:pt x="863" y="72"/>
                      <a:pt x="782" y="114"/>
                      <a:pt x="696" y="147"/>
                    </a:cubicBezTo>
                    <a:cubicBezTo>
                      <a:pt x="642" y="168"/>
                      <a:pt x="585" y="186"/>
                      <a:pt x="528" y="203"/>
                    </a:cubicBezTo>
                    <a:cubicBezTo>
                      <a:pt x="449" y="226"/>
                      <a:pt x="369" y="248"/>
                      <a:pt x="292" y="272"/>
                    </a:cubicBezTo>
                    <a:cubicBezTo>
                      <a:pt x="182" y="307"/>
                      <a:pt x="79" y="347"/>
                      <a:pt x="0" y="413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9"/>
              <p:cNvSpPr/>
              <p:nvPr/>
            </p:nvSpPr>
            <p:spPr>
              <a:xfrm>
                <a:off x="3379788" y="1177925"/>
                <a:ext cx="6335716" cy="2366963"/>
              </a:xfrm>
              <a:custGeom>
                <a:rect b="b" l="l" r="r" t="t"/>
                <a:pathLst>
                  <a:path extrusionOk="0" h="1100" w="2944">
                    <a:moveTo>
                      <a:pt x="2944" y="0"/>
                    </a:moveTo>
                    <a:cubicBezTo>
                      <a:pt x="2872" y="261"/>
                      <a:pt x="2740" y="504"/>
                      <a:pt x="2580" y="727"/>
                    </a:cubicBezTo>
                    <a:cubicBezTo>
                      <a:pt x="2560" y="754"/>
                      <a:pt x="2539" y="781"/>
                      <a:pt x="2516" y="810"/>
                    </a:cubicBezTo>
                    <a:cubicBezTo>
                      <a:pt x="2499" y="831"/>
                      <a:pt x="2482" y="854"/>
                      <a:pt x="2464" y="875"/>
                    </a:cubicBezTo>
                    <a:cubicBezTo>
                      <a:pt x="2392" y="961"/>
                      <a:pt x="2302" y="1033"/>
                      <a:pt x="2201" y="1070"/>
                    </a:cubicBezTo>
                    <a:cubicBezTo>
                      <a:pt x="2160" y="1085"/>
                      <a:pt x="2116" y="1094"/>
                      <a:pt x="2070" y="1097"/>
                    </a:cubicBezTo>
                    <a:cubicBezTo>
                      <a:pt x="2025" y="1100"/>
                      <a:pt x="1976" y="1095"/>
                      <a:pt x="1932" y="1080"/>
                    </a:cubicBezTo>
                    <a:cubicBezTo>
                      <a:pt x="1909" y="1071"/>
                      <a:pt x="1887" y="1060"/>
                      <a:pt x="1867" y="1046"/>
                    </a:cubicBezTo>
                    <a:cubicBezTo>
                      <a:pt x="1811" y="1005"/>
                      <a:pt x="1776" y="942"/>
                      <a:pt x="1744" y="881"/>
                    </a:cubicBezTo>
                    <a:cubicBezTo>
                      <a:pt x="1677" y="756"/>
                      <a:pt x="1609" y="630"/>
                      <a:pt x="1542" y="505"/>
                    </a:cubicBezTo>
                    <a:cubicBezTo>
                      <a:pt x="1513" y="450"/>
                      <a:pt x="1483" y="395"/>
                      <a:pt x="1452" y="340"/>
                    </a:cubicBezTo>
                    <a:cubicBezTo>
                      <a:pt x="1409" y="266"/>
                      <a:pt x="1359" y="190"/>
                      <a:pt x="1294" y="138"/>
                    </a:cubicBezTo>
                    <a:cubicBezTo>
                      <a:pt x="1266" y="115"/>
                      <a:pt x="1235" y="97"/>
                      <a:pt x="1200" y="85"/>
                    </a:cubicBezTo>
                    <a:cubicBezTo>
                      <a:pt x="1113" y="55"/>
                      <a:pt x="1015" y="67"/>
                      <a:pt x="929" y="95"/>
                    </a:cubicBezTo>
                    <a:cubicBezTo>
                      <a:pt x="842" y="122"/>
                      <a:pt x="763" y="165"/>
                      <a:pt x="679" y="198"/>
                    </a:cubicBezTo>
                    <a:cubicBezTo>
                      <a:pt x="626" y="219"/>
                      <a:pt x="570" y="237"/>
                      <a:pt x="514" y="253"/>
                    </a:cubicBezTo>
                    <a:cubicBezTo>
                      <a:pt x="437" y="276"/>
                      <a:pt x="359" y="297"/>
                      <a:pt x="284" y="322"/>
                    </a:cubicBezTo>
                    <a:cubicBezTo>
                      <a:pt x="176" y="359"/>
                      <a:pt x="75" y="404"/>
                      <a:pt x="0" y="477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3438525" y="1011238"/>
                <a:ext cx="6307138" cy="2605088"/>
              </a:xfrm>
              <a:custGeom>
                <a:rect b="b" l="l" r="r" t="t"/>
                <a:pathLst>
                  <a:path extrusionOk="0" h="1210" w="2931">
                    <a:moveTo>
                      <a:pt x="2931" y="0"/>
                    </a:moveTo>
                    <a:cubicBezTo>
                      <a:pt x="2863" y="288"/>
                      <a:pt x="2733" y="557"/>
                      <a:pt x="2572" y="806"/>
                    </a:cubicBezTo>
                    <a:cubicBezTo>
                      <a:pt x="2454" y="988"/>
                      <a:pt x="2296" y="1174"/>
                      <a:pt x="2066" y="1201"/>
                    </a:cubicBezTo>
                    <a:cubicBezTo>
                      <a:pt x="1994" y="1210"/>
                      <a:pt x="1915" y="1200"/>
                      <a:pt x="1853" y="1160"/>
                    </a:cubicBezTo>
                    <a:cubicBezTo>
                      <a:pt x="1794" y="1120"/>
                      <a:pt x="1758" y="1058"/>
                      <a:pt x="1724" y="998"/>
                    </a:cubicBezTo>
                    <a:cubicBezTo>
                      <a:pt x="1622" y="821"/>
                      <a:pt x="1521" y="643"/>
                      <a:pt x="1420" y="465"/>
                    </a:cubicBezTo>
                    <a:cubicBezTo>
                      <a:pt x="1359" y="360"/>
                      <a:pt x="1290" y="246"/>
                      <a:pt x="1174" y="199"/>
                    </a:cubicBezTo>
                    <a:cubicBezTo>
                      <a:pt x="1088" y="164"/>
                      <a:pt x="991" y="174"/>
                      <a:pt x="906" y="200"/>
                    </a:cubicBezTo>
                    <a:cubicBezTo>
                      <a:pt x="821" y="227"/>
                      <a:pt x="744" y="270"/>
                      <a:pt x="662" y="303"/>
                    </a:cubicBezTo>
                    <a:cubicBezTo>
                      <a:pt x="435" y="394"/>
                      <a:pt x="158" y="419"/>
                      <a:pt x="0" y="594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3422650" y="1179513"/>
                <a:ext cx="6313488" cy="2478089"/>
              </a:xfrm>
              <a:custGeom>
                <a:rect b="b" l="l" r="r" t="t"/>
                <a:pathLst>
                  <a:path extrusionOk="0" h="1151" w="2933">
                    <a:moveTo>
                      <a:pt x="2933" y="0"/>
                    </a:moveTo>
                    <a:cubicBezTo>
                      <a:pt x="2882" y="193"/>
                      <a:pt x="2802" y="376"/>
                      <a:pt x="2704" y="551"/>
                    </a:cubicBezTo>
                    <a:cubicBezTo>
                      <a:pt x="2661" y="627"/>
                      <a:pt x="2615" y="701"/>
                      <a:pt x="2566" y="773"/>
                    </a:cubicBezTo>
                    <a:cubicBezTo>
                      <a:pt x="2539" y="812"/>
                      <a:pt x="2511" y="851"/>
                      <a:pt x="2480" y="889"/>
                    </a:cubicBezTo>
                    <a:cubicBezTo>
                      <a:pt x="2412" y="971"/>
                      <a:pt x="2332" y="1045"/>
                      <a:pt x="2238" y="1093"/>
                    </a:cubicBezTo>
                    <a:cubicBezTo>
                      <a:pt x="2186" y="1120"/>
                      <a:pt x="2128" y="1138"/>
                      <a:pt x="2065" y="1144"/>
                    </a:cubicBezTo>
                    <a:cubicBezTo>
                      <a:pt x="1995" y="1151"/>
                      <a:pt x="1918" y="1141"/>
                      <a:pt x="1857" y="1101"/>
                    </a:cubicBezTo>
                    <a:cubicBezTo>
                      <a:pt x="1799" y="1063"/>
                      <a:pt x="1763" y="1003"/>
                      <a:pt x="1728" y="944"/>
                    </a:cubicBezTo>
                    <a:cubicBezTo>
                      <a:pt x="1658" y="825"/>
                      <a:pt x="1587" y="705"/>
                      <a:pt x="1517" y="585"/>
                    </a:cubicBezTo>
                    <a:cubicBezTo>
                      <a:pt x="1484" y="528"/>
                      <a:pt x="1451" y="472"/>
                      <a:pt x="1418" y="416"/>
                    </a:cubicBezTo>
                    <a:cubicBezTo>
                      <a:pt x="1356" y="311"/>
                      <a:pt x="1285" y="199"/>
                      <a:pt x="1170" y="150"/>
                    </a:cubicBezTo>
                    <a:cubicBezTo>
                      <a:pt x="1085" y="114"/>
                      <a:pt x="989" y="119"/>
                      <a:pt x="905" y="142"/>
                    </a:cubicBezTo>
                    <a:cubicBezTo>
                      <a:pt x="821" y="165"/>
                      <a:pt x="744" y="203"/>
                      <a:pt x="663" y="232"/>
                    </a:cubicBezTo>
                    <a:cubicBezTo>
                      <a:pt x="581" y="261"/>
                      <a:pt x="493" y="281"/>
                      <a:pt x="406" y="304"/>
                    </a:cubicBezTo>
                    <a:cubicBezTo>
                      <a:pt x="253" y="344"/>
                      <a:pt x="103" y="390"/>
                      <a:pt x="0" y="498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9"/>
              <p:cNvSpPr/>
              <p:nvPr/>
            </p:nvSpPr>
            <p:spPr>
              <a:xfrm>
                <a:off x="3408363" y="1347788"/>
                <a:ext cx="6316663" cy="2352674"/>
              </a:xfrm>
              <a:custGeom>
                <a:rect b="b" l="l" r="r" t="t"/>
                <a:pathLst>
                  <a:path extrusionOk="0" h="1093" w="2935">
                    <a:moveTo>
                      <a:pt x="2935" y="0"/>
                    </a:moveTo>
                    <a:cubicBezTo>
                      <a:pt x="2880" y="185"/>
                      <a:pt x="2798" y="361"/>
                      <a:pt x="2699" y="528"/>
                    </a:cubicBezTo>
                    <a:cubicBezTo>
                      <a:pt x="2655" y="601"/>
                      <a:pt x="2609" y="672"/>
                      <a:pt x="2559" y="741"/>
                    </a:cubicBezTo>
                    <a:cubicBezTo>
                      <a:pt x="2532" y="778"/>
                      <a:pt x="2504" y="815"/>
                      <a:pt x="2473" y="851"/>
                    </a:cubicBezTo>
                    <a:cubicBezTo>
                      <a:pt x="2405" y="929"/>
                      <a:pt x="2327" y="998"/>
                      <a:pt x="2234" y="1041"/>
                    </a:cubicBezTo>
                    <a:cubicBezTo>
                      <a:pt x="2182" y="1066"/>
                      <a:pt x="2126" y="1082"/>
                      <a:pt x="2064" y="1087"/>
                    </a:cubicBezTo>
                    <a:cubicBezTo>
                      <a:pt x="1995" y="1093"/>
                      <a:pt x="1920" y="1082"/>
                      <a:pt x="1861" y="1043"/>
                    </a:cubicBezTo>
                    <a:cubicBezTo>
                      <a:pt x="1804" y="1006"/>
                      <a:pt x="1768" y="947"/>
                      <a:pt x="1733" y="891"/>
                    </a:cubicBezTo>
                    <a:cubicBezTo>
                      <a:pt x="1661" y="772"/>
                      <a:pt x="1589" y="653"/>
                      <a:pt x="1517" y="534"/>
                    </a:cubicBezTo>
                    <a:cubicBezTo>
                      <a:pt x="1484" y="478"/>
                      <a:pt x="1450" y="422"/>
                      <a:pt x="1416" y="366"/>
                    </a:cubicBezTo>
                    <a:cubicBezTo>
                      <a:pt x="1353" y="262"/>
                      <a:pt x="1281" y="151"/>
                      <a:pt x="1167" y="100"/>
                    </a:cubicBezTo>
                    <a:cubicBezTo>
                      <a:pt x="1082" y="63"/>
                      <a:pt x="988" y="65"/>
                      <a:pt x="905" y="84"/>
                    </a:cubicBezTo>
                    <a:cubicBezTo>
                      <a:pt x="821" y="102"/>
                      <a:pt x="745" y="136"/>
                      <a:pt x="664" y="161"/>
                    </a:cubicBezTo>
                    <a:cubicBezTo>
                      <a:pt x="582" y="185"/>
                      <a:pt x="495" y="203"/>
                      <a:pt x="408" y="222"/>
                    </a:cubicBezTo>
                    <a:cubicBezTo>
                      <a:pt x="256" y="256"/>
                      <a:pt x="105" y="297"/>
                      <a:pt x="0" y="402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7" name="Google Shape;487;p9"/>
          <p:cNvGrpSpPr/>
          <p:nvPr/>
        </p:nvGrpSpPr>
        <p:grpSpPr>
          <a:xfrm flipH="1">
            <a:off x="658887" y="4340463"/>
            <a:ext cx="746125" cy="263525"/>
            <a:chOff x="4449763" y="4024313"/>
            <a:chExt cx="746125" cy="263525"/>
          </a:xfrm>
        </p:grpSpPr>
        <p:sp>
          <p:nvSpPr>
            <p:cNvPr id="488" name="Google Shape;488;p9"/>
            <p:cNvSpPr/>
            <p:nvPr/>
          </p:nvSpPr>
          <p:spPr>
            <a:xfrm>
              <a:off x="4449763" y="4024313"/>
              <a:ext cx="161925" cy="263525"/>
            </a:xfrm>
            <a:custGeom>
              <a:rect b="b" l="l" r="r" t="t"/>
              <a:pathLst>
                <a:path extrusionOk="0" h="166" w="102">
                  <a:moveTo>
                    <a:pt x="1" y="166"/>
                  </a:moveTo>
                  <a:lnTo>
                    <a:pt x="23" y="166"/>
                  </a:lnTo>
                  <a:lnTo>
                    <a:pt x="102" y="84"/>
                  </a:lnTo>
                  <a:lnTo>
                    <a:pt x="22" y="0"/>
                  </a:lnTo>
                  <a:lnTo>
                    <a:pt x="0" y="0"/>
                  </a:lnTo>
                  <a:lnTo>
                    <a:pt x="81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4619625" y="4024313"/>
              <a:ext cx="169863" cy="263525"/>
            </a:xfrm>
            <a:custGeom>
              <a:rect b="b" l="l" r="r" t="t"/>
              <a:pathLst>
                <a:path extrusionOk="0" h="166" w="107">
                  <a:moveTo>
                    <a:pt x="1" y="166"/>
                  </a:moveTo>
                  <a:lnTo>
                    <a:pt x="28" y="166"/>
                  </a:lnTo>
                  <a:lnTo>
                    <a:pt x="107" y="84"/>
                  </a:lnTo>
                  <a:lnTo>
                    <a:pt x="26" y="0"/>
                  </a:lnTo>
                  <a:lnTo>
                    <a:pt x="0" y="0"/>
                  </a:lnTo>
                  <a:lnTo>
                    <a:pt x="80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4795838" y="4024313"/>
              <a:ext cx="192088" cy="263525"/>
            </a:xfrm>
            <a:custGeom>
              <a:rect b="b" l="l" r="r" t="t"/>
              <a:pathLst>
                <a:path extrusionOk="0" h="166" w="121">
                  <a:moveTo>
                    <a:pt x="1" y="166"/>
                  </a:moveTo>
                  <a:lnTo>
                    <a:pt x="42" y="166"/>
                  </a:lnTo>
                  <a:lnTo>
                    <a:pt x="121" y="84"/>
                  </a:lnTo>
                  <a:lnTo>
                    <a:pt x="40" y="0"/>
                  </a:lnTo>
                  <a:lnTo>
                    <a:pt x="0" y="0"/>
                  </a:lnTo>
                  <a:lnTo>
                    <a:pt x="81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4994275" y="4024313"/>
              <a:ext cx="201613" cy="263525"/>
            </a:xfrm>
            <a:custGeom>
              <a:rect b="b" l="l" r="r" t="t"/>
              <a:pathLst>
                <a:path extrusionOk="0" h="166" w="127">
                  <a:moveTo>
                    <a:pt x="1" y="166"/>
                  </a:moveTo>
                  <a:lnTo>
                    <a:pt x="47" y="166"/>
                  </a:lnTo>
                  <a:lnTo>
                    <a:pt x="127" y="84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1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2" name="Google Shape;492;p9"/>
          <p:cNvGrpSpPr/>
          <p:nvPr/>
        </p:nvGrpSpPr>
        <p:grpSpPr>
          <a:xfrm flipH="1">
            <a:off x="-417988" y="539505"/>
            <a:ext cx="9633469" cy="2270146"/>
            <a:chOff x="-125832" y="539505"/>
            <a:chExt cx="9633469" cy="2270146"/>
          </a:xfrm>
        </p:grpSpPr>
        <p:sp>
          <p:nvSpPr>
            <p:cNvPr id="493" name="Google Shape;493;p9"/>
            <p:cNvSpPr/>
            <p:nvPr/>
          </p:nvSpPr>
          <p:spPr>
            <a:xfrm flipH="1">
              <a:off x="8430787" y="539505"/>
              <a:ext cx="1076850" cy="1407550"/>
            </a:xfrm>
            <a:custGeom>
              <a:rect b="b" l="l" r="r" t="t"/>
              <a:pathLst>
                <a:path extrusionOk="0" h="166" w="127">
                  <a:moveTo>
                    <a:pt x="1" y="166"/>
                  </a:moveTo>
                  <a:lnTo>
                    <a:pt x="47" y="166"/>
                  </a:lnTo>
                  <a:lnTo>
                    <a:pt x="127" y="84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1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-125832" y="2333851"/>
              <a:ext cx="364013" cy="475800"/>
            </a:xfrm>
            <a:custGeom>
              <a:rect b="b" l="l" r="r" t="t"/>
              <a:pathLst>
                <a:path extrusionOk="0" h="166" w="127">
                  <a:moveTo>
                    <a:pt x="1" y="166"/>
                  </a:moveTo>
                  <a:lnTo>
                    <a:pt x="47" y="166"/>
                  </a:lnTo>
                  <a:lnTo>
                    <a:pt x="127" y="84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1" y="84"/>
                  </a:lnTo>
                  <a:lnTo>
                    <a:pt x="1" y="1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97" name="Google Shape;497;p10"/>
          <p:cNvSpPr txBox="1"/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"/>
              <a:buNone/>
              <a:defRPr b="1" sz="3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"/>
              <a:buNone/>
              <a:defRPr b="1" sz="3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"/>
              <a:buNone/>
              <a:defRPr b="1" sz="3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"/>
              <a:buNone/>
              <a:defRPr b="1" sz="3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"/>
              <a:buNone/>
              <a:defRPr b="1" sz="3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"/>
              <a:buNone/>
              <a:defRPr b="1" sz="3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"/>
              <a:buNone/>
              <a:defRPr b="1" sz="3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"/>
              <a:buNone/>
              <a:defRPr b="1" sz="3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"/>
              <a:buNone/>
              <a:defRPr b="1" sz="3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344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46" name="Google Shape;1346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47" name="Google Shape;134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16.png"/><Relationship Id="rId13" Type="http://schemas.openxmlformats.org/officeDocument/2006/relationships/image" Target="../media/image15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comments" Target="../comments/comment1.xml"/><Relationship Id="rId4" Type="http://schemas.openxmlformats.org/officeDocument/2006/relationships/image" Target="../media/image2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2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3" name="Google Shape;1393;p37" title="IMG_032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6612" y="453750"/>
            <a:ext cx="3170773" cy="3611648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37"/>
          <p:cNvSpPr txBox="1"/>
          <p:nvPr/>
        </p:nvSpPr>
        <p:spPr>
          <a:xfrm>
            <a:off x="95900" y="4065400"/>
            <a:ext cx="6966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Final Business Plan</a:t>
            </a:r>
            <a:endParaRPr sz="500"/>
          </a:p>
        </p:txBody>
      </p:sp>
      <p:sp>
        <p:nvSpPr>
          <p:cNvPr id="1395" name="Google Shape;1395;p37"/>
          <p:cNvSpPr txBox="1"/>
          <p:nvPr>
            <p:ph idx="4294967295" type="subTitle"/>
          </p:nvPr>
        </p:nvSpPr>
        <p:spPr>
          <a:xfrm>
            <a:off x="95900" y="4460125"/>
            <a:ext cx="72057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Elise Carlsten, Charlie Miller, Maryam Raza-Ratchford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Spring Capstone 2025</a:t>
            </a:r>
            <a:endParaRPr sz="1400"/>
          </a:p>
        </p:txBody>
      </p:sp>
      <p:grpSp>
        <p:nvGrpSpPr>
          <p:cNvPr id="1396" name="Google Shape;1396;p37"/>
          <p:cNvGrpSpPr/>
          <p:nvPr/>
        </p:nvGrpSpPr>
        <p:grpSpPr>
          <a:xfrm rot="-9560025">
            <a:off x="6794924" y="1329690"/>
            <a:ext cx="3640998" cy="4551482"/>
            <a:chOff x="1693" y="1"/>
            <a:chExt cx="4310" cy="4320"/>
          </a:xfrm>
        </p:grpSpPr>
        <p:sp>
          <p:nvSpPr>
            <p:cNvPr id="1397" name="Google Shape;1397;p37"/>
            <p:cNvSpPr/>
            <p:nvPr/>
          </p:nvSpPr>
          <p:spPr>
            <a:xfrm>
              <a:off x="1693" y="1"/>
              <a:ext cx="3102" cy="3794"/>
            </a:xfrm>
            <a:custGeom>
              <a:rect b="b" l="l" r="r" t="t"/>
              <a:pathLst>
                <a:path extrusionOk="0" h="3418" w="2795">
                  <a:moveTo>
                    <a:pt x="0" y="3418"/>
                  </a:moveTo>
                  <a:cubicBezTo>
                    <a:pt x="0" y="3413"/>
                    <a:pt x="0" y="3413"/>
                    <a:pt x="0" y="3413"/>
                  </a:cubicBezTo>
                  <a:cubicBezTo>
                    <a:pt x="431" y="3408"/>
                    <a:pt x="781" y="3337"/>
                    <a:pt x="1040" y="3200"/>
                  </a:cubicBezTo>
                  <a:cubicBezTo>
                    <a:pt x="1109" y="3164"/>
                    <a:pt x="1168" y="3105"/>
                    <a:pt x="1203" y="3038"/>
                  </a:cubicBezTo>
                  <a:cubicBezTo>
                    <a:pt x="1240" y="2968"/>
                    <a:pt x="1261" y="2872"/>
                    <a:pt x="1223" y="2815"/>
                  </a:cubicBezTo>
                  <a:cubicBezTo>
                    <a:pt x="1212" y="2798"/>
                    <a:pt x="1192" y="2785"/>
                    <a:pt x="1172" y="2770"/>
                  </a:cubicBezTo>
                  <a:cubicBezTo>
                    <a:pt x="1140" y="2748"/>
                    <a:pt x="1106" y="2725"/>
                    <a:pt x="1103" y="2685"/>
                  </a:cubicBezTo>
                  <a:cubicBezTo>
                    <a:pt x="1095" y="2594"/>
                    <a:pt x="1187" y="2506"/>
                    <a:pt x="1216" y="2481"/>
                  </a:cubicBezTo>
                  <a:cubicBezTo>
                    <a:pt x="1414" y="2307"/>
                    <a:pt x="1587" y="2233"/>
                    <a:pt x="1774" y="2242"/>
                  </a:cubicBezTo>
                  <a:cubicBezTo>
                    <a:pt x="1842" y="2245"/>
                    <a:pt x="1915" y="2262"/>
                    <a:pt x="1993" y="2280"/>
                  </a:cubicBezTo>
                  <a:cubicBezTo>
                    <a:pt x="2140" y="2314"/>
                    <a:pt x="2292" y="2350"/>
                    <a:pt x="2417" y="2290"/>
                  </a:cubicBezTo>
                  <a:cubicBezTo>
                    <a:pt x="2515" y="2244"/>
                    <a:pt x="2567" y="2150"/>
                    <a:pt x="2605" y="2064"/>
                  </a:cubicBezTo>
                  <a:cubicBezTo>
                    <a:pt x="2664" y="1929"/>
                    <a:pt x="2705" y="1716"/>
                    <a:pt x="2625" y="1560"/>
                  </a:cubicBezTo>
                  <a:cubicBezTo>
                    <a:pt x="2545" y="1404"/>
                    <a:pt x="2395" y="1280"/>
                    <a:pt x="2250" y="1159"/>
                  </a:cubicBezTo>
                  <a:cubicBezTo>
                    <a:pt x="2186" y="1107"/>
                    <a:pt x="2127" y="1057"/>
                    <a:pt x="2074" y="1006"/>
                  </a:cubicBezTo>
                  <a:cubicBezTo>
                    <a:pt x="2006" y="940"/>
                    <a:pt x="1931" y="860"/>
                    <a:pt x="1904" y="746"/>
                  </a:cubicBezTo>
                  <a:cubicBezTo>
                    <a:pt x="1880" y="644"/>
                    <a:pt x="1883" y="541"/>
                    <a:pt x="1915" y="446"/>
                  </a:cubicBezTo>
                  <a:cubicBezTo>
                    <a:pt x="1979" y="250"/>
                    <a:pt x="2235" y="155"/>
                    <a:pt x="2382" y="115"/>
                  </a:cubicBezTo>
                  <a:cubicBezTo>
                    <a:pt x="2406" y="109"/>
                    <a:pt x="2406" y="109"/>
                    <a:pt x="2406" y="109"/>
                  </a:cubicBezTo>
                  <a:cubicBezTo>
                    <a:pt x="2533" y="75"/>
                    <a:pt x="2665" y="39"/>
                    <a:pt x="2793" y="0"/>
                  </a:cubicBezTo>
                  <a:cubicBezTo>
                    <a:pt x="2795" y="5"/>
                    <a:pt x="2795" y="5"/>
                    <a:pt x="2795" y="5"/>
                  </a:cubicBezTo>
                  <a:cubicBezTo>
                    <a:pt x="2667" y="45"/>
                    <a:pt x="2535" y="80"/>
                    <a:pt x="2408" y="114"/>
                  </a:cubicBezTo>
                  <a:cubicBezTo>
                    <a:pt x="2384" y="121"/>
                    <a:pt x="2384" y="121"/>
                    <a:pt x="2384" y="121"/>
                  </a:cubicBezTo>
                  <a:cubicBezTo>
                    <a:pt x="2238" y="160"/>
                    <a:pt x="1983" y="254"/>
                    <a:pt x="1920" y="448"/>
                  </a:cubicBezTo>
                  <a:cubicBezTo>
                    <a:pt x="1889" y="542"/>
                    <a:pt x="1885" y="644"/>
                    <a:pt x="1909" y="744"/>
                  </a:cubicBezTo>
                  <a:cubicBezTo>
                    <a:pt x="1936" y="858"/>
                    <a:pt x="2010" y="937"/>
                    <a:pt x="2078" y="1002"/>
                  </a:cubicBezTo>
                  <a:cubicBezTo>
                    <a:pt x="2130" y="1053"/>
                    <a:pt x="2190" y="1102"/>
                    <a:pt x="2253" y="1155"/>
                  </a:cubicBezTo>
                  <a:cubicBezTo>
                    <a:pt x="2399" y="1276"/>
                    <a:pt x="2549" y="1401"/>
                    <a:pt x="2630" y="1558"/>
                  </a:cubicBezTo>
                  <a:cubicBezTo>
                    <a:pt x="2711" y="1715"/>
                    <a:pt x="2670" y="1930"/>
                    <a:pt x="2610" y="2066"/>
                  </a:cubicBezTo>
                  <a:cubicBezTo>
                    <a:pt x="2571" y="2153"/>
                    <a:pt x="2519" y="2248"/>
                    <a:pt x="2420" y="2295"/>
                  </a:cubicBezTo>
                  <a:cubicBezTo>
                    <a:pt x="2292" y="2355"/>
                    <a:pt x="2139" y="2320"/>
                    <a:pt x="1991" y="2286"/>
                  </a:cubicBezTo>
                  <a:cubicBezTo>
                    <a:pt x="1914" y="2268"/>
                    <a:pt x="1841" y="2251"/>
                    <a:pt x="1774" y="2248"/>
                  </a:cubicBezTo>
                  <a:cubicBezTo>
                    <a:pt x="1588" y="2239"/>
                    <a:pt x="1417" y="2312"/>
                    <a:pt x="1219" y="2485"/>
                  </a:cubicBezTo>
                  <a:cubicBezTo>
                    <a:pt x="1162" y="2536"/>
                    <a:pt x="1103" y="2615"/>
                    <a:pt x="1108" y="2684"/>
                  </a:cubicBezTo>
                  <a:cubicBezTo>
                    <a:pt x="1111" y="2722"/>
                    <a:pt x="1144" y="2744"/>
                    <a:pt x="1175" y="2766"/>
                  </a:cubicBezTo>
                  <a:cubicBezTo>
                    <a:pt x="1196" y="2780"/>
                    <a:pt x="1216" y="2794"/>
                    <a:pt x="1228" y="2812"/>
                  </a:cubicBezTo>
                  <a:cubicBezTo>
                    <a:pt x="1267" y="2871"/>
                    <a:pt x="1246" y="2969"/>
                    <a:pt x="1208" y="3041"/>
                  </a:cubicBezTo>
                  <a:cubicBezTo>
                    <a:pt x="1173" y="3108"/>
                    <a:pt x="1112" y="3168"/>
                    <a:pt x="1043" y="3205"/>
                  </a:cubicBezTo>
                  <a:cubicBezTo>
                    <a:pt x="783" y="3342"/>
                    <a:pt x="432" y="3414"/>
                    <a:pt x="0" y="34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37"/>
            <p:cNvSpPr/>
            <p:nvPr/>
          </p:nvSpPr>
          <p:spPr>
            <a:xfrm>
              <a:off x="1716" y="3"/>
              <a:ext cx="3087" cy="3798"/>
            </a:xfrm>
            <a:custGeom>
              <a:rect b="b" l="l" r="r" t="t"/>
              <a:pathLst>
                <a:path extrusionOk="0" h="3422" w="2781">
                  <a:moveTo>
                    <a:pt x="0" y="3422"/>
                  </a:moveTo>
                  <a:cubicBezTo>
                    <a:pt x="0" y="3416"/>
                    <a:pt x="0" y="3416"/>
                    <a:pt x="0" y="3416"/>
                  </a:cubicBezTo>
                  <a:cubicBezTo>
                    <a:pt x="209" y="3411"/>
                    <a:pt x="378" y="3394"/>
                    <a:pt x="530" y="3363"/>
                  </a:cubicBezTo>
                  <a:cubicBezTo>
                    <a:pt x="653" y="3338"/>
                    <a:pt x="775" y="3299"/>
                    <a:pt x="894" y="3261"/>
                  </a:cubicBezTo>
                  <a:cubicBezTo>
                    <a:pt x="938" y="3247"/>
                    <a:pt x="1001" y="3223"/>
                    <a:pt x="1054" y="3190"/>
                  </a:cubicBezTo>
                  <a:cubicBezTo>
                    <a:pt x="1126" y="3145"/>
                    <a:pt x="1181" y="3089"/>
                    <a:pt x="1220" y="3023"/>
                  </a:cubicBezTo>
                  <a:cubicBezTo>
                    <a:pt x="1257" y="2959"/>
                    <a:pt x="1276" y="2860"/>
                    <a:pt x="1240" y="2804"/>
                  </a:cubicBezTo>
                  <a:cubicBezTo>
                    <a:pt x="1230" y="2787"/>
                    <a:pt x="1211" y="2775"/>
                    <a:pt x="1192" y="2761"/>
                  </a:cubicBezTo>
                  <a:cubicBezTo>
                    <a:pt x="1162" y="2740"/>
                    <a:pt x="1130" y="2718"/>
                    <a:pt x="1128" y="2679"/>
                  </a:cubicBezTo>
                  <a:cubicBezTo>
                    <a:pt x="1123" y="2607"/>
                    <a:pt x="1181" y="2527"/>
                    <a:pt x="1237" y="2475"/>
                  </a:cubicBezTo>
                  <a:cubicBezTo>
                    <a:pt x="1420" y="2308"/>
                    <a:pt x="1595" y="2239"/>
                    <a:pt x="1788" y="2257"/>
                  </a:cubicBezTo>
                  <a:cubicBezTo>
                    <a:pt x="1801" y="2258"/>
                    <a:pt x="1814" y="2260"/>
                    <a:pt x="1824" y="2262"/>
                  </a:cubicBezTo>
                  <a:cubicBezTo>
                    <a:pt x="1868" y="2269"/>
                    <a:pt x="1915" y="2281"/>
                    <a:pt x="1966" y="2293"/>
                  </a:cubicBezTo>
                  <a:cubicBezTo>
                    <a:pt x="2116" y="2330"/>
                    <a:pt x="2286" y="2372"/>
                    <a:pt x="2413" y="2306"/>
                  </a:cubicBezTo>
                  <a:cubicBezTo>
                    <a:pt x="2492" y="2264"/>
                    <a:pt x="2553" y="2192"/>
                    <a:pt x="2604" y="2077"/>
                  </a:cubicBezTo>
                  <a:cubicBezTo>
                    <a:pt x="2645" y="1985"/>
                    <a:pt x="2730" y="1752"/>
                    <a:pt x="2646" y="1562"/>
                  </a:cubicBezTo>
                  <a:cubicBezTo>
                    <a:pt x="2577" y="1407"/>
                    <a:pt x="2418" y="1279"/>
                    <a:pt x="2263" y="1155"/>
                  </a:cubicBezTo>
                  <a:cubicBezTo>
                    <a:pt x="2205" y="1109"/>
                    <a:pt x="2150" y="1064"/>
                    <a:pt x="2101" y="1019"/>
                  </a:cubicBezTo>
                  <a:cubicBezTo>
                    <a:pt x="2030" y="954"/>
                    <a:pt x="1932" y="866"/>
                    <a:pt x="1904" y="751"/>
                  </a:cubicBezTo>
                  <a:cubicBezTo>
                    <a:pt x="1879" y="649"/>
                    <a:pt x="1882" y="543"/>
                    <a:pt x="1912" y="452"/>
                  </a:cubicBezTo>
                  <a:cubicBezTo>
                    <a:pt x="1918" y="434"/>
                    <a:pt x="1928" y="415"/>
                    <a:pt x="1935" y="403"/>
                  </a:cubicBezTo>
                  <a:cubicBezTo>
                    <a:pt x="1969" y="341"/>
                    <a:pt x="2022" y="287"/>
                    <a:pt x="2102" y="234"/>
                  </a:cubicBezTo>
                  <a:cubicBezTo>
                    <a:pt x="2171" y="188"/>
                    <a:pt x="2253" y="153"/>
                    <a:pt x="2367" y="120"/>
                  </a:cubicBezTo>
                  <a:cubicBezTo>
                    <a:pt x="2393" y="113"/>
                    <a:pt x="2419" y="105"/>
                    <a:pt x="2446" y="98"/>
                  </a:cubicBezTo>
                  <a:cubicBezTo>
                    <a:pt x="2555" y="67"/>
                    <a:pt x="2669" y="35"/>
                    <a:pt x="2780" y="0"/>
                  </a:cubicBezTo>
                  <a:cubicBezTo>
                    <a:pt x="2781" y="5"/>
                    <a:pt x="2781" y="5"/>
                    <a:pt x="2781" y="5"/>
                  </a:cubicBezTo>
                  <a:cubicBezTo>
                    <a:pt x="2671" y="40"/>
                    <a:pt x="2557" y="72"/>
                    <a:pt x="2447" y="103"/>
                  </a:cubicBezTo>
                  <a:cubicBezTo>
                    <a:pt x="2421" y="111"/>
                    <a:pt x="2394" y="118"/>
                    <a:pt x="2368" y="126"/>
                  </a:cubicBezTo>
                  <a:cubicBezTo>
                    <a:pt x="2255" y="158"/>
                    <a:pt x="2174" y="193"/>
                    <a:pt x="2105" y="239"/>
                  </a:cubicBezTo>
                  <a:cubicBezTo>
                    <a:pt x="2026" y="291"/>
                    <a:pt x="1973" y="344"/>
                    <a:pt x="1939" y="406"/>
                  </a:cubicBezTo>
                  <a:cubicBezTo>
                    <a:pt x="1933" y="418"/>
                    <a:pt x="1923" y="436"/>
                    <a:pt x="1917" y="454"/>
                  </a:cubicBezTo>
                  <a:cubicBezTo>
                    <a:pt x="1888" y="544"/>
                    <a:pt x="1885" y="649"/>
                    <a:pt x="1910" y="750"/>
                  </a:cubicBezTo>
                  <a:cubicBezTo>
                    <a:pt x="1937" y="863"/>
                    <a:pt x="2034" y="951"/>
                    <a:pt x="2104" y="1015"/>
                  </a:cubicBezTo>
                  <a:cubicBezTo>
                    <a:pt x="2153" y="1060"/>
                    <a:pt x="2209" y="1104"/>
                    <a:pt x="2267" y="1151"/>
                  </a:cubicBezTo>
                  <a:cubicBezTo>
                    <a:pt x="2422" y="1275"/>
                    <a:pt x="2581" y="1404"/>
                    <a:pt x="2651" y="1560"/>
                  </a:cubicBezTo>
                  <a:cubicBezTo>
                    <a:pt x="2736" y="1751"/>
                    <a:pt x="2650" y="1987"/>
                    <a:pt x="2609" y="2079"/>
                  </a:cubicBezTo>
                  <a:cubicBezTo>
                    <a:pt x="2557" y="2195"/>
                    <a:pt x="2496" y="2269"/>
                    <a:pt x="2416" y="2311"/>
                  </a:cubicBezTo>
                  <a:cubicBezTo>
                    <a:pt x="2287" y="2378"/>
                    <a:pt x="2116" y="2336"/>
                    <a:pt x="1965" y="2298"/>
                  </a:cubicBezTo>
                  <a:cubicBezTo>
                    <a:pt x="1914" y="2286"/>
                    <a:pt x="1867" y="2274"/>
                    <a:pt x="1823" y="2267"/>
                  </a:cubicBezTo>
                  <a:cubicBezTo>
                    <a:pt x="1813" y="2265"/>
                    <a:pt x="1800" y="2263"/>
                    <a:pt x="1787" y="2262"/>
                  </a:cubicBezTo>
                  <a:cubicBezTo>
                    <a:pt x="1596" y="2244"/>
                    <a:pt x="1423" y="2313"/>
                    <a:pt x="1241" y="2479"/>
                  </a:cubicBezTo>
                  <a:cubicBezTo>
                    <a:pt x="1186" y="2530"/>
                    <a:pt x="1128" y="2609"/>
                    <a:pt x="1133" y="2678"/>
                  </a:cubicBezTo>
                  <a:cubicBezTo>
                    <a:pt x="1136" y="2715"/>
                    <a:pt x="1166" y="2736"/>
                    <a:pt x="1195" y="2756"/>
                  </a:cubicBezTo>
                  <a:cubicBezTo>
                    <a:pt x="1214" y="2770"/>
                    <a:pt x="1234" y="2784"/>
                    <a:pt x="1245" y="2801"/>
                  </a:cubicBezTo>
                  <a:cubicBezTo>
                    <a:pt x="1282" y="2859"/>
                    <a:pt x="1262" y="2960"/>
                    <a:pt x="1224" y="3025"/>
                  </a:cubicBezTo>
                  <a:cubicBezTo>
                    <a:pt x="1186" y="3092"/>
                    <a:pt x="1129" y="3149"/>
                    <a:pt x="1057" y="3195"/>
                  </a:cubicBezTo>
                  <a:cubicBezTo>
                    <a:pt x="1004" y="3228"/>
                    <a:pt x="940" y="3252"/>
                    <a:pt x="896" y="3266"/>
                  </a:cubicBezTo>
                  <a:cubicBezTo>
                    <a:pt x="777" y="3304"/>
                    <a:pt x="654" y="3343"/>
                    <a:pt x="531" y="3369"/>
                  </a:cubicBezTo>
                  <a:cubicBezTo>
                    <a:pt x="378" y="3400"/>
                    <a:pt x="210" y="3417"/>
                    <a:pt x="0" y="34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37"/>
            <p:cNvSpPr/>
            <p:nvPr/>
          </p:nvSpPr>
          <p:spPr>
            <a:xfrm>
              <a:off x="1741" y="6"/>
              <a:ext cx="3071" cy="3803"/>
            </a:xfrm>
            <a:custGeom>
              <a:rect b="b" l="l" r="r" t="t"/>
              <a:pathLst>
                <a:path extrusionOk="0" h="3426" w="2767">
                  <a:moveTo>
                    <a:pt x="0" y="3426"/>
                  </a:moveTo>
                  <a:cubicBezTo>
                    <a:pt x="0" y="3420"/>
                    <a:pt x="0" y="3420"/>
                    <a:pt x="0" y="3420"/>
                  </a:cubicBezTo>
                  <a:cubicBezTo>
                    <a:pt x="164" y="3414"/>
                    <a:pt x="356" y="3402"/>
                    <a:pt x="537" y="3363"/>
                  </a:cubicBezTo>
                  <a:cubicBezTo>
                    <a:pt x="639" y="3341"/>
                    <a:pt x="744" y="3308"/>
                    <a:pt x="845" y="3275"/>
                  </a:cubicBezTo>
                  <a:cubicBezTo>
                    <a:pt x="865" y="3269"/>
                    <a:pt x="885" y="3262"/>
                    <a:pt x="906" y="3256"/>
                  </a:cubicBezTo>
                  <a:cubicBezTo>
                    <a:pt x="959" y="3238"/>
                    <a:pt x="1019" y="3210"/>
                    <a:pt x="1067" y="3178"/>
                  </a:cubicBezTo>
                  <a:cubicBezTo>
                    <a:pt x="1139" y="3130"/>
                    <a:pt x="1195" y="3072"/>
                    <a:pt x="1235" y="3006"/>
                  </a:cubicBezTo>
                  <a:cubicBezTo>
                    <a:pt x="1272" y="2944"/>
                    <a:pt x="1290" y="2847"/>
                    <a:pt x="1256" y="2793"/>
                  </a:cubicBezTo>
                  <a:cubicBezTo>
                    <a:pt x="1246" y="2776"/>
                    <a:pt x="1229" y="2764"/>
                    <a:pt x="1211" y="2751"/>
                  </a:cubicBezTo>
                  <a:cubicBezTo>
                    <a:pt x="1182" y="2730"/>
                    <a:pt x="1153" y="2709"/>
                    <a:pt x="1151" y="2671"/>
                  </a:cubicBezTo>
                  <a:cubicBezTo>
                    <a:pt x="1147" y="2599"/>
                    <a:pt x="1203" y="2520"/>
                    <a:pt x="1257" y="2469"/>
                  </a:cubicBezTo>
                  <a:cubicBezTo>
                    <a:pt x="1430" y="2307"/>
                    <a:pt x="1598" y="2247"/>
                    <a:pt x="1801" y="2273"/>
                  </a:cubicBezTo>
                  <a:cubicBezTo>
                    <a:pt x="1813" y="2275"/>
                    <a:pt x="1825" y="2277"/>
                    <a:pt x="1836" y="2279"/>
                  </a:cubicBezTo>
                  <a:cubicBezTo>
                    <a:pt x="1876" y="2287"/>
                    <a:pt x="1918" y="2298"/>
                    <a:pt x="1963" y="2309"/>
                  </a:cubicBezTo>
                  <a:cubicBezTo>
                    <a:pt x="2113" y="2348"/>
                    <a:pt x="2283" y="2392"/>
                    <a:pt x="2408" y="2321"/>
                  </a:cubicBezTo>
                  <a:cubicBezTo>
                    <a:pt x="2487" y="2277"/>
                    <a:pt x="2548" y="2204"/>
                    <a:pt x="2602" y="2090"/>
                  </a:cubicBezTo>
                  <a:cubicBezTo>
                    <a:pt x="2644" y="2002"/>
                    <a:pt x="2734" y="1776"/>
                    <a:pt x="2672" y="1581"/>
                  </a:cubicBezTo>
                  <a:cubicBezTo>
                    <a:pt x="2619" y="1417"/>
                    <a:pt x="2436" y="1275"/>
                    <a:pt x="2275" y="1149"/>
                  </a:cubicBezTo>
                  <a:cubicBezTo>
                    <a:pt x="2223" y="1109"/>
                    <a:pt x="2174" y="1071"/>
                    <a:pt x="2132" y="1034"/>
                  </a:cubicBezTo>
                  <a:cubicBezTo>
                    <a:pt x="2118" y="1022"/>
                    <a:pt x="2118" y="1022"/>
                    <a:pt x="2118" y="1022"/>
                  </a:cubicBezTo>
                  <a:cubicBezTo>
                    <a:pt x="2037" y="952"/>
                    <a:pt x="1936" y="865"/>
                    <a:pt x="1906" y="757"/>
                  </a:cubicBezTo>
                  <a:cubicBezTo>
                    <a:pt x="1879" y="658"/>
                    <a:pt x="1880" y="552"/>
                    <a:pt x="1909" y="458"/>
                  </a:cubicBezTo>
                  <a:cubicBezTo>
                    <a:pt x="1915" y="441"/>
                    <a:pt x="1923" y="423"/>
                    <a:pt x="1930" y="410"/>
                  </a:cubicBezTo>
                  <a:cubicBezTo>
                    <a:pt x="1964" y="345"/>
                    <a:pt x="2021" y="286"/>
                    <a:pt x="2089" y="242"/>
                  </a:cubicBezTo>
                  <a:cubicBezTo>
                    <a:pt x="2163" y="194"/>
                    <a:pt x="2244" y="158"/>
                    <a:pt x="2351" y="126"/>
                  </a:cubicBezTo>
                  <a:cubicBezTo>
                    <a:pt x="2400" y="111"/>
                    <a:pt x="2450" y="96"/>
                    <a:pt x="2498" y="81"/>
                  </a:cubicBezTo>
                  <a:cubicBezTo>
                    <a:pt x="2586" y="55"/>
                    <a:pt x="2677" y="28"/>
                    <a:pt x="2765" y="0"/>
                  </a:cubicBezTo>
                  <a:cubicBezTo>
                    <a:pt x="2767" y="5"/>
                    <a:pt x="2767" y="5"/>
                    <a:pt x="2767" y="5"/>
                  </a:cubicBezTo>
                  <a:cubicBezTo>
                    <a:pt x="2678" y="33"/>
                    <a:pt x="2588" y="61"/>
                    <a:pt x="2500" y="87"/>
                  </a:cubicBezTo>
                  <a:cubicBezTo>
                    <a:pt x="2451" y="101"/>
                    <a:pt x="2401" y="116"/>
                    <a:pt x="2353" y="131"/>
                  </a:cubicBezTo>
                  <a:cubicBezTo>
                    <a:pt x="2246" y="163"/>
                    <a:pt x="2165" y="199"/>
                    <a:pt x="2092" y="247"/>
                  </a:cubicBezTo>
                  <a:cubicBezTo>
                    <a:pt x="2024" y="290"/>
                    <a:pt x="1969" y="349"/>
                    <a:pt x="1935" y="413"/>
                  </a:cubicBezTo>
                  <a:cubicBezTo>
                    <a:pt x="1928" y="426"/>
                    <a:pt x="1920" y="443"/>
                    <a:pt x="1914" y="460"/>
                  </a:cubicBezTo>
                  <a:cubicBezTo>
                    <a:pt x="1885" y="553"/>
                    <a:pt x="1884" y="657"/>
                    <a:pt x="1911" y="755"/>
                  </a:cubicBezTo>
                  <a:cubicBezTo>
                    <a:pt x="1941" y="862"/>
                    <a:pt x="2041" y="949"/>
                    <a:pt x="2122" y="1018"/>
                  </a:cubicBezTo>
                  <a:cubicBezTo>
                    <a:pt x="2135" y="1030"/>
                    <a:pt x="2135" y="1030"/>
                    <a:pt x="2135" y="1030"/>
                  </a:cubicBezTo>
                  <a:cubicBezTo>
                    <a:pt x="2178" y="1067"/>
                    <a:pt x="2226" y="1105"/>
                    <a:pt x="2278" y="1145"/>
                  </a:cubicBezTo>
                  <a:cubicBezTo>
                    <a:pt x="2440" y="1271"/>
                    <a:pt x="2624" y="1413"/>
                    <a:pt x="2677" y="1579"/>
                  </a:cubicBezTo>
                  <a:cubicBezTo>
                    <a:pt x="2740" y="1776"/>
                    <a:pt x="2649" y="2004"/>
                    <a:pt x="2607" y="2093"/>
                  </a:cubicBezTo>
                  <a:cubicBezTo>
                    <a:pt x="2553" y="2208"/>
                    <a:pt x="2490" y="2282"/>
                    <a:pt x="2411" y="2326"/>
                  </a:cubicBezTo>
                  <a:cubicBezTo>
                    <a:pt x="2283" y="2398"/>
                    <a:pt x="2113" y="2354"/>
                    <a:pt x="1962" y="2315"/>
                  </a:cubicBezTo>
                  <a:cubicBezTo>
                    <a:pt x="1917" y="2303"/>
                    <a:pt x="1875" y="2292"/>
                    <a:pt x="1836" y="2285"/>
                  </a:cubicBezTo>
                  <a:cubicBezTo>
                    <a:pt x="1824" y="2283"/>
                    <a:pt x="1812" y="2280"/>
                    <a:pt x="1801" y="2279"/>
                  </a:cubicBezTo>
                  <a:cubicBezTo>
                    <a:pt x="1599" y="2252"/>
                    <a:pt x="1433" y="2312"/>
                    <a:pt x="1261" y="2473"/>
                  </a:cubicBezTo>
                  <a:cubicBezTo>
                    <a:pt x="1208" y="2523"/>
                    <a:pt x="1153" y="2601"/>
                    <a:pt x="1156" y="2670"/>
                  </a:cubicBezTo>
                  <a:cubicBezTo>
                    <a:pt x="1158" y="2706"/>
                    <a:pt x="1187" y="2726"/>
                    <a:pt x="1214" y="2746"/>
                  </a:cubicBezTo>
                  <a:cubicBezTo>
                    <a:pt x="1232" y="2759"/>
                    <a:pt x="1251" y="2772"/>
                    <a:pt x="1261" y="2790"/>
                  </a:cubicBezTo>
                  <a:cubicBezTo>
                    <a:pt x="1297" y="2848"/>
                    <a:pt x="1277" y="2946"/>
                    <a:pt x="1239" y="3009"/>
                  </a:cubicBezTo>
                  <a:cubicBezTo>
                    <a:pt x="1200" y="3076"/>
                    <a:pt x="1142" y="3134"/>
                    <a:pt x="1070" y="3183"/>
                  </a:cubicBezTo>
                  <a:cubicBezTo>
                    <a:pt x="1022" y="3214"/>
                    <a:pt x="961" y="3244"/>
                    <a:pt x="907" y="3261"/>
                  </a:cubicBezTo>
                  <a:cubicBezTo>
                    <a:pt x="887" y="3267"/>
                    <a:pt x="867" y="3274"/>
                    <a:pt x="846" y="3280"/>
                  </a:cubicBezTo>
                  <a:cubicBezTo>
                    <a:pt x="745" y="3313"/>
                    <a:pt x="641" y="3347"/>
                    <a:pt x="538" y="3369"/>
                  </a:cubicBezTo>
                  <a:cubicBezTo>
                    <a:pt x="356" y="3408"/>
                    <a:pt x="164" y="3420"/>
                    <a:pt x="0" y="34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37"/>
            <p:cNvSpPr/>
            <p:nvPr/>
          </p:nvSpPr>
          <p:spPr>
            <a:xfrm>
              <a:off x="1764" y="8"/>
              <a:ext cx="3057" cy="3806"/>
            </a:xfrm>
            <a:custGeom>
              <a:rect b="b" l="l" r="r" t="t"/>
              <a:pathLst>
                <a:path extrusionOk="0" h="3429" w="2754">
                  <a:moveTo>
                    <a:pt x="0" y="3429"/>
                  </a:moveTo>
                  <a:cubicBezTo>
                    <a:pt x="0" y="3424"/>
                    <a:pt x="0" y="3424"/>
                    <a:pt x="0" y="3424"/>
                  </a:cubicBezTo>
                  <a:cubicBezTo>
                    <a:pt x="188" y="3414"/>
                    <a:pt x="371" y="3402"/>
                    <a:pt x="545" y="3364"/>
                  </a:cubicBezTo>
                  <a:cubicBezTo>
                    <a:pt x="665" y="3337"/>
                    <a:pt x="785" y="3296"/>
                    <a:pt x="918" y="3250"/>
                  </a:cubicBezTo>
                  <a:cubicBezTo>
                    <a:pt x="977" y="3230"/>
                    <a:pt x="1031" y="3197"/>
                    <a:pt x="1080" y="3165"/>
                  </a:cubicBezTo>
                  <a:cubicBezTo>
                    <a:pt x="1151" y="3118"/>
                    <a:pt x="1208" y="3059"/>
                    <a:pt x="1250" y="2989"/>
                  </a:cubicBezTo>
                  <a:cubicBezTo>
                    <a:pt x="1287" y="2929"/>
                    <a:pt x="1305" y="2834"/>
                    <a:pt x="1273" y="2781"/>
                  </a:cubicBezTo>
                  <a:cubicBezTo>
                    <a:pt x="1264" y="2765"/>
                    <a:pt x="1248" y="2752"/>
                    <a:pt x="1231" y="2740"/>
                  </a:cubicBezTo>
                  <a:cubicBezTo>
                    <a:pt x="1204" y="2719"/>
                    <a:pt x="1176" y="2698"/>
                    <a:pt x="1175" y="2662"/>
                  </a:cubicBezTo>
                  <a:cubicBezTo>
                    <a:pt x="1172" y="2590"/>
                    <a:pt x="1226" y="2512"/>
                    <a:pt x="1279" y="2463"/>
                  </a:cubicBezTo>
                  <a:cubicBezTo>
                    <a:pt x="1442" y="2310"/>
                    <a:pt x="1608" y="2257"/>
                    <a:pt x="1816" y="2292"/>
                  </a:cubicBezTo>
                  <a:cubicBezTo>
                    <a:pt x="1827" y="2294"/>
                    <a:pt x="1839" y="2296"/>
                    <a:pt x="1850" y="2299"/>
                  </a:cubicBezTo>
                  <a:cubicBezTo>
                    <a:pt x="1851" y="2299"/>
                    <a:pt x="1851" y="2299"/>
                    <a:pt x="1851" y="2299"/>
                  </a:cubicBezTo>
                  <a:cubicBezTo>
                    <a:pt x="1884" y="2306"/>
                    <a:pt x="1920" y="2315"/>
                    <a:pt x="1958" y="2326"/>
                  </a:cubicBezTo>
                  <a:cubicBezTo>
                    <a:pt x="2102" y="2364"/>
                    <a:pt x="2281" y="2412"/>
                    <a:pt x="2404" y="2337"/>
                  </a:cubicBezTo>
                  <a:cubicBezTo>
                    <a:pt x="2482" y="2290"/>
                    <a:pt x="2545" y="2216"/>
                    <a:pt x="2601" y="2104"/>
                  </a:cubicBezTo>
                  <a:cubicBezTo>
                    <a:pt x="2654" y="1998"/>
                    <a:pt x="2736" y="1793"/>
                    <a:pt x="2694" y="1599"/>
                  </a:cubicBezTo>
                  <a:cubicBezTo>
                    <a:pt x="2657" y="1425"/>
                    <a:pt x="2452" y="1268"/>
                    <a:pt x="2287" y="1143"/>
                  </a:cubicBezTo>
                  <a:cubicBezTo>
                    <a:pt x="2244" y="1110"/>
                    <a:pt x="2204" y="1079"/>
                    <a:pt x="2168" y="1050"/>
                  </a:cubicBezTo>
                  <a:cubicBezTo>
                    <a:pt x="2159" y="1042"/>
                    <a:pt x="2149" y="1034"/>
                    <a:pt x="2139" y="1025"/>
                  </a:cubicBezTo>
                  <a:cubicBezTo>
                    <a:pt x="2052" y="954"/>
                    <a:pt x="1943" y="866"/>
                    <a:pt x="1911" y="763"/>
                  </a:cubicBezTo>
                  <a:cubicBezTo>
                    <a:pt x="1880" y="662"/>
                    <a:pt x="1879" y="553"/>
                    <a:pt x="1908" y="465"/>
                  </a:cubicBezTo>
                  <a:cubicBezTo>
                    <a:pt x="1913" y="450"/>
                    <a:pt x="1920" y="434"/>
                    <a:pt x="1928" y="417"/>
                  </a:cubicBezTo>
                  <a:cubicBezTo>
                    <a:pt x="1960" y="354"/>
                    <a:pt x="2013" y="294"/>
                    <a:pt x="2077" y="250"/>
                  </a:cubicBezTo>
                  <a:cubicBezTo>
                    <a:pt x="2157" y="196"/>
                    <a:pt x="2239" y="163"/>
                    <a:pt x="2337" y="131"/>
                  </a:cubicBezTo>
                  <a:cubicBezTo>
                    <a:pt x="2405" y="109"/>
                    <a:pt x="2476" y="87"/>
                    <a:pt x="2544" y="66"/>
                  </a:cubicBezTo>
                  <a:cubicBezTo>
                    <a:pt x="2612" y="44"/>
                    <a:pt x="2683" y="22"/>
                    <a:pt x="2752" y="0"/>
                  </a:cubicBezTo>
                  <a:cubicBezTo>
                    <a:pt x="2754" y="5"/>
                    <a:pt x="2754" y="5"/>
                    <a:pt x="2754" y="5"/>
                  </a:cubicBezTo>
                  <a:cubicBezTo>
                    <a:pt x="2685" y="28"/>
                    <a:pt x="2614" y="50"/>
                    <a:pt x="2546" y="71"/>
                  </a:cubicBezTo>
                  <a:cubicBezTo>
                    <a:pt x="2477" y="92"/>
                    <a:pt x="2407" y="114"/>
                    <a:pt x="2339" y="137"/>
                  </a:cubicBezTo>
                  <a:cubicBezTo>
                    <a:pt x="2241" y="168"/>
                    <a:pt x="2159" y="201"/>
                    <a:pt x="2080" y="255"/>
                  </a:cubicBezTo>
                  <a:cubicBezTo>
                    <a:pt x="2016" y="298"/>
                    <a:pt x="1964" y="357"/>
                    <a:pt x="1933" y="420"/>
                  </a:cubicBezTo>
                  <a:cubicBezTo>
                    <a:pt x="1925" y="436"/>
                    <a:pt x="1918" y="452"/>
                    <a:pt x="1913" y="467"/>
                  </a:cubicBezTo>
                  <a:cubicBezTo>
                    <a:pt x="1885" y="554"/>
                    <a:pt x="1886" y="661"/>
                    <a:pt x="1917" y="761"/>
                  </a:cubicBezTo>
                  <a:cubicBezTo>
                    <a:pt x="1948" y="863"/>
                    <a:pt x="2056" y="950"/>
                    <a:pt x="2142" y="1021"/>
                  </a:cubicBezTo>
                  <a:cubicBezTo>
                    <a:pt x="2152" y="1029"/>
                    <a:pt x="2162" y="1037"/>
                    <a:pt x="2172" y="1045"/>
                  </a:cubicBezTo>
                  <a:cubicBezTo>
                    <a:pt x="2207" y="1075"/>
                    <a:pt x="2248" y="1106"/>
                    <a:pt x="2291" y="1138"/>
                  </a:cubicBezTo>
                  <a:cubicBezTo>
                    <a:pt x="2456" y="1264"/>
                    <a:pt x="2662" y="1422"/>
                    <a:pt x="2700" y="1598"/>
                  </a:cubicBezTo>
                  <a:cubicBezTo>
                    <a:pt x="2742" y="1794"/>
                    <a:pt x="2659" y="2000"/>
                    <a:pt x="2606" y="2106"/>
                  </a:cubicBezTo>
                  <a:cubicBezTo>
                    <a:pt x="2549" y="2219"/>
                    <a:pt x="2486" y="2294"/>
                    <a:pt x="2407" y="2342"/>
                  </a:cubicBezTo>
                  <a:cubicBezTo>
                    <a:pt x="2282" y="2418"/>
                    <a:pt x="2102" y="2370"/>
                    <a:pt x="1957" y="2331"/>
                  </a:cubicBezTo>
                  <a:cubicBezTo>
                    <a:pt x="1919" y="2321"/>
                    <a:pt x="1883" y="2311"/>
                    <a:pt x="1850" y="2304"/>
                  </a:cubicBezTo>
                  <a:cubicBezTo>
                    <a:pt x="1849" y="2304"/>
                    <a:pt x="1849" y="2304"/>
                    <a:pt x="1849" y="2304"/>
                  </a:cubicBezTo>
                  <a:cubicBezTo>
                    <a:pt x="1838" y="2302"/>
                    <a:pt x="1826" y="2299"/>
                    <a:pt x="1815" y="2297"/>
                  </a:cubicBezTo>
                  <a:cubicBezTo>
                    <a:pt x="1609" y="2263"/>
                    <a:pt x="1445" y="2315"/>
                    <a:pt x="1282" y="2467"/>
                  </a:cubicBezTo>
                  <a:cubicBezTo>
                    <a:pt x="1231" y="2515"/>
                    <a:pt x="1177" y="2591"/>
                    <a:pt x="1180" y="2661"/>
                  </a:cubicBezTo>
                  <a:cubicBezTo>
                    <a:pt x="1182" y="2695"/>
                    <a:pt x="1208" y="2716"/>
                    <a:pt x="1234" y="2735"/>
                  </a:cubicBezTo>
                  <a:cubicBezTo>
                    <a:pt x="1251" y="2748"/>
                    <a:pt x="1268" y="2761"/>
                    <a:pt x="1278" y="2778"/>
                  </a:cubicBezTo>
                  <a:cubicBezTo>
                    <a:pt x="1312" y="2835"/>
                    <a:pt x="1292" y="2931"/>
                    <a:pt x="1255" y="2992"/>
                  </a:cubicBezTo>
                  <a:cubicBezTo>
                    <a:pt x="1213" y="3062"/>
                    <a:pt x="1155" y="3122"/>
                    <a:pt x="1083" y="3169"/>
                  </a:cubicBezTo>
                  <a:cubicBezTo>
                    <a:pt x="1034" y="3202"/>
                    <a:pt x="980" y="3235"/>
                    <a:pt x="920" y="3256"/>
                  </a:cubicBezTo>
                  <a:cubicBezTo>
                    <a:pt x="787" y="3302"/>
                    <a:pt x="667" y="3342"/>
                    <a:pt x="546" y="3369"/>
                  </a:cubicBezTo>
                  <a:cubicBezTo>
                    <a:pt x="372" y="3408"/>
                    <a:pt x="189" y="3420"/>
                    <a:pt x="0" y="3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37"/>
            <p:cNvSpPr/>
            <p:nvPr/>
          </p:nvSpPr>
          <p:spPr>
            <a:xfrm>
              <a:off x="1787" y="10"/>
              <a:ext cx="3043" cy="3811"/>
            </a:xfrm>
            <a:custGeom>
              <a:rect b="b" l="l" r="r" t="t"/>
              <a:pathLst>
                <a:path extrusionOk="0" h="3433" w="2741">
                  <a:moveTo>
                    <a:pt x="1" y="3433"/>
                  </a:moveTo>
                  <a:cubicBezTo>
                    <a:pt x="0" y="3427"/>
                    <a:pt x="0" y="3427"/>
                    <a:pt x="0" y="3427"/>
                  </a:cubicBezTo>
                  <a:cubicBezTo>
                    <a:pt x="29" y="3426"/>
                    <a:pt x="29" y="3426"/>
                    <a:pt x="29" y="3426"/>
                  </a:cubicBezTo>
                  <a:cubicBezTo>
                    <a:pt x="204" y="3415"/>
                    <a:pt x="384" y="3403"/>
                    <a:pt x="553" y="3364"/>
                  </a:cubicBezTo>
                  <a:cubicBezTo>
                    <a:pt x="669" y="3337"/>
                    <a:pt x="795" y="3297"/>
                    <a:pt x="930" y="3243"/>
                  </a:cubicBezTo>
                  <a:cubicBezTo>
                    <a:pt x="988" y="3220"/>
                    <a:pt x="1042" y="3185"/>
                    <a:pt x="1093" y="3150"/>
                  </a:cubicBezTo>
                  <a:cubicBezTo>
                    <a:pt x="1166" y="3099"/>
                    <a:pt x="1224" y="3039"/>
                    <a:pt x="1266" y="2971"/>
                  </a:cubicBezTo>
                  <a:cubicBezTo>
                    <a:pt x="1299" y="2917"/>
                    <a:pt x="1321" y="2831"/>
                    <a:pt x="1291" y="2769"/>
                  </a:cubicBezTo>
                  <a:cubicBezTo>
                    <a:pt x="1281" y="2750"/>
                    <a:pt x="1265" y="2738"/>
                    <a:pt x="1248" y="2726"/>
                  </a:cubicBezTo>
                  <a:cubicBezTo>
                    <a:pt x="1224" y="2709"/>
                    <a:pt x="1199" y="2691"/>
                    <a:pt x="1199" y="2651"/>
                  </a:cubicBezTo>
                  <a:cubicBezTo>
                    <a:pt x="1197" y="2579"/>
                    <a:pt x="1250" y="2504"/>
                    <a:pt x="1300" y="2458"/>
                  </a:cubicBezTo>
                  <a:cubicBezTo>
                    <a:pt x="1456" y="2315"/>
                    <a:pt x="1620" y="2270"/>
                    <a:pt x="1832" y="2312"/>
                  </a:cubicBezTo>
                  <a:cubicBezTo>
                    <a:pt x="1843" y="2314"/>
                    <a:pt x="1856" y="2317"/>
                    <a:pt x="1866" y="2319"/>
                  </a:cubicBezTo>
                  <a:cubicBezTo>
                    <a:pt x="1894" y="2326"/>
                    <a:pt x="1924" y="2334"/>
                    <a:pt x="1956" y="2343"/>
                  </a:cubicBezTo>
                  <a:cubicBezTo>
                    <a:pt x="2100" y="2383"/>
                    <a:pt x="2278" y="2432"/>
                    <a:pt x="2401" y="2353"/>
                  </a:cubicBezTo>
                  <a:cubicBezTo>
                    <a:pt x="2501" y="2289"/>
                    <a:pt x="2563" y="2188"/>
                    <a:pt x="2600" y="2117"/>
                  </a:cubicBezTo>
                  <a:cubicBezTo>
                    <a:pt x="2691" y="1945"/>
                    <a:pt x="2731" y="1767"/>
                    <a:pt x="2712" y="1617"/>
                  </a:cubicBezTo>
                  <a:cubicBezTo>
                    <a:pt x="2689" y="1433"/>
                    <a:pt x="2473" y="1268"/>
                    <a:pt x="2299" y="1135"/>
                  </a:cubicBezTo>
                  <a:cubicBezTo>
                    <a:pt x="2267" y="1111"/>
                    <a:pt x="2237" y="1088"/>
                    <a:pt x="2210" y="1066"/>
                  </a:cubicBezTo>
                  <a:cubicBezTo>
                    <a:pt x="2195" y="1054"/>
                    <a:pt x="2180" y="1042"/>
                    <a:pt x="2163" y="1029"/>
                  </a:cubicBezTo>
                  <a:cubicBezTo>
                    <a:pt x="2070" y="956"/>
                    <a:pt x="1964" y="874"/>
                    <a:pt x="1921" y="770"/>
                  </a:cubicBezTo>
                  <a:cubicBezTo>
                    <a:pt x="1884" y="679"/>
                    <a:pt x="1879" y="567"/>
                    <a:pt x="1908" y="472"/>
                  </a:cubicBezTo>
                  <a:cubicBezTo>
                    <a:pt x="1912" y="457"/>
                    <a:pt x="1919" y="441"/>
                    <a:pt x="1926" y="425"/>
                  </a:cubicBezTo>
                  <a:cubicBezTo>
                    <a:pt x="1954" y="365"/>
                    <a:pt x="2001" y="309"/>
                    <a:pt x="2066" y="259"/>
                  </a:cubicBezTo>
                  <a:cubicBezTo>
                    <a:pt x="2141" y="201"/>
                    <a:pt x="2231" y="169"/>
                    <a:pt x="2319" y="139"/>
                  </a:cubicBezTo>
                  <a:cubicBezTo>
                    <a:pt x="2324" y="137"/>
                    <a:pt x="2324" y="137"/>
                    <a:pt x="2324" y="137"/>
                  </a:cubicBezTo>
                  <a:cubicBezTo>
                    <a:pt x="2407" y="108"/>
                    <a:pt x="2492" y="80"/>
                    <a:pt x="2576" y="54"/>
                  </a:cubicBezTo>
                  <a:cubicBezTo>
                    <a:pt x="2629" y="36"/>
                    <a:pt x="2685" y="18"/>
                    <a:pt x="2739" y="0"/>
                  </a:cubicBezTo>
                  <a:cubicBezTo>
                    <a:pt x="2741" y="6"/>
                    <a:pt x="2741" y="6"/>
                    <a:pt x="2741" y="6"/>
                  </a:cubicBezTo>
                  <a:cubicBezTo>
                    <a:pt x="2687" y="24"/>
                    <a:pt x="2631" y="42"/>
                    <a:pt x="2577" y="59"/>
                  </a:cubicBezTo>
                  <a:cubicBezTo>
                    <a:pt x="2494" y="86"/>
                    <a:pt x="2408" y="113"/>
                    <a:pt x="2325" y="142"/>
                  </a:cubicBezTo>
                  <a:cubicBezTo>
                    <a:pt x="2321" y="144"/>
                    <a:pt x="2321" y="144"/>
                    <a:pt x="2321" y="144"/>
                  </a:cubicBezTo>
                  <a:cubicBezTo>
                    <a:pt x="2234" y="174"/>
                    <a:pt x="2143" y="206"/>
                    <a:pt x="2069" y="263"/>
                  </a:cubicBezTo>
                  <a:cubicBezTo>
                    <a:pt x="2005" y="313"/>
                    <a:pt x="1959" y="368"/>
                    <a:pt x="1931" y="427"/>
                  </a:cubicBezTo>
                  <a:cubicBezTo>
                    <a:pt x="1924" y="443"/>
                    <a:pt x="1918" y="459"/>
                    <a:pt x="1913" y="474"/>
                  </a:cubicBezTo>
                  <a:cubicBezTo>
                    <a:pt x="1885" y="568"/>
                    <a:pt x="1890" y="678"/>
                    <a:pt x="1926" y="768"/>
                  </a:cubicBezTo>
                  <a:cubicBezTo>
                    <a:pt x="1968" y="871"/>
                    <a:pt x="2074" y="952"/>
                    <a:pt x="2167" y="1025"/>
                  </a:cubicBezTo>
                  <a:cubicBezTo>
                    <a:pt x="2183" y="1038"/>
                    <a:pt x="2199" y="1050"/>
                    <a:pt x="2214" y="1062"/>
                  </a:cubicBezTo>
                  <a:cubicBezTo>
                    <a:pt x="2241" y="1083"/>
                    <a:pt x="2271" y="1106"/>
                    <a:pt x="2303" y="1131"/>
                  </a:cubicBezTo>
                  <a:cubicBezTo>
                    <a:pt x="2477" y="1264"/>
                    <a:pt x="2694" y="1430"/>
                    <a:pt x="2718" y="1616"/>
                  </a:cubicBezTo>
                  <a:cubicBezTo>
                    <a:pt x="2736" y="1768"/>
                    <a:pt x="2696" y="1946"/>
                    <a:pt x="2605" y="2119"/>
                  </a:cubicBezTo>
                  <a:cubicBezTo>
                    <a:pt x="2567" y="2191"/>
                    <a:pt x="2505" y="2293"/>
                    <a:pt x="2404" y="2358"/>
                  </a:cubicBezTo>
                  <a:cubicBezTo>
                    <a:pt x="2279" y="2438"/>
                    <a:pt x="2099" y="2388"/>
                    <a:pt x="1954" y="2348"/>
                  </a:cubicBezTo>
                  <a:cubicBezTo>
                    <a:pt x="1922" y="2340"/>
                    <a:pt x="1892" y="2331"/>
                    <a:pt x="1864" y="2325"/>
                  </a:cubicBezTo>
                  <a:cubicBezTo>
                    <a:pt x="1855" y="2323"/>
                    <a:pt x="1842" y="2320"/>
                    <a:pt x="1831" y="2317"/>
                  </a:cubicBezTo>
                  <a:cubicBezTo>
                    <a:pt x="1620" y="2276"/>
                    <a:pt x="1458" y="2321"/>
                    <a:pt x="1304" y="2462"/>
                  </a:cubicBezTo>
                  <a:cubicBezTo>
                    <a:pt x="1257" y="2505"/>
                    <a:pt x="1203" y="2581"/>
                    <a:pt x="1204" y="2651"/>
                  </a:cubicBezTo>
                  <a:cubicBezTo>
                    <a:pt x="1205" y="2688"/>
                    <a:pt x="1228" y="2705"/>
                    <a:pt x="1252" y="2722"/>
                  </a:cubicBezTo>
                  <a:cubicBezTo>
                    <a:pt x="1268" y="2734"/>
                    <a:pt x="1286" y="2746"/>
                    <a:pt x="1296" y="2766"/>
                  </a:cubicBezTo>
                  <a:cubicBezTo>
                    <a:pt x="1327" y="2830"/>
                    <a:pt x="1305" y="2919"/>
                    <a:pt x="1271" y="2974"/>
                  </a:cubicBezTo>
                  <a:cubicBezTo>
                    <a:pt x="1229" y="3043"/>
                    <a:pt x="1170" y="3103"/>
                    <a:pt x="1096" y="3154"/>
                  </a:cubicBezTo>
                  <a:cubicBezTo>
                    <a:pt x="1045" y="3189"/>
                    <a:pt x="991" y="3225"/>
                    <a:pt x="932" y="3249"/>
                  </a:cubicBezTo>
                  <a:cubicBezTo>
                    <a:pt x="797" y="3302"/>
                    <a:pt x="670" y="3343"/>
                    <a:pt x="555" y="3369"/>
                  </a:cubicBezTo>
                  <a:cubicBezTo>
                    <a:pt x="385" y="3409"/>
                    <a:pt x="204" y="3420"/>
                    <a:pt x="29" y="3431"/>
                  </a:cubicBezTo>
                  <a:lnTo>
                    <a:pt x="1" y="34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37"/>
            <p:cNvSpPr/>
            <p:nvPr/>
          </p:nvSpPr>
          <p:spPr>
            <a:xfrm>
              <a:off x="1812" y="13"/>
              <a:ext cx="3036" cy="3814"/>
            </a:xfrm>
            <a:custGeom>
              <a:rect b="b" l="l" r="r" t="t"/>
              <a:pathLst>
                <a:path extrusionOk="0" h="3436" w="2735">
                  <a:moveTo>
                    <a:pt x="0" y="3436"/>
                  </a:moveTo>
                  <a:cubicBezTo>
                    <a:pt x="0" y="3430"/>
                    <a:pt x="0" y="3430"/>
                    <a:pt x="0" y="3430"/>
                  </a:cubicBezTo>
                  <a:cubicBezTo>
                    <a:pt x="25" y="3428"/>
                    <a:pt x="51" y="3426"/>
                    <a:pt x="76" y="3424"/>
                  </a:cubicBezTo>
                  <a:cubicBezTo>
                    <a:pt x="238" y="3413"/>
                    <a:pt x="405" y="3401"/>
                    <a:pt x="561" y="3363"/>
                  </a:cubicBezTo>
                  <a:cubicBezTo>
                    <a:pt x="707" y="3328"/>
                    <a:pt x="838" y="3283"/>
                    <a:pt x="940" y="3234"/>
                  </a:cubicBezTo>
                  <a:cubicBezTo>
                    <a:pt x="1001" y="3205"/>
                    <a:pt x="1057" y="3166"/>
                    <a:pt x="1104" y="3133"/>
                  </a:cubicBezTo>
                  <a:cubicBezTo>
                    <a:pt x="1180" y="3078"/>
                    <a:pt x="1239" y="3018"/>
                    <a:pt x="1281" y="2952"/>
                  </a:cubicBezTo>
                  <a:cubicBezTo>
                    <a:pt x="1313" y="2901"/>
                    <a:pt x="1336" y="2817"/>
                    <a:pt x="1307" y="2756"/>
                  </a:cubicBezTo>
                  <a:cubicBezTo>
                    <a:pt x="1298" y="2738"/>
                    <a:pt x="1283" y="2726"/>
                    <a:pt x="1268" y="2714"/>
                  </a:cubicBezTo>
                  <a:cubicBezTo>
                    <a:pt x="1245" y="2697"/>
                    <a:pt x="1222" y="2679"/>
                    <a:pt x="1221" y="2640"/>
                  </a:cubicBezTo>
                  <a:cubicBezTo>
                    <a:pt x="1221" y="2568"/>
                    <a:pt x="1275" y="2494"/>
                    <a:pt x="1321" y="2452"/>
                  </a:cubicBezTo>
                  <a:cubicBezTo>
                    <a:pt x="1471" y="2320"/>
                    <a:pt x="1628" y="2285"/>
                    <a:pt x="1847" y="2332"/>
                  </a:cubicBezTo>
                  <a:cubicBezTo>
                    <a:pt x="1857" y="2335"/>
                    <a:pt x="1867" y="2337"/>
                    <a:pt x="1877" y="2340"/>
                  </a:cubicBezTo>
                  <a:cubicBezTo>
                    <a:pt x="1880" y="2340"/>
                    <a:pt x="1880" y="2340"/>
                    <a:pt x="1880" y="2340"/>
                  </a:cubicBezTo>
                  <a:cubicBezTo>
                    <a:pt x="1903" y="2346"/>
                    <a:pt x="1929" y="2353"/>
                    <a:pt x="1955" y="2361"/>
                  </a:cubicBezTo>
                  <a:cubicBezTo>
                    <a:pt x="2098" y="2400"/>
                    <a:pt x="2276" y="2449"/>
                    <a:pt x="2396" y="2369"/>
                  </a:cubicBezTo>
                  <a:cubicBezTo>
                    <a:pt x="2494" y="2303"/>
                    <a:pt x="2558" y="2200"/>
                    <a:pt x="2598" y="2129"/>
                  </a:cubicBezTo>
                  <a:cubicBezTo>
                    <a:pt x="2687" y="1968"/>
                    <a:pt x="2729" y="1801"/>
                    <a:pt x="2724" y="1634"/>
                  </a:cubicBezTo>
                  <a:cubicBezTo>
                    <a:pt x="2717" y="1436"/>
                    <a:pt x="2473" y="1248"/>
                    <a:pt x="2311" y="1124"/>
                  </a:cubicBezTo>
                  <a:cubicBezTo>
                    <a:pt x="2292" y="1109"/>
                    <a:pt x="2273" y="1095"/>
                    <a:pt x="2257" y="1082"/>
                  </a:cubicBezTo>
                  <a:cubicBezTo>
                    <a:pt x="2238" y="1067"/>
                    <a:pt x="2218" y="1053"/>
                    <a:pt x="2197" y="1037"/>
                  </a:cubicBezTo>
                  <a:cubicBezTo>
                    <a:pt x="2100" y="964"/>
                    <a:pt x="1990" y="881"/>
                    <a:pt x="1936" y="777"/>
                  </a:cubicBezTo>
                  <a:cubicBezTo>
                    <a:pt x="1893" y="693"/>
                    <a:pt x="1882" y="578"/>
                    <a:pt x="1909" y="479"/>
                  </a:cubicBezTo>
                  <a:cubicBezTo>
                    <a:pt x="1913" y="464"/>
                    <a:pt x="1918" y="448"/>
                    <a:pt x="1925" y="432"/>
                  </a:cubicBezTo>
                  <a:cubicBezTo>
                    <a:pt x="1950" y="373"/>
                    <a:pt x="1994" y="317"/>
                    <a:pt x="2055" y="267"/>
                  </a:cubicBezTo>
                  <a:cubicBezTo>
                    <a:pt x="2123" y="210"/>
                    <a:pt x="2218" y="176"/>
                    <a:pt x="2302" y="145"/>
                  </a:cubicBezTo>
                  <a:cubicBezTo>
                    <a:pt x="2310" y="142"/>
                    <a:pt x="2310" y="142"/>
                    <a:pt x="2310" y="142"/>
                  </a:cubicBezTo>
                  <a:cubicBezTo>
                    <a:pt x="2423" y="101"/>
                    <a:pt x="2539" y="62"/>
                    <a:pt x="2651" y="25"/>
                  </a:cubicBezTo>
                  <a:cubicBezTo>
                    <a:pt x="2676" y="16"/>
                    <a:pt x="2701" y="8"/>
                    <a:pt x="2725" y="0"/>
                  </a:cubicBezTo>
                  <a:cubicBezTo>
                    <a:pt x="2727" y="5"/>
                    <a:pt x="2727" y="5"/>
                    <a:pt x="2727" y="5"/>
                  </a:cubicBezTo>
                  <a:cubicBezTo>
                    <a:pt x="2702" y="13"/>
                    <a:pt x="2678" y="22"/>
                    <a:pt x="2653" y="30"/>
                  </a:cubicBezTo>
                  <a:cubicBezTo>
                    <a:pt x="2541" y="67"/>
                    <a:pt x="2425" y="106"/>
                    <a:pt x="2312" y="147"/>
                  </a:cubicBezTo>
                  <a:cubicBezTo>
                    <a:pt x="2304" y="150"/>
                    <a:pt x="2304" y="150"/>
                    <a:pt x="2304" y="150"/>
                  </a:cubicBezTo>
                  <a:cubicBezTo>
                    <a:pt x="2220" y="181"/>
                    <a:pt x="2126" y="215"/>
                    <a:pt x="2058" y="271"/>
                  </a:cubicBezTo>
                  <a:cubicBezTo>
                    <a:pt x="1998" y="321"/>
                    <a:pt x="1955" y="376"/>
                    <a:pt x="1930" y="434"/>
                  </a:cubicBezTo>
                  <a:cubicBezTo>
                    <a:pt x="1923" y="450"/>
                    <a:pt x="1918" y="466"/>
                    <a:pt x="1914" y="480"/>
                  </a:cubicBezTo>
                  <a:cubicBezTo>
                    <a:pt x="1888" y="577"/>
                    <a:pt x="1899" y="693"/>
                    <a:pt x="1941" y="774"/>
                  </a:cubicBezTo>
                  <a:cubicBezTo>
                    <a:pt x="1995" y="877"/>
                    <a:pt x="2104" y="960"/>
                    <a:pt x="2201" y="1032"/>
                  </a:cubicBezTo>
                  <a:cubicBezTo>
                    <a:pt x="2221" y="1048"/>
                    <a:pt x="2241" y="1063"/>
                    <a:pt x="2260" y="1078"/>
                  </a:cubicBezTo>
                  <a:cubicBezTo>
                    <a:pt x="2277" y="1091"/>
                    <a:pt x="2295" y="1105"/>
                    <a:pt x="2314" y="1120"/>
                  </a:cubicBezTo>
                  <a:cubicBezTo>
                    <a:pt x="2477" y="1245"/>
                    <a:pt x="2723" y="1433"/>
                    <a:pt x="2729" y="1634"/>
                  </a:cubicBezTo>
                  <a:cubicBezTo>
                    <a:pt x="2735" y="1802"/>
                    <a:pt x="2692" y="1970"/>
                    <a:pt x="2603" y="2132"/>
                  </a:cubicBezTo>
                  <a:cubicBezTo>
                    <a:pt x="2563" y="2203"/>
                    <a:pt x="2499" y="2307"/>
                    <a:pt x="2399" y="2373"/>
                  </a:cubicBezTo>
                  <a:cubicBezTo>
                    <a:pt x="2277" y="2455"/>
                    <a:pt x="2098" y="2406"/>
                    <a:pt x="1954" y="2366"/>
                  </a:cubicBezTo>
                  <a:cubicBezTo>
                    <a:pt x="1927" y="2359"/>
                    <a:pt x="1902" y="2352"/>
                    <a:pt x="1878" y="2346"/>
                  </a:cubicBezTo>
                  <a:cubicBezTo>
                    <a:pt x="1876" y="2345"/>
                    <a:pt x="1876" y="2345"/>
                    <a:pt x="1876" y="2345"/>
                  </a:cubicBezTo>
                  <a:cubicBezTo>
                    <a:pt x="1866" y="2343"/>
                    <a:pt x="1855" y="2340"/>
                    <a:pt x="1845" y="2338"/>
                  </a:cubicBezTo>
                  <a:cubicBezTo>
                    <a:pt x="1629" y="2290"/>
                    <a:pt x="1473" y="2326"/>
                    <a:pt x="1325" y="2457"/>
                  </a:cubicBezTo>
                  <a:cubicBezTo>
                    <a:pt x="1279" y="2497"/>
                    <a:pt x="1226" y="2569"/>
                    <a:pt x="1227" y="2640"/>
                  </a:cubicBezTo>
                  <a:cubicBezTo>
                    <a:pt x="1227" y="2676"/>
                    <a:pt x="1249" y="2693"/>
                    <a:pt x="1271" y="2710"/>
                  </a:cubicBezTo>
                  <a:cubicBezTo>
                    <a:pt x="1287" y="2722"/>
                    <a:pt x="1303" y="2734"/>
                    <a:pt x="1312" y="2753"/>
                  </a:cubicBezTo>
                  <a:cubicBezTo>
                    <a:pt x="1342" y="2817"/>
                    <a:pt x="1319" y="2902"/>
                    <a:pt x="1285" y="2955"/>
                  </a:cubicBezTo>
                  <a:cubicBezTo>
                    <a:pt x="1244" y="3021"/>
                    <a:pt x="1184" y="3082"/>
                    <a:pt x="1107" y="3137"/>
                  </a:cubicBezTo>
                  <a:cubicBezTo>
                    <a:pt x="1060" y="3171"/>
                    <a:pt x="1003" y="3210"/>
                    <a:pt x="943" y="3239"/>
                  </a:cubicBezTo>
                  <a:cubicBezTo>
                    <a:pt x="840" y="3288"/>
                    <a:pt x="709" y="3333"/>
                    <a:pt x="562" y="3369"/>
                  </a:cubicBezTo>
                  <a:cubicBezTo>
                    <a:pt x="406" y="3406"/>
                    <a:pt x="239" y="3418"/>
                    <a:pt x="77" y="3430"/>
                  </a:cubicBezTo>
                  <a:cubicBezTo>
                    <a:pt x="51" y="3432"/>
                    <a:pt x="26" y="3434"/>
                    <a:pt x="0" y="34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37"/>
            <p:cNvSpPr/>
            <p:nvPr/>
          </p:nvSpPr>
          <p:spPr>
            <a:xfrm>
              <a:off x="1835" y="16"/>
              <a:ext cx="3053" cy="3817"/>
            </a:xfrm>
            <a:custGeom>
              <a:rect b="b" l="l" r="r" t="t"/>
              <a:pathLst>
                <a:path extrusionOk="0" h="3439" w="2750">
                  <a:moveTo>
                    <a:pt x="1" y="3439"/>
                  </a:moveTo>
                  <a:cubicBezTo>
                    <a:pt x="0" y="3434"/>
                    <a:pt x="0" y="3434"/>
                    <a:pt x="0" y="3434"/>
                  </a:cubicBezTo>
                  <a:cubicBezTo>
                    <a:pt x="37" y="3430"/>
                    <a:pt x="75" y="3427"/>
                    <a:pt x="112" y="3425"/>
                  </a:cubicBezTo>
                  <a:cubicBezTo>
                    <a:pt x="265" y="3412"/>
                    <a:pt x="422" y="3400"/>
                    <a:pt x="569" y="3364"/>
                  </a:cubicBezTo>
                  <a:cubicBezTo>
                    <a:pt x="722" y="3325"/>
                    <a:pt x="851" y="3278"/>
                    <a:pt x="951" y="3224"/>
                  </a:cubicBezTo>
                  <a:cubicBezTo>
                    <a:pt x="1003" y="3196"/>
                    <a:pt x="1057" y="3161"/>
                    <a:pt x="1116" y="3115"/>
                  </a:cubicBezTo>
                  <a:cubicBezTo>
                    <a:pt x="1201" y="3051"/>
                    <a:pt x="1256" y="2995"/>
                    <a:pt x="1297" y="2934"/>
                  </a:cubicBezTo>
                  <a:cubicBezTo>
                    <a:pt x="1329" y="2885"/>
                    <a:pt x="1351" y="2805"/>
                    <a:pt x="1324" y="2745"/>
                  </a:cubicBezTo>
                  <a:cubicBezTo>
                    <a:pt x="1317" y="2727"/>
                    <a:pt x="1302" y="2715"/>
                    <a:pt x="1288" y="2703"/>
                  </a:cubicBezTo>
                  <a:cubicBezTo>
                    <a:pt x="1267" y="2686"/>
                    <a:pt x="1246" y="2668"/>
                    <a:pt x="1245" y="2630"/>
                  </a:cubicBezTo>
                  <a:cubicBezTo>
                    <a:pt x="1245" y="2559"/>
                    <a:pt x="1296" y="2490"/>
                    <a:pt x="1344" y="2449"/>
                  </a:cubicBezTo>
                  <a:cubicBezTo>
                    <a:pt x="1485" y="2329"/>
                    <a:pt x="1636" y="2302"/>
                    <a:pt x="1863" y="2355"/>
                  </a:cubicBezTo>
                  <a:cubicBezTo>
                    <a:pt x="1871" y="2357"/>
                    <a:pt x="1880" y="2360"/>
                    <a:pt x="1889" y="2362"/>
                  </a:cubicBezTo>
                  <a:cubicBezTo>
                    <a:pt x="1895" y="2363"/>
                    <a:pt x="1895" y="2363"/>
                    <a:pt x="1895" y="2363"/>
                  </a:cubicBezTo>
                  <a:cubicBezTo>
                    <a:pt x="1915" y="2368"/>
                    <a:pt x="1935" y="2374"/>
                    <a:pt x="1957" y="2380"/>
                  </a:cubicBezTo>
                  <a:cubicBezTo>
                    <a:pt x="2098" y="2419"/>
                    <a:pt x="2274" y="2467"/>
                    <a:pt x="2393" y="2384"/>
                  </a:cubicBezTo>
                  <a:cubicBezTo>
                    <a:pt x="2488" y="2318"/>
                    <a:pt x="2552" y="2220"/>
                    <a:pt x="2597" y="2142"/>
                  </a:cubicBezTo>
                  <a:cubicBezTo>
                    <a:pt x="2679" y="2000"/>
                    <a:pt x="2723" y="1840"/>
                    <a:pt x="2734" y="1652"/>
                  </a:cubicBezTo>
                  <a:cubicBezTo>
                    <a:pt x="2745" y="1453"/>
                    <a:pt x="2473" y="1235"/>
                    <a:pt x="2328" y="1117"/>
                  </a:cubicBezTo>
                  <a:cubicBezTo>
                    <a:pt x="2308" y="1101"/>
                    <a:pt x="2308" y="1101"/>
                    <a:pt x="2308" y="1101"/>
                  </a:cubicBezTo>
                  <a:cubicBezTo>
                    <a:pt x="2279" y="1077"/>
                    <a:pt x="2248" y="1054"/>
                    <a:pt x="2215" y="1030"/>
                  </a:cubicBezTo>
                  <a:cubicBezTo>
                    <a:pt x="2116" y="956"/>
                    <a:pt x="2014" y="880"/>
                    <a:pt x="1959" y="786"/>
                  </a:cubicBezTo>
                  <a:cubicBezTo>
                    <a:pt x="1907" y="696"/>
                    <a:pt x="1891" y="587"/>
                    <a:pt x="1913" y="487"/>
                  </a:cubicBezTo>
                  <a:cubicBezTo>
                    <a:pt x="1916" y="472"/>
                    <a:pt x="1921" y="457"/>
                    <a:pt x="1927" y="440"/>
                  </a:cubicBezTo>
                  <a:cubicBezTo>
                    <a:pt x="1951" y="377"/>
                    <a:pt x="1993" y="319"/>
                    <a:pt x="2046" y="276"/>
                  </a:cubicBezTo>
                  <a:cubicBezTo>
                    <a:pt x="2114" y="221"/>
                    <a:pt x="2209" y="184"/>
                    <a:pt x="2292" y="151"/>
                  </a:cubicBezTo>
                  <a:cubicBezTo>
                    <a:pt x="2298" y="149"/>
                    <a:pt x="2298" y="149"/>
                    <a:pt x="2298" y="149"/>
                  </a:cubicBezTo>
                  <a:cubicBezTo>
                    <a:pt x="2437" y="94"/>
                    <a:pt x="2584" y="44"/>
                    <a:pt x="2713" y="0"/>
                  </a:cubicBezTo>
                  <a:cubicBezTo>
                    <a:pt x="2715" y="5"/>
                    <a:pt x="2715" y="5"/>
                    <a:pt x="2715" y="5"/>
                  </a:cubicBezTo>
                  <a:cubicBezTo>
                    <a:pt x="2585" y="49"/>
                    <a:pt x="2439" y="99"/>
                    <a:pt x="2300" y="154"/>
                  </a:cubicBezTo>
                  <a:cubicBezTo>
                    <a:pt x="2294" y="156"/>
                    <a:pt x="2294" y="156"/>
                    <a:pt x="2294" y="156"/>
                  </a:cubicBezTo>
                  <a:cubicBezTo>
                    <a:pt x="2211" y="189"/>
                    <a:pt x="2117" y="226"/>
                    <a:pt x="2049" y="281"/>
                  </a:cubicBezTo>
                  <a:cubicBezTo>
                    <a:pt x="1998" y="322"/>
                    <a:pt x="1956" y="381"/>
                    <a:pt x="1932" y="442"/>
                  </a:cubicBezTo>
                  <a:cubicBezTo>
                    <a:pt x="1926" y="459"/>
                    <a:pt x="1922" y="473"/>
                    <a:pt x="1918" y="488"/>
                  </a:cubicBezTo>
                  <a:cubicBezTo>
                    <a:pt x="1896" y="586"/>
                    <a:pt x="1913" y="694"/>
                    <a:pt x="1964" y="783"/>
                  </a:cubicBezTo>
                  <a:cubicBezTo>
                    <a:pt x="2018" y="877"/>
                    <a:pt x="2120" y="952"/>
                    <a:pt x="2218" y="1026"/>
                  </a:cubicBezTo>
                  <a:cubicBezTo>
                    <a:pt x="2251" y="1050"/>
                    <a:pt x="2282" y="1073"/>
                    <a:pt x="2311" y="1096"/>
                  </a:cubicBezTo>
                  <a:cubicBezTo>
                    <a:pt x="2331" y="1113"/>
                    <a:pt x="2331" y="1113"/>
                    <a:pt x="2331" y="1113"/>
                  </a:cubicBezTo>
                  <a:cubicBezTo>
                    <a:pt x="2478" y="1231"/>
                    <a:pt x="2750" y="1451"/>
                    <a:pt x="2739" y="1652"/>
                  </a:cubicBezTo>
                  <a:cubicBezTo>
                    <a:pt x="2729" y="1841"/>
                    <a:pt x="2684" y="2002"/>
                    <a:pt x="2602" y="2145"/>
                  </a:cubicBezTo>
                  <a:cubicBezTo>
                    <a:pt x="2556" y="2223"/>
                    <a:pt x="2492" y="2322"/>
                    <a:pt x="2396" y="2389"/>
                  </a:cubicBezTo>
                  <a:cubicBezTo>
                    <a:pt x="2275" y="2473"/>
                    <a:pt x="2098" y="2425"/>
                    <a:pt x="1955" y="2385"/>
                  </a:cubicBezTo>
                  <a:cubicBezTo>
                    <a:pt x="1934" y="2379"/>
                    <a:pt x="1913" y="2374"/>
                    <a:pt x="1894" y="2369"/>
                  </a:cubicBezTo>
                  <a:cubicBezTo>
                    <a:pt x="1887" y="2367"/>
                    <a:pt x="1887" y="2367"/>
                    <a:pt x="1887" y="2367"/>
                  </a:cubicBezTo>
                  <a:cubicBezTo>
                    <a:pt x="1879" y="2365"/>
                    <a:pt x="1870" y="2363"/>
                    <a:pt x="1862" y="2361"/>
                  </a:cubicBezTo>
                  <a:cubicBezTo>
                    <a:pt x="1636" y="2307"/>
                    <a:pt x="1487" y="2334"/>
                    <a:pt x="1348" y="2454"/>
                  </a:cubicBezTo>
                  <a:cubicBezTo>
                    <a:pt x="1301" y="2494"/>
                    <a:pt x="1251" y="2561"/>
                    <a:pt x="1251" y="2630"/>
                  </a:cubicBezTo>
                  <a:cubicBezTo>
                    <a:pt x="1251" y="2665"/>
                    <a:pt x="1271" y="2682"/>
                    <a:pt x="1292" y="2699"/>
                  </a:cubicBezTo>
                  <a:cubicBezTo>
                    <a:pt x="1306" y="2711"/>
                    <a:pt x="1321" y="2723"/>
                    <a:pt x="1330" y="2742"/>
                  </a:cubicBezTo>
                  <a:cubicBezTo>
                    <a:pt x="1357" y="2805"/>
                    <a:pt x="1334" y="2887"/>
                    <a:pt x="1301" y="2937"/>
                  </a:cubicBezTo>
                  <a:cubicBezTo>
                    <a:pt x="1261" y="2999"/>
                    <a:pt x="1205" y="3055"/>
                    <a:pt x="1119" y="3120"/>
                  </a:cubicBezTo>
                  <a:cubicBezTo>
                    <a:pt x="1060" y="3165"/>
                    <a:pt x="1006" y="3201"/>
                    <a:pt x="954" y="3229"/>
                  </a:cubicBezTo>
                  <a:cubicBezTo>
                    <a:pt x="853" y="3283"/>
                    <a:pt x="724" y="3331"/>
                    <a:pt x="570" y="3369"/>
                  </a:cubicBezTo>
                  <a:cubicBezTo>
                    <a:pt x="423" y="3406"/>
                    <a:pt x="265" y="3418"/>
                    <a:pt x="113" y="3430"/>
                  </a:cubicBezTo>
                  <a:cubicBezTo>
                    <a:pt x="76" y="3433"/>
                    <a:pt x="38" y="3436"/>
                    <a:pt x="1" y="34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37"/>
            <p:cNvSpPr/>
            <p:nvPr/>
          </p:nvSpPr>
          <p:spPr>
            <a:xfrm>
              <a:off x="1859" y="18"/>
              <a:ext cx="3061" cy="3822"/>
            </a:xfrm>
            <a:custGeom>
              <a:rect b="b" l="l" r="r" t="t"/>
              <a:pathLst>
                <a:path extrusionOk="0" h="3443" w="2758">
                  <a:moveTo>
                    <a:pt x="0" y="3443"/>
                  </a:moveTo>
                  <a:cubicBezTo>
                    <a:pt x="0" y="3437"/>
                    <a:pt x="0" y="3437"/>
                    <a:pt x="0" y="3437"/>
                  </a:cubicBezTo>
                  <a:cubicBezTo>
                    <a:pt x="46" y="3433"/>
                    <a:pt x="93" y="3429"/>
                    <a:pt x="139" y="3425"/>
                  </a:cubicBezTo>
                  <a:cubicBezTo>
                    <a:pt x="285" y="3413"/>
                    <a:pt x="436" y="3400"/>
                    <a:pt x="576" y="3364"/>
                  </a:cubicBezTo>
                  <a:cubicBezTo>
                    <a:pt x="729" y="3324"/>
                    <a:pt x="858" y="3273"/>
                    <a:pt x="961" y="3212"/>
                  </a:cubicBezTo>
                  <a:cubicBezTo>
                    <a:pt x="1011" y="3182"/>
                    <a:pt x="1065" y="3145"/>
                    <a:pt x="1127" y="3097"/>
                  </a:cubicBezTo>
                  <a:cubicBezTo>
                    <a:pt x="1193" y="3046"/>
                    <a:pt x="1261" y="2989"/>
                    <a:pt x="1311" y="2916"/>
                  </a:cubicBezTo>
                  <a:cubicBezTo>
                    <a:pt x="1343" y="2870"/>
                    <a:pt x="1366" y="2794"/>
                    <a:pt x="1341" y="2734"/>
                  </a:cubicBezTo>
                  <a:cubicBezTo>
                    <a:pt x="1334" y="2717"/>
                    <a:pt x="1321" y="2705"/>
                    <a:pt x="1308" y="2693"/>
                  </a:cubicBezTo>
                  <a:cubicBezTo>
                    <a:pt x="1289" y="2676"/>
                    <a:pt x="1268" y="2658"/>
                    <a:pt x="1269" y="2620"/>
                  </a:cubicBezTo>
                  <a:cubicBezTo>
                    <a:pt x="1270" y="2550"/>
                    <a:pt x="1322" y="2484"/>
                    <a:pt x="1367" y="2448"/>
                  </a:cubicBezTo>
                  <a:cubicBezTo>
                    <a:pt x="1522" y="2324"/>
                    <a:pt x="1684" y="2331"/>
                    <a:pt x="1878" y="2379"/>
                  </a:cubicBezTo>
                  <a:cubicBezTo>
                    <a:pt x="1885" y="2381"/>
                    <a:pt x="1892" y="2383"/>
                    <a:pt x="1899" y="2385"/>
                  </a:cubicBezTo>
                  <a:cubicBezTo>
                    <a:pt x="1910" y="2387"/>
                    <a:pt x="1910" y="2387"/>
                    <a:pt x="1910" y="2387"/>
                  </a:cubicBezTo>
                  <a:cubicBezTo>
                    <a:pt x="1925" y="2391"/>
                    <a:pt x="1940" y="2395"/>
                    <a:pt x="1956" y="2400"/>
                  </a:cubicBezTo>
                  <a:cubicBezTo>
                    <a:pt x="2096" y="2437"/>
                    <a:pt x="2269" y="2484"/>
                    <a:pt x="2388" y="2400"/>
                  </a:cubicBezTo>
                  <a:cubicBezTo>
                    <a:pt x="2479" y="2336"/>
                    <a:pt x="2546" y="2235"/>
                    <a:pt x="2595" y="2154"/>
                  </a:cubicBezTo>
                  <a:cubicBezTo>
                    <a:pt x="2683" y="2007"/>
                    <a:pt x="2731" y="1849"/>
                    <a:pt x="2741" y="1671"/>
                  </a:cubicBezTo>
                  <a:cubicBezTo>
                    <a:pt x="2752" y="1454"/>
                    <a:pt x="2507" y="1247"/>
                    <a:pt x="2361" y="1123"/>
                  </a:cubicBezTo>
                  <a:cubicBezTo>
                    <a:pt x="2357" y="1120"/>
                    <a:pt x="2357" y="1120"/>
                    <a:pt x="2357" y="1120"/>
                  </a:cubicBezTo>
                  <a:cubicBezTo>
                    <a:pt x="2321" y="1089"/>
                    <a:pt x="2282" y="1060"/>
                    <a:pt x="2240" y="1029"/>
                  </a:cubicBezTo>
                  <a:cubicBezTo>
                    <a:pt x="2146" y="957"/>
                    <a:pt x="2048" y="883"/>
                    <a:pt x="1988" y="796"/>
                  </a:cubicBezTo>
                  <a:cubicBezTo>
                    <a:pt x="1927" y="707"/>
                    <a:pt x="1902" y="598"/>
                    <a:pt x="1919" y="495"/>
                  </a:cubicBezTo>
                  <a:cubicBezTo>
                    <a:pt x="1922" y="481"/>
                    <a:pt x="1925" y="466"/>
                    <a:pt x="1931" y="450"/>
                  </a:cubicBezTo>
                  <a:cubicBezTo>
                    <a:pt x="1952" y="382"/>
                    <a:pt x="1992" y="324"/>
                    <a:pt x="2042" y="287"/>
                  </a:cubicBezTo>
                  <a:cubicBezTo>
                    <a:pt x="2117" y="232"/>
                    <a:pt x="2204" y="191"/>
                    <a:pt x="2286" y="155"/>
                  </a:cubicBezTo>
                  <a:cubicBezTo>
                    <a:pt x="2418" y="98"/>
                    <a:pt x="2558" y="49"/>
                    <a:pt x="2694" y="3"/>
                  </a:cubicBezTo>
                  <a:cubicBezTo>
                    <a:pt x="2700" y="0"/>
                    <a:pt x="2700" y="0"/>
                    <a:pt x="2700" y="0"/>
                  </a:cubicBezTo>
                  <a:cubicBezTo>
                    <a:pt x="2701" y="6"/>
                    <a:pt x="2701" y="6"/>
                    <a:pt x="2701" y="6"/>
                  </a:cubicBezTo>
                  <a:cubicBezTo>
                    <a:pt x="2695" y="8"/>
                    <a:pt x="2695" y="8"/>
                    <a:pt x="2695" y="8"/>
                  </a:cubicBezTo>
                  <a:cubicBezTo>
                    <a:pt x="2560" y="55"/>
                    <a:pt x="2420" y="103"/>
                    <a:pt x="2288" y="160"/>
                  </a:cubicBezTo>
                  <a:cubicBezTo>
                    <a:pt x="2206" y="196"/>
                    <a:pt x="2120" y="237"/>
                    <a:pt x="2045" y="292"/>
                  </a:cubicBezTo>
                  <a:cubicBezTo>
                    <a:pt x="1996" y="328"/>
                    <a:pt x="1957" y="385"/>
                    <a:pt x="1936" y="451"/>
                  </a:cubicBezTo>
                  <a:cubicBezTo>
                    <a:pt x="1931" y="468"/>
                    <a:pt x="1927" y="482"/>
                    <a:pt x="1925" y="496"/>
                  </a:cubicBezTo>
                  <a:cubicBezTo>
                    <a:pt x="1907" y="597"/>
                    <a:pt x="1932" y="705"/>
                    <a:pt x="1992" y="793"/>
                  </a:cubicBezTo>
                  <a:cubicBezTo>
                    <a:pt x="2052" y="879"/>
                    <a:pt x="2149" y="953"/>
                    <a:pt x="2244" y="1024"/>
                  </a:cubicBezTo>
                  <a:cubicBezTo>
                    <a:pt x="2285" y="1055"/>
                    <a:pt x="2325" y="1085"/>
                    <a:pt x="2361" y="1116"/>
                  </a:cubicBezTo>
                  <a:cubicBezTo>
                    <a:pt x="2364" y="1119"/>
                    <a:pt x="2364" y="1119"/>
                    <a:pt x="2364" y="1119"/>
                  </a:cubicBezTo>
                  <a:cubicBezTo>
                    <a:pt x="2512" y="1243"/>
                    <a:pt x="2758" y="1452"/>
                    <a:pt x="2746" y="1671"/>
                  </a:cubicBezTo>
                  <a:cubicBezTo>
                    <a:pt x="2736" y="1850"/>
                    <a:pt x="2688" y="2009"/>
                    <a:pt x="2599" y="2157"/>
                  </a:cubicBezTo>
                  <a:cubicBezTo>
                    <a:pt x="2551" y="2239"/>
                    <a:pt x="2483" y="2340"/>
                    <a:pt x="2391" y="2404"/>
                  </a:cubicBezTo>
                  <a:cubicBezTo>
                    <a:pt x="2270" y="2490"/>
                    <a:pt x="2095" y="2443"/>
                    <a:pt x="1955" y="2405"/>
                  </a:cubicBezTo>
                  <a:cubicBezTo>
                    <a:pt x="1939" y="2401"/>
                    <a:pt x="1923" y="2396"/>
                    <a:pt x="1908" y="2393"/>
                  </a:cubicBezTo>
                  <a:cubicBezTo>
                    <a:pt x="1898" y="2390"/>
                    <a:pt x="1898" y="2390"/>
                    <a:pt x="1898" y="2390"/>
                  </a:cubicBezTo>
                  <a:cubicBezTo>
                    <a:pt x="1891" y="2388"/>
                    <a:pt x="1884" y="2386"/>
                    <a:pt x="1877" y="2385"/>
                  </a:cubicBezTo>
                  <a:cubicBezTo>
                    <a:pt x="1684" y="2337"/>
                    <a:pt x="1524" y="2330"/>
                    <a:pt x="1370" y="2453"/>
                  </a:cubicBezTo>
                  <a:cubicBezTo>
                    <a:pt x="1327" y="2487"/>
                    <a:pt x="1275" y="2552"/>
                    <a:pt x="1275" y="2620"/>
                  </a:cubicBezTo>
                  <a:cubicBezTo>
                    <a:pt x="1274" y="2655"/>
                    <a:pt x="1292" y="2672"/>
                    <a:pt x="1312" y="2689"/>
                  </a:cubicBezTo>
                  <a:cubicBezTo>
                    <a:pt x="1325" y="2701"/>
                    <a:pt x="1339" y="2713"/>
                    <a:pt x="1347" y="2732"/>
                  </a:cubicBezTo>
                  <a:cubicBezTo>
                    <a:pt x="1371" y="2794"/>
                    <a:pt x="1348" y="2872"/>
                    <a:pt x="1316" y="2919"/>
                  </a:cubicBezTo>
                  <a:cubicBezTo>
                    <a:pt x="1266" y="2993"/>
                    <a:pt x="1197" y="3051"/>
                    <a:pt x="1130" y="3102"/>
                  </a:cubicBezTo>
                  <a:cubicBezTo>
                    <a:pt x="1069" y="3149"/>
                    <a:pt x="1014" y="3187"/>
                    <a:pt x="964" y="3217"/>
                  </a:cubicBezTo>
                  <a:cubicBezTo>
                    <a:pt x="861" y="3279"/>
                    <a:pt x="731" y="3330"/>
                    <a:pt x="577" y="3369"/>
                  </a:cubicBezTo>
                  <a:cubicBezTo>
                    <a:pt x="437" y="3405"/>
                    <a:pt x="286" y="3418"/>
                    <a:pt x="139" y="3430"/>
                  </a:cubicBezTo>
                  <a:cubicBezTo>
                    <a:pt x="93" y="3434"/>
                    <a:pt x="46" y="3438"/>
                    <a:pt x="0" y="34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7"/>
            <p:cNvSpPr/>
            <p:nvPr/>
          </p:nvSpPr>
          <p:spPr>
            <a:xfrm>
              <a:off x="1883" y="21"/>
              <a:ext cx="3064" cy="3825"/>
            </a:xfrm>
            <a:custGeom>
              <a:rect b="b" l="l" r="r" t="t"/>
              <a:pathLst>
                <a:path extrusionOk="0" h="3446" w="2760">
                  <a:moveTo>
                    <a:pt x="1" y="3446"/>
                  </a:moveTo>
                  <a:cubicBezTo>
                    <a:pt x="0" y="3440"/>
                    <a:pt x="0" y="3440"/>
                    <a:pt x="0" y="3440"/>
                  </a:cubicBezTo>
                  <a:cubicBezTo>
                    <a:pt x="53" y="3434"/>
                    <a:pt x="108" y="3429"/>
                    <a:pt x="161" y="3425"/>
                  </a:cubicBezTo>
                  <a:cubicBezTo>
                    <a:pt x="303" y="3412"/>
                    <a:pt x="449" y="3399"/>
                    <a:pt x="584" y="3363"/>
                  </a:cubicBezTo>
                  <a:cubicBezTo>
                    <a:pt x="733" y="3324"/>
                    <a:pt x="863" y="3268"/>
                    <a:pt x="972" y="3198"/>
                  </a:cubicBezTo>
                  <a:cubicBezTo>
                    <a:pt x="1020" y="3167"/>
                    <a:pt x="1072" y="3129"/>
                    <a:pt x="1139" y="3078"/>
                  </a:cubicBezTo>
                  <a:cubicBezTo>
                    <a:pt x="1207" y="3025"/>
                    <a:pt x="1277" y="2968"/>
                    <a:pt x="1327" y="2898"/>
                  </a:cubicBezTo>
                  <a:cubicBezTo>
                    <a:pt x="1358" y="2855"/>
                    <a:pt x="1381" y="2783"/>
                    <a:pt x="1360" y="2724"/>
                  </a:cubicBezTo>
                  <a:cubicBezTo>
                    <a:pt x="1353" y="2707"/>
                    <a:pt x="1341" y="2695"/>
                    <a:pt x="1330" y="2683"/>
                  </a:cubicBezTo>
                  <a:cubicBezTo>
                    <a:pt x="1312" y="2665"/>
                    <a:pt x="1293" y="2647"/>
                    <a:pt x="1294" y="2611"/>
                  </a:cubicBezTo>
                  <a:cubicBezTo>
                    <a:pt x="1296" y="2542"/>
                    <a:pt x="1348" y="2480"/>
                    <a:pt x="1392" y="2448"/>
                  </a:cubicBezTo>
                  <a:cubicBezTo>
                    <a:pt x="1555" y="2329"/>
                    <a:pt x="1716" y="2357"/>
                    <a:pt x="1895" y="2403"/>
                  </a:cubicBezTo>
                  <a:cubicBezTo>
                    <a:pt x="1901" y="2404"/>
                    <a:pt x="1906" y="2406"/>
                    <a:pt x="1911" y="2407"/>
                  </a:cubicBezTo>
                  <a:cubicBezTo>
                    <a:pt x="1916" y="2408"/>
                    <a:pt x="1921" y="2410"/>
                    <a:pt x="1926" y="2411"/>
                  </a:cubicBezTo>
                  <a:cubicBezTo>
                    <a:pt x="1937" y="2414"/>
                    <a:pt x="1948" y="2417"/>
                    <a:pt x="1959" y="2420"/>
                  </a:cubicBezTo>
                  <a:cubicBezTo>
                    <a:pt x="2096" y="2456"/>
                    <a:pt x="2267" y="2500"/>
                    <a:pt x="2384" y="2414"/>
                  </a:cubicBezTo>
                  <a:cubicBezTo>
                    <a:pt x="2471" y="2350"/>
                    <a:pt x="2536" y="2257"/>
                    <a:pt x="2593" y="2166"/>
                  </a:cubicBezTo>
                  <a:cubicBezTo>
                    <a:pt x="2693" y="2006"/>
                    <a:pt x="2742" y="1855"/>
                    <a:pt x="2747" y="1689"/>
                  </a:cubicBezTo>
                  <a:cubicBezTo>
                    <a:pt x="2754" y="1469"/>
                    <a:pt x="2583" y="1297"/>
                    <a:pt x="2407" y="1139"/>
                  </a:cubicBezTo>
                  <a:cubicBezTo>
                    <a:pt x="2364" y="1100"/>
                    <a:pt x="2315" y="1062"/>
                    <a:pt x="2268" y="1025"/>
                  </a:cubicBezTo>
                  <a:cubicBezTo>
                    <a:pt x="2182" y="957"/>
                    <a:pt x="2093" y="887"/>
                    <a:pt x="2028" y="807"/>
                  </a:cubicBezTo>
                  <a:cubicBezTo>
                    <a:pt x="1954" y="717"/>
                    <a:pt x="1919" y="609"/>
                    <a:pt x="1930" y="504"/>
                  </a:cubicBezTo>
                  <a:cubicBezTo>
                    <a:pt x="1932" y="487"/>
                    <a:pt x="1935" y="471"/>
                    <a:pt x="1938" y="458"/>
                  </a:cubicBezTo>
                  <a:cubicBezTo>
                    <a:pt x="1952" y="399"/>
                    <a:pt x="1988" y="345"/>
                    <a:pt x="2043" y="299"/>
                  </a:cubicBezTo>
                  <a:cubicBezTo>
                    <a:pt x="2116" y="238"/>
                    <a:pt x="2201" y="196"/>
                    <a:pt x="2276" y="161"/>
                  </a:cubicBezTo>
                  <a:cubicBezTo>
                    <a:pt x="2406" y="100"/>
                    <a:pt x="2545" y="50"/>
                    <a:pt x="2688" y="0"/>
                  </a:cubicBezTo>
                  <a:cubicBezTo>
                    <a:pt x="2690" y="5"/>
                    <a:pt x="2690" y="5"/>
                    <a:pt x="2690" y="5"/>
                  </a:cubicBezTo>
                  <a:cubicBezTo>
                    <a:pt x="2547" y="55"/>
                    <a:pt x="2408" y="105"/>
                    <a:pt x="2278" y="166"/>
                  </a:cubicBezTo>
                  <a:cubicBezTo>
                    <a:pt x="2204" y="201"/>
                    <a:pt x="2119" y="243"/>
                    <a:pt x="2047" y="303"/>
                  </a:cubicBezTo>
                  <a:cubicBezTo>
                    <a:pt x="1992" y="349"/>
                    <a:pt x="1958" y="401"/>
                    <a:pt x="1944" y="460"/>
                  </a:cubicBezTo>
                  <a:cubicBezTo>
                    <a:pt x="1941" y="472"/>
                    <a:pt x="1937" y="488"/>
                    <a:pt x="1935" y="505"/>
                  </a:cubicBezTo>
                  <a:cubicBezTo>
                    <a:pt x="1925" y="608"/>
                    <a:pt x="1959" y="714"/>
                    <a:pt x="2032" y="804"/>
                  </a:cubicBezTo>
                  <a:cubicBezTo>
                    <a:pt x="2097" y="883"/>
                    <a:pt x="2186" y="953"/>
                    <a:pt x="2272" y="1021"/>
                  </a:cubicBezTo>
                  <a:cubicBezTo>
                    <a:pt x="2319" y="1058"/>
                    <a:pt x="2367" y="1096"/>
                    <a:pt x="2411" y="1135"/>
                  </a:cubicBezTo>
                  <a:cubicBezTo>
                    <a:pt x="2588" y="1294"/>
                    <a:pt x="2760" y="1467"/>
                    <a:pt x="2753" y="1689"/>
                  </a:cubicBezTo>
                  <a:cubicBezTo>
                    <a:pt x="2747" y="1856"/>
                    <a:pt x="2698" y="2008"/>
                    <a:pt x="2598" y="2169"/>
                  </a:cubicBezTo>
                  <a:cubicBezTo>
                    <a:pt x="2541" y="2261"/>
                    <a:pt x="2476" y="2354"/>
                    <a:pt x="2388" y="2419"/>
                  </a:cubicBezTo>
                  <a:cubicBezTo>
                    <a:pt x="2268" y="2506"/>
                    <a:pt x="2096" y="2461"/>
                    <a:pt x="1958" y="2425"/>
                  </a:cubicBezTo>
                  <a:cubicBezTo>
                    <a:pt x="1947" y="2422"/>
                    <a:pt x="1935" y="2419"/>
                    <a:pt x="1924" y="2416"/>
                  </a:cubicBezTo>
                  <a:cubicBezTo>
                    <a:pt x="1919" y="2415"/>
                    <a:pt x="1915" y="2414"/>
                    <a:pt x="1910" y="2413"/>
                  </a:cubicBezTo>
                  <a:cubicBezTo>
                    <a:pt x="1905" y="2411"/>
                    <a:pt x="1899" y="2410"/>
                    <a:pt x="1894" y="2408"/>
                  </a:cubicBezTo>
                  <a:cubicBezTo>
                    <a:pt x="1716" y="2363"/>
                    <a:pt x="1556" y="2335"/>
                    <a:pt x="1395" y="2453"/>
                  </a:cubicBezTo>
                  <a:cubicBezTo>
                    <a:pt x="1349" y="2486"/>
                    <a:pt x="1301" y="2548"/>
                    <a:pt x="1299" y="2611"/>
                  </a:cubicBezTo>
                  <a:cubicBezTo>
                    <a:pt x="1299" y="2645"/>
                    <a:pt x="1315" y="2661"/>
                    <a:pt x="1333" y="2679"/>
                  </a:cubicBezTo>
                  <a:cubicBezTo>
                    <a:pt x="1346" y="2691"/>
                    <a:pt x="1358" y="2704"/>
                    <a:pt x="1365" y="2722"/>
                  </a:cubicBezTo>
                  <a:cubicBezTo>
                    <a:pt x="1387" y="2782"/>
                    <a:pt x="1364" y="2857"/>
                    <a:pt x="1332" y="2901"/>
                  </a:cubicBezTo>
                  <a:cubicBezTo>
                    <a:pt x="1281" y="2972"/>
                    <a:pt x="1210" y="3029"/>
                    <a:pt x="1142" y="3082"/>
                  </a:cubicBezTo>
                  <a:cubicBezTo>
                    <a:pt x="1075" y="3134"/>
                    <a:pt x="1024" y="3171"/>
                    <a:pt x="975" y="3203"/>
                  </a:cubicBezTo>
                  <a:cubicBezTo>
                    <a:pt x="866" y="3273"/>
                    <a:pt x="735" y="3329"/>
                    <a:pt x="586" y="3368"/>
                  </a:cubicBezTo>
                  <a:cubicBezTo>
                    <a:pt x="450" y="3404"/>
                    <a:pt x="304" y="3417"/>
                    <a:pt x="162" y="3430"/>
                  </a:cubicBezTo>
                  <a:cubicBezTo>
                    <a:pt x="109" y="3435"/>
                    <a:pt x="54" y="3440"/>
                    <a:pt x="1" y="34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37"/>
            <p:cNvSpPr/>
            <p:nvPr/>
          </p:nvSpPr>
          <p:spPr>
            <a:xfrm>
              <a:off x="1906" y="24"/>
              <a:ext cx="3068" cy="3827"/>
            </a:xfrm>
            <a:custGeom>
              <a:rect b="b" l="l" r="r" t="t"/>
              <a:pathLst>
                <a:path extrusionOk="0" h="3448" w="2764">
                  <a:moveTo>
                    <a:pt x="1" y="3448"/>
                  </a:moveTo>
                  <a:cubicBezTo>
                    <a:pt x="0" y="3443"/>
                    <a:pt x="0" y="3443"/>
                    <a:pt x="0" y="3443"/>
                  </a:cubicBezTo>
                  <a:cubicBezTo>
                    <a:pt x="60" y="3435"/>
                    <a:pt x="121" y="3430"/>
                    <a:pt x="180" y="3424"/>
                  </a:cubicBezTo>
                  <a:cubicBezTo>
                    <a:pt x="318" y="3412"/>
                    <a:pt x="461" y="3398"/>
                    <a:pt x="593" y="3362"/>
                  </a:cubicBezTo>
                  <a:cubicBezTo>
                    <a:pt x="735" y="3323"/>
                    <a:pt x="866" y="3263"/>
                    <a:pt x="982" y="3183"/>
                  </a:cubicBezTo>
                  <a:cubicBezTo>
                    <a:pt x="1039" y="3143"/>
                    <a:pt x="1097" y="3099"/>
                    <a:pt x="1151" y="3057"/>
                  </a:cubicBezTo>
                  <a:cubicBezTo>
                    <a:pt x="1153" y="3056"/>
                    <a:pt x="1153" y="3056"/>
                    <a:pt x="1153" y="3056"/>
                  </a:cubicBezTo>
                  <a:cubicBezTo>
                    <a:pt x="1221" y="3003"/>
                    <a:pt x="1292" y="2948"/>
                    <a:pt x="1344" y="2880"/>
                  </a:cubicBezTo>
                  <a:cubicBezTo>
                    <a:pt x="1374" y="2841"/>
                    <a:pt x="1398" y="2772"/>
                    <a:pt x="1378" y="2715"/>
                  </a:cubicBezTo>
                  <a:cubicBezTo>
                    <a:pt x="1373" y="2698"/>
                    <a:pt x="1362" y="2687"/>
                    <a:pt x="1351" y="2674"/>
                  </a:cubicBezTo>
                  <a:cubicBezTo>
                    <a:pt x="1335" y="2656"/>
                    <a:pt x="1318" y="2638"/>
                    <a:pt x="1320" y="2603"/>
                  </a:cubicBezTo>
                  <a:cubicBezTo>
                    <a:pt x="1323" y="2540"/>
                    <a:pt x="1371" y="2481"/>
                    <a:pt x="1417" y="2451"/>
                  </a:cubicBezTo>
                  <a:cubicBezTo>
                    <a:pt x="1570" y="2351"/>
                    <a:pt x="1725" y="2380"/>
                    <a:pt x="1912" y="2428"/>
                  </a:cubicBezTo>
                  <a:cubicBezTo>
                    <a:pt x="1923" y="2430"/>
                    <a:pt x="1923" y="2430"/>
                    <a:pt x="1923" y="2430"/>
                  </a:cubicBezTo>
                  <a:cubicBezTo>
                    <a:pt x="1929" y="2432"/>
                    <a:pt x="1935" y="2434"/>
                    <a:pt x="1942" y="2435"/>
                  </a:cubicBezTo>
                  <a:cubicBezTo>
                    <a:pt x="1961" y="2440"/>
                    <a:pt x="1961" y="2440"/>
                    <a:pt x="1961" y="2440"/>
                  </a:cubicBezTo>
                  <a:cubicBezTo>
                    <a:pt x="2098" y="2475"/>
                    <a:pt x="2269" y="2518"/>
                    <a:pt x="2381" y="2428"/>
                  </a:cubicBezTo>
                  <a:cubicBezTo>
                    <a:pt x="2468" y="2359"/>
                    <a:pt x="2537" y="2262"/>
                    <a:pt x="2592" y="2176"/>
                  </a:cubicBezTo>
                  <a:cubicBezTo>
                    <a:pt x="2699" y="2012"/>
                    <a:pt x="2748" y="1867"/>
                    <a:pt x="2753" y="1707"/>
                  </a:cubicBezTo>
                  <a:cubicBezTo>
                    <a:pt x="2759" y="1484"/>
                    <a:pt x="2613" y="1312"/>
                    <a:pt x="2455" y="1159"/>
                  </a:cubicBezTo>
                  <a:cubicBezTo>
                    <a:pt x="2403" y="1108"/>
                    <a:pt x="2344" y="1059"/>
                    <a:pt x="2287" y="1012"/>
                  </a:cubicBezTo>
                  <a:cubicBezTo>
                    <a:pt x="2214" y="950"/>
                    <a:pt x="2138" y="887"/>
                    <a:pt x="2075" y="820"/>
                  </a:cubicBezTo>
                  <a:cubicBezTo>
                    <a:pt x="1991" y="729"/>
                    <a:pt x="1947" y="623"/>
                    <a:pt x="1950" y="515"/>
                  </a:cubicBezTo>
                  <a:cubicBezTo>
                    <a:pt x="1951" y="499"/>
                    <a:pt x="1953" y="483"/>
                    <a:pt x="1956" y="470"/>
                  </a:cubicBezTo>
                  <a:cubicBezTo>
                    <a:pt x="1965" y="416"/>
                    <a:pt x="1994" y="366"/>
                    <a:pt x="2046" y="311"/>
                  </a:cubicBezTo>
                  <a:cubicBezTo>
                    <a:pt x="2106" y="248"/>
                    <a:pt x="2191" y="205"/>
                    <a:pt x="2266" y="167"/>
                  </a:cubicBezTo>
                  <a:cubicBezTo>
                    <a:pt x="2401" y="99"/>
                    <a:pt x="2548" y="45"/>
                    <a:pt x="2676" y="0"/>
                  </a:cubicBezTo>
                  <a:cubicBezTo>
                    <a:pt x="2678" y="5"/>
                    <a:pt x="2678" y="5"/>
                    <a:pt x="2678" y="5"/>
                  </a:cubicBezTo>
                  <a:cubicBezTo>
                    <a:pt x="2550" y="50"/>
                    <a:pt x="2403" y="104"/>
                    <a:pt x="2268" y="172"/>
                  </a:cubicBezTo>
                  <a:cubicBezTo>
                    <a:pt x="2194" y="210"/>
                    <a:pt x="2109" y="253"/>
                    <a:pt x="2050" y="315"/>
                  </a:cubicBezTo>
                  <a:cubicBezTo>
                    <a:pt x="1998" y="369"/>
                    <a:pt x="1970" y="418"/>
                    <a:pt x="1961" y="471"/>
                  </a:cubicBezTo>
                  <a:cubicBezTo>
                    <a:pt x="1959" y="484"/>
                    <a:pt x="1956" y="499"/>
                    <a:pt x="1956" y="515"/>
                  </a:cubicBezTo>
                  <a:cubicBezTo>
                    <a:pt x="1953" y="622"/>
                    <a:pt x="1996" y="726"/>
                    <a:pt x="2079" y="816"/>
                  </a:cubicBezTo>
                  <a:cubicBezTo>
                    <a:pt x="2141" y="882"/>
                    <a:pt x="2217" y="946"/>
                    <a:pt x="2291" y="1007"/>
                  </a:cubicBezTo>
                  <a:cubicBezTo>
                    <a:pt x="2348" y="1055"/>
                    <a:pt x="2406" y="1104"/>
                    <a:pt x="2459" y="1155"/>
                  </a:cubicBezTo>
                  <a:cubicBezTo>
                    <a:pt x="2618" y="1309"/>
                    <a:pt x="2764" y="1482"/>
                    <a:pt x="2758" y="1707"/>
                  </a:cubicBezTo>
                  <a:cubicBezTo>
                    <a:pt x="2754" y="1868"/>
                    <a:pt x="2704" y="2014"/>
                    <a:pt x="2597" y="2179"/>
                  </a:cubicBezTo>
                  <a:cubicBezTo>
                    <a:pt x="2541" y="2265"/>
                    <a:pt x="2472" y="2362"/>
                    <a:pt x="2384" y="2433"/>
                  </a:cubicBezTo>
                  <a:cubicBezTo>
                    <a:pt x="2270" y="2524"/>
                    <a:pt x="2098" y="2480"/>
                    <a:pt x="1960" y="2446"/>
                  </a:cubicBezTo>
                  <a:cubicBezTo>
                    <a:pt x="1940" y="2441"/>
                    <a:pt x="1940" y="2441"/>
                    <a:pt x="1940" y="2441"/>
                  </a:cubicBezTo>
                  <a:cubicBezTo>
                    <a:pt x="1934" y="2439"/>
                    <a:pt x="1928" y="2437"/>
                    <a:pt x="1922" y="2436"/>
                  </a:cubicBezTo>
                  <a:cubicBezTo>
                    <a:pt x="1911" y="2433"/>
                    <a:pt x="1911" y="2433"/>
                    <a:pt x="1911" y="2433"/>
                  </a:cubicBezTo>
                  <a:cubicBezTo>
                    <a:pt x="1725" y="2385"/>
                    <a:pt x="1571" y="2357"/>
                    <a:pt x="1420" y="2455"/>
                  </a:cubicBezTo>
                  <a:cubicBezTo>
                    <a:pt x="1375" y="2485"/>
                    <a:pt x="1328" y="2542"/>
                    <a:pt x="1325" y="2603"/>
                  </a:cubicBezTo>
                  <a:cubicBezTo>
                    <a:pt x="1324" y="2636"/>
                    <a:pt x="1339" y="2653"/>
                    <a:pt x="1355" y="2671"/>
                  </a:cubicBezTo>
                  <a:cubicBezTo>
                    <a:pt x="1366" y="2683"/>
                    <a:pt x="1378" y="2695"/>
                    <a:pt x="1384" y="2713"/>
                  </a:cubicBezTo>
                  <a:cubicBezTo>
                    <a:pt x="1404" y="2772"/>
                    <a:pt x="1379" y="2843"/>
                    <a:pt x="1348" y="2884"/>
                  </a:cubicBezTo>
                  <a:cubicBezTo>
                    <a:pt x="1296" y="2952"/>
                    <a:pt x="1225" y="3007"/>
                    <a:pt x="1156" y="3060"/>
                  </a:cubicBezTo>
                  <a:cubicBezTo>
                    <a:pt x="1154" y="3062"/>
                    <a:pt x="1154" y="3062"/>
                    <a:pt x="1154" y="3062"/>
                  </a:cubicBezTo>
                  <a:cubicBezTo>
                    <a:pt x="1100" y="3103"/>
                    <a:pt x="1043" y="3148"/>
                    <a:pt x="985" y="3187"/>
                  </a:cubicBezTo>
                  <a:cubicBezTo>
                    <a:pt x="869" y="3268"/>
                    <a:pt x="737" y="3329"/>
                    <a:pt x="594" y="3368"/>
                  </a:cubicBezTo>
                  <a:cubicBezTo>
                    <a:pt x="462" y="3404"/>
                    <a:pt x="319" y="3417"/>
                    <a:pt x="180" y="3430"/>
                  </a:cubicBezTo>
                  <a:cubicBezTo>
                    <a:pt x="121" y="3435"/>
                    <a:pt x="60" y="3441"/>
                    <a:pt x="1" y="34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37"/>
            <p:cNvSpPr/>
            <p:nvPr/>
          </p:nvSpPr>
          <p:spPr>
            <a:xfrm>
              <a:off x="1930" y="27"/>
              <a:ext cx="3067" cy="3832"/>
            </a:xfrm>
            <a:custGeom>
              <a:rect b="b" l="l" r="r" t="t"/>
              <a:pathLst>
                <a:path extrusionOk="0" h="3452" w="2763">
                  <a:moveTo>
                    <a:pt x="0" y="3452"/>
                  </a:moveTo>
                  <a:cubicBezTo>
                    <a:pt x="0" y="3446"/>
                    <a:pt x="0" y="3446"/>
                    <a:pt x="0" y="3446"/>
                  </a:cubicBezTo>
                  <a:cubicBezTo>
                    <a:pt x="65" y="3437"/>
                    <a:pt x="133" y="3431"/>
                    <a:pt x="198" y="3425"/>
                  </a:cubicBezTo>
                  <a:cubicBezTo>
                    <a:pt x="333" y="3412"/>
                    <a:pt x="472" y="3399"/>
                    <a:pt x="600" y="3363"/>
                  </a:cubicBezTo>
                  <a:cubicBezTo>
                    <a:pt x="737" y="3324"/>
                    <a:pt x="865" y="3260"/>
                    <a:pt x="991" y="3167"/>
                  </a:cubicBezTo>
                  <a:cubicBezTo>
                    <a:pt x="1033" y="3137"/>
                    <a:pt x="1075" y="3104"/>
                    <a:pt x="1116" y="3072"/>
                  </a:cubicBezTo>
                  <a:cubicBezTo>
                    <a:pt x="1131" y="3061"/>
                    <a:pt x="1146" y="3049"/>
                    <a:pt x="1161" y="3038"/>
                  </a:cubicBezTo>
                  <a:cubicBezTo>
                    <a:pt x="1169" y="3032"/>
                    <a:pt x="1177" y="3026"/>
                    <a:pt x="1185" y="3020"/>
                  </a:cubicBezTo>
                  <a:cubicBezTo>
                    <a:pt x="1247" y="2972"/>
                    <a:pt x="1311" y="2923"/>
                    <a:pt x="1359" y="2865"/>
                  </a:cubicBezTo>
                  <a:cubicBezTo>
                    <a:pt x="1389" y="2829"/>
                    <a:pt x="1413" y="2764"/>
                    <a:pt x="1397" y="2708"/>
                  </a:cubicBezTo>
                  <a:cubicBezTo>
                    <a:pt x="1392" y="2692"/>
                    <a:pt x="1383" y="2681"/>
                    <a:pt x="1373" y="2668"/>
                  </a:cubicBezTo>
                  <a:cubicBezTo>
                    <a:pt x="1358" y="2650"/>
                    <a:pt x="1343" y="2631"/>
                    <a:pt x="1345" y="2598"/>
                  </a:cubicBezTo>
                  <a:cubicBezTo>
                    <a:pt x="1349" y="2537"/>
                    <a:pt x="1399" y="2482"/>
                    <a:pt x="1443" y="2457"/>
                  </a:cubicBezTo>
                  <a:cubicBezTo>
                    <a:pt x="1596" y="2370"/>
                    <a:pt x="1756" y="2410"/>
                    <a:pt x="1926" y="2453"/>
                  </a:cubicBezTo>
                  <a:cubicBezTo>
                    <a:pt x="1934" y="2455"/>
                    <a:pt x="1934" y="2455"/>
                    <a:pt x="1934" y="2455"/>
                  </a:cubicBezTo>
                  <a:cubicBezTo>
                    <a:pt x="1941" y="2457"/>
                    <a:pt x="1949" y="2459"/>
                    <a:pt x="1957" y="2461"/>
                  </a:cubicBezTo>
                  <a:cubicBezTo>
                    <a:pt x="1963" y="2462"/>
                    <a:pt x="1963" y="2462"/>
                    <a:pt x="1963" y="2462"/>
                  </a:cubicBezTo>
                  <a:cubicBezTo>
                    <a:pt x="2091" y="2493"/>
                    <a:pt x="2266" y="2535"/>
                    <a:pt x="2376" y="2443"/>
                  </a:cubicBezTo>
                  <a:cubicBezTo>
                    <a:pt x="2463" y="2371"/>
                    <a:pt x="2532" y="2273"/>
                    <a:pt x="2590" y="2188"/>
                  </a:cubicBezTo>
                  <a:cubicBezTo>
                    <a:pt x="2672" y="2066"/>
                    <a:pt x="2756" y="1916"/>
                    <a:pt x="2757" y="1725"/>
                  </a:cubicBezTo>
                  <a:cubicBezTo>
                    <a:pt x="2758" y="1486"/>
                    <a:pt x="2627" y="1315"/>
                    <a:pt x="2499" y="1180"/>
                  </a:cubicBezTo>
                  <a:cubicBezTo>
                    <a:pt x="2438" y="1116"/>
                    <a:pt x="2369" y="1055"/>
                    <a:pt x="2301" y="995"/>
                  </a:cubicBezTo>
                  <a:cubicBezTo>
                    <a:pt x="2242" y="943"/>
                    <a:pt x="2181" y="889"/>
                    <a:pt x="2127" y="834"/>
                  </a:cubicBezTo>
                  <a:cubicBezTo>
                    <a:pt x="2030" y="735"/>
                    <a:pt x="1982" y="638"/>
                    <a:pt x="1977" y="528"/>
                  </a:cubicBezTo>
                  <a:cubicBezTo>
                    <a:pt x="1976" y="513"/>
                    <a:pt x="1977" y="497"/>
                    <a:pt x="1978" y="484"/>
                  </a:cubicBezTo>
                  <a:cubicBezTo>
                    <a:pt x="1982" y="431"/>
                    <a:pt x="2012" y="364"/>
                    <a:pt x="2049" y="324"/>
                  </a:cubicBezTo>
                  <a:cubicBezTo>
                    <a:pt x="2110" y="259"/>
                    <a:pt x="2188" y="212"/>
                    <a:pt x="2256" y="174"/>
                  </a:cubicBezTo>
                  <a:cubicBezTo>
                    <a:pt x="2385" y="103"/>
                    <a:pt x="2528" y="49"/>
                    <a:pt x="2663" y="0"/>
                  </a:cubicBezTo>
                  <a:cubicBezTo>
                    <a:pt x="2665" y="6"/>
                    <a:pt x="2665" y="6"/>
                    <a:pt x="2665" y="6"/>
                  </a:cubicBezTo>
                  <a:cubicBezTo>
                    <a:pt x="2530" y="54"/>
                    <a:pt x="2388" y="108"/>
                    <a:pt x="2259" y="179"/>
                  </a:cubicBezTo>
                  <a:cubicBezTo>
                    <a:pt x="2191" y="216"/>
                    <a:pt x="2114" y="263"/>
                    <a:pt x="2053" y="328"/>
                  </a:cubicBezTo>
                  <a:cubicBezTo>
                    <a:pt x="2017" y="367"/>
                    <a:pt x="1988" y="433"/>
                    <a:pt x="1984" y="484"/>
                  </a:cubicBezTo>
                  <a:cubicBezTo>
                    <a:pt x="1983" y="497"/>
                    <a:pt x="1982" y="513"/>
                    <a:pt x="1982" y="528"/>
                  </a:cubicBezTo>
                  <a:cubicBezTo>
                    <a:pt x="1987" y="636"/>
                    <a:pt x="2034" y="733"/>
                    <a:pt x="2131" y="830"/>
                  </a:cubicBezTo>
                  <a:cubicBezTo>
                    <a:pt x="2184" y="885"/>
                    <a:pt x="2246" y="939"/>
                    <a:pt x="2305" y="991"/>
                  </a:cubicBezTo>
                  <a:cubicBezTo>
                    <a:pt x="2373" y="1050"/>
                    <a:pt x="2442" y="1112"/>
                    <a:pt x="2503" y="1176"/>
                  </a:cubicBezTo>
                  <a:cubicBezTo>
                    <a:pt x="2632" y="1312"/>
                    <a:pt x="2763" y="1484"/>
                    <a:pt x="2762" y="1725"/>
                  </a:cubicBezTo>
                  <a:cubicBezTo>
                    <a:pt x="2762" y="1918"/>
                    <a:pt x="2677" y="2069"/>
                    <a:pt x="2595" y="2191"/>
                  </a:cubicBezTo>
                  <a:cubicBezTo>
                    <a:pt x="2537" y="2277"/>
                    <a:pt x="2467" y="2375"/>
                    <a:pt x="2380" y="2448"/>
                  </a:cubicBezTo>
                  <a:cubicBezTo>
                    <a:pt x="2267" y="2541"/>
                    <a:pt x="2091" y="2499"/>
                    <a:pt x="1962" y="2468"/>
                  </a:cubicBezTo>
                  <a:cubicBezTo>
                    <a:pt x="1956" y="2466"/>
                    <a:pt x="1956" y="2466"/>
                    <a:pt x="1956" y="2466"/>
                  </a:cubicBezTo>
                  <a:cubicBezTo>
                    <a:pt x="1948" y="2465"/>
                    <a:pt x="1940" y="2463"/>
                    <a:pt x="1932" y="2461"/>
                  </a:cubicBezTo>
                  <a:cubicBezTo>
                    <a:pt x="1924" y="2459"/>
                    <a:pt x="1924" y="2459"/>
                    <a:pt x="1924" y="2459"/>
                  </a:cubicBezTo>
                  <a:cubicBezTo>
                    <a:pt x="1756" y="2416"/>
                    <a:pt x="1597" y="2376"/>
                    <a:pt x="1446" y="2462"/>
                  </a:cubicBezTo>
                  <a:cubicBezTo>
                    <a:pt x="1403" y="2486"/>
                    <a:pt x="1355" y="2539"/>
                    <a:pt x="1350" y="2598"/>
                  </a:cubicBezTo>
                  <a:cubicBezTo>
                    <a:pt x="1348" y="2630"/>
                    <a:pt x="1362" y="2647"/>
                    <a:pt x="1377" y="2665"/>
                  </a:cubicBezTo>
                  <a:cubicBezTo>
                    <a:pt x="1387" y="2677"/>
                    <a:pt x="1397" y="2689"/>
                    <a:pt x="1402" y="2707"/>
                  </a:cubicBezTo>
                  <a:cubicBezTo>
                    <a:pt x="1419" y="2765"/>
                    <a:pt x="1394" y="2831"/>
                    <a:pt x="1364" y="2868"/>
                  </a:cubicBezTo>
                  <a:cubicBezTo>
                    <a:pt x="1315" y="2928"/>
                    <a:pt x="1251" y="2977"/>
                    <a:pt x="1188" y="3024"/>
                  </a:cubicBezTo>
                  <a:cubicBezTo>
                    <a:pt x="1180" y="3030"/>
                    <a:pt x="1172" y="3036"/>
                    <a:pt x="1165" y="3042"/>
                  </a:cubicBezTo>
                  <a:cubicBezTo>
                    <a:pt x="1150" y="3053"/>
                    <a:pt x="1135" y="3065"/>
                    <a:pt x="1120" y="3077"/>
                  </a:cubicBezTo>
                  <a:cubicBezTo>
                    <a:pt x="1078" y="3108"/>
                    <a:pt x="1036" y="3141"/>
                    <a:pt x="994" y="3172"/>
                  </a:cubicBezTo>
                  <a:cubicBezTo>
                    <a:pt x="867" y="3265"/>
                    <a:pt x="739" y="3329"/>
                    <a:pt x="601" y="3368"/>
                  </a:cubicBezTo>
                  <a:cubicBezTo>
                    <a:pt x="473" y="3404"/>
                    <a:pt x="334" y="3418"/>
                    <a:pt x="199" y="3430"/>
                  </a:cubicBezTo>
                  <a:cubicBezTo>
                    <a:pt x="133" y="3437"/>
                    <a:pt x="66" y="3443"/>
                    <a:pt x="0" y="34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7"/>
            <p:cNvSpPr/>
            <p:nvPr/>
          </p:nvSpPr>
          <p:spPr>
            <a:xfrm>
              <a:off x="1954" y="30"/>
              <a:ext cx="3074" cy="3835"/>
            </a:xfrm>
            <a:custGeom>
              <a:rect b="b" l="l" r="r" t="t"/>
              <a:pathLst>
                <a:path extrusionOk="0" h="3455" w="2769">
                  <a:moveTo>
                    <a:pt x="1" y="3455"/>
                  </a:moveTo>
                  <a:cubicBezTo>
                    <a:pt x="0" y="3449"/>
                    <a:pt x="0" y="3449"/>
                    <a:pt x="0" y="3449"/>
                  </a:cubicBezTo>
                  <a:cubicBezTo>
                    <a:pt x="70" y="3439"/>
                    <a:pt x="142" y="3431"/>
                    <a:pt x="212" y="3424"/>
                  </a:cubicBezTo>
                  <a:cubicBezTo>
                    <a:pt x="344" y="3411"/>
                    <a:pt x="480" y="3397"/>
                    <a:pt x="608" y="3362"/>
                  </a:cubicBezTo>
                  <a:cubicBezTo>
                    <a:pt x="770" y="3317"/>
                    <a:pt x="892" y="3234"/>
                    <a:pt x="1000" y="3150"/>
                  </a:cubicBezTo>
                  <a:cubicBezTo>
                    <a:pt x="1019" y="3135"/>
                    <a:pt x="1039" y="3120"/>
                    <a:pt x="1058" y="3105"/>
                  </a:cubicBezTo>
                  <a:cubicBezTo>
                    <a:pt x="1096" y="3076"/>
                    <a:pt x="1135" y="3045"/>
                    <a:pt x="1173" y="3017"/>
                  </a:cubicBezTo>
                  <a:cubicBezTo>
                    <a:pt x="1187" y="3006"/>
                    <a:pt x="1201" y="2996"/>
                    <a:pt x="1215" y="2986"/>
                  </a:cubicBezTo>
                  <a:cubicBezTo>
                    <a:pt x="1272" y="2944"/>
                    <a:pt x="1331" y="2900"/>
                    <a:pt x="1376" y="2849"/>
                  </a:cubicBezTo>
                  <a:cubicBezTo>
                    <a:pt x="1412" y="2809"/>
                    <a:pt x="1428" y="2749"/>
                    <a:pt x="1417" y="2702"/>
                  </a:cubicBezTo>
                  <a:cubicBezTo>
                    <a:pt x="1413" y="2687"/>
                    <a:pt x="1405" y="2675"/>
                    <a:pt x="1396" y="2663"/>
                  </a:cubicBezTo>
                  <a:cubicBezTo>
                    <a:pt x="1383" y="2645"/>
                    <a:pt x="1369" y="2626"/>
                    <a:pt x="1372" y="2594"/>
                  </a:cubicBezTo>
                  <a:cubicBezTo>
                    <a:pt x="1378" y="2536"/>
                    <a:pt x="1427" y="2487"/>
                    <a:pt x="1471" y="2466"/>
                  </a:cubicBezTo>
                  <a:cubicBezTo>
                    <a:pt x="1613" y="2397"/>
                    <a:pt x="1760" y="2434"/>
                    <a:pt x="1916" y="2472"/>
                  </a:cubicBezTo>
                  <a:cubicBezTo>
                    <a:pt x="1926" y="2475"/>
                    <a:pt x="1936" y="2477"/>
                    <a:pt x="1946" y="2480"/>
                  </a:cubicBezTo>
                  <a:cubicBezTo>
                    <a:pt x="1955" y="2482"/>
                    <a:pt x="1964" y="2484"/>
                    <a:pt x="1973" y="2486"/>
                  </a:cubicBezTo>
                  <a:cubicBezTo>
                    <a:pt x="2096" y="2514"/>
                    <a:pt x="2264" y="2551"/>
                    <a:pt x="2372" y="2457"/>
                  </a:cubicBezTo>
                  <a:cubicBezTo>
                    <a:pt x="2454" y="2386"/>
                    <a:pt x="2519" y="2298"/>
                    <a:pt x="2589" y="2198"/>
                  </a:cubicBezTo>
                  <a:cubicBezTo>
                    <a:pt x="2680" y="2070"/>
                    <a:pt x="2763" y="1927"/>
                    <a:pt x="2762" y="1743"/>
                  </a:cubicBezTo>
                  <a:cubicBezTo>
                    <a:pt x="2761" y="1546"/>
                    <a:pt x="2693" y="1379"/>
                    <a:pt x="2541" y="1200"/>
                  </a:cubicBezTo>
                  <a:cubicBezTo>
                    <a:pt x="2472" y="1120"/>
                    <a:pt x="2391" y="1045"/>
                    <a:pt x="2312" y="972"/>
                  </a:cubicBezTo>
                  <a:cubicBezTo>
                    <a:pt x="2269" y="932"/>
                    <a:pt x="2224" y="890"/>
                    <a:pt x="2182" y="849"/>
                  </a:cubicBezTo>
                  <a:cubicBezTo>
                    <a:pt x="2090" y="756"/>
                    <a:pt x="2024" y="669"/>
                    <a:pt x="2007" y="541"/>
                  </a:cubicBezTo>
                  <a:cubicBezTo>
                    <a:pt x="2006" y="527"/>
                    <a:pt x="2005" y="513"/>
                    <a:pt x="2005" y="501"/>
                  </a:cubicBezTo>
                  <a:cubicBezTo>
                    <a:pt x="2005" y="497"/>
                    <a:pt x="2005" y="497"/>
                    <a:pt x="2005" y="497"/>
                  </a:cubicBezTo>
                  <a:cubicBezTo>
                    <a:pt x="2003" y="444"/>
                    <a:pt x="2024" y="377"/>
                    <a:pt x="2055" y="337"/>
                  </a:cubicBezTo>
                  <a:cubicBezTo>
                    <a:pt x="2107" y="270"/>
                    <a:pt x="2178" y="222"/>
                    <a:pt x="2248" y="181"/>
                  </a:cubicBezTo>
                  <a:cubicBezTo>
                    <a:pt x="2372" y="107"/>
                    <a:pt x="2510" y="53"/>
                    <a:pt x="2652" y="0"/>
                  </a:cubicBezTo>
                  <a:cubicBezTo>
                    <a:pt x="2654" y="5"/>
                    <a:pt x="2654" y="5"/>
                    <a:pt x="2654" y="5"/>
                  </a:cubicBezTo>
                  <a:cubicBezTo>
                    <a:pt x="2512" y="58"/>
                    <a:pt x="2374" y="112"/>
                    <a:pt x="2250" y="186"/>
                  </a:cubicBezTo>
                  <a:cubicBezTo>
                    <a:pt x="2182" y="227"/>
                    <a:pt x="2111" y="274"/>
                    <a:pt x="2060" y="340"/>
                  </a:cubicBezTo>
                  <a:cubicBezTo>
                    <a:pt x="2029" y="379"/>
                    <a:pt x="2009" y="445"/>
                    <a:pt x="2010" y="497"/>
                  </a:cubicBezTo>
                  <a:cubicBezTo>
                    <a:pt x="2010" y="501"/>
                    <a:pt x="2010" y="501"/>
                    <a:pt x="2010" y="501"/>
                  </a:cubicBezTo>
                  <a:cubicBezTo>
                    <a:pt x="2011" y="513"/>
                    <a:pt x="2011" y="527"/>
                    <a:pt x="2013" y="540"/>
                  </a:cubicBezTo>
                  <a:cubicBezTo>
                    <a:pt x="2030" y="666"/>
                    <a:pt x="2094" y="753"/>
                    <a:pt x="2186" y="845"/>
                  </a:cubicBezTo>
                  <a:cubicBezTo>
                    <a:pt x="2228" y="886"/>
                    <a:pt x="2273" y="927"/>
                    <a:pt x="2316" y="968"/>
                  </a:cubicBezTo>
                  <a:cubicBezTo>
                    <a:pt x="2395" y="1041"/>
                    <a:pt x="2476" y="1116"/>
                    <a:pt x="2545" y="1196"/>
                  </a:cubicBezTo>
                  <a:cubicBezTo>
                    <a:pt x="2698" y="1376"/>
                    <a:pt x="2767" y="1545"/>
                    <a:pt x="2768" y="1743"/>
                  </a:cubicBezTo>
                  <a:cubicBezTo>
                    <a:pt x="2769" y="1928"/>
                    <a:pt x="2685" y="2072"/>
                    <a:pt x="2594" y="2201"/>
                  </a:cubicBezTo>
                  <a:cubicBezTo>
                    <a:pt x="2523" y="2301"/>
                    <a:pt x="2458" y="2390"/>
                    <a:pt x="2376" y="2461"/>
                  </a:cubicBezTo>
                  <a:cubicBezTo>
                    <a:pt x="2266" y="2557"/>
                    <a:pt x="2096" y="2519"/>
                    <a:pt x="1972" y="2492"/>
                  </a:cubicBezTo>
                  <a:cubicBezTo>
                    <a:pt x="1963" y="2490"/>
                    <a:pt x="1954" y="2487"/>
                    <a:pt x="1945" y="2485"/>
                  </a:cubicBezTo>
                  <a:cubicBezTo>
                    <a:pt x="1935" y="2483"/>
                    <a:pt x="1925" y="2480"/>
                    <a:pt x="1915" y="2478"/>
                  </a:cubicBezTo>
                  <a:cubicBezTo>
                    <a:pt x="1760" y="2439"/>
                    <a:pt x="1613" y="2403"/>
                    <a:pt x="1473" y="2471"/>
                  </a:cubicBezTo>
                  <a:cubicBezTo>
                    <a:pt x="1431" y="2491"/>
                    <a:pt x="1383" y="2539"/>
                    <a:pt x="1378" y="2595"/>
                  </a:cubicBezTo>
                  <a:cubicBezTo>
                    <a:pt x="1375" y="2625"/>
                    <a:pt x="1387" y="2642"/>
                    <a:pt x="1400" y="2660"/>
                  </a:cubicBezTo>
                  <a:cubicBezTo>
                    <a:pt x="1409" y="2672"/>
                    <a:pt x="1418" y="2685"/>
                    <a:pt x="1422" y="2701"/>
                  </a:cubicBezTo>
                  <a:cubicBezTo>
                    <a:pt x="1434" y="2749"/>
                    <a:pt x="1417" y="2812"/>
                    <a:pt x="1380" y="2853"/>
                  </a:cubicBezTo>
                  <a:cubicBezTo>
                    <a:pt x="1334" y="2905"/>
                    <a:pt x="1275" y="2948"/>
                    <a:pt x="1218" y="2990"/>
                  </a:cubicBezTo>
                  <a:cubicBezTo>
                    <a:pt x="1204" y="3000"/>
                    <a:pt x="1190" y="3011"/>
                    <a:pt x="1176" y="3021"/>
                  </a:cubicBezTo>
                  <a:cubicBezTo>
                    <a:pt x="1138" y="3050"/>
                    <a:pt x="1099" y="3080"/>
                    <a:pt x="1061" y="3110"/>
                  </a:cubicBezTo>
                  <a:cubicBezTo>
                    <a:pt x="1042" y="3125"/>
                    <a:pt x="1023" y="3140"/>
                    <a:pt x="1004" y="3154"/>
                  </a:cubicBezTo>
                  <a:cubicBezTo>
                    <a:pt x="895" y="3238"/>
                    <a:pt x="772" y="3322"/>
                    <a:pt x="610" y="3367"/>
                  </a:cubicBezTo>
                  <a:cubicBezTo>
                    <a:pt x="482" y="3403"/>
                    <a:pt x="345" y="3417"/>
                    <a:pt x="213" y="3430"/>
                  </a:cubicBezTo>
                  <a:cubicBezTo>
                    <a:pt x="143" y="3437"/>
                    <a:pt x="71" y="3444"/>
                    <a:pt x="1" y="34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7"/>
            <p:cNvSpPr/>
            <p:nvPr/>
          </p:nvSpPr>
          <p:spPr>
            <a:xfrm>
              <a:off x="1978" y="33"/>
              <a:ext cx="3080" cy="3837"/>
            </a:xfrm>
            <a:custGeom>
              <a:rect b="b" l="l" r="r" t="t"/>
              <a:pathLst>
                <a:path extrusionOk="0" h="3457" w="2775">
                  <a:moveTo>
                    <a:pt x="0" y="3457"/>
                  </a:moveTo>
                  <a:cubicBezTo>
                    <a:pt x="0" y="3452"/>
                    <a:pt x="0" y="3452"/>
                    <a:pt x="0" y="3452"/>
                  </a:cubicBezTo>
                  <a:cubicBezTo>
                    <a:pt x="73" y="3440"/>
                    <a:pt x="150" y="3432"/>
                    <a:pt x="224" y="3425"/>
                  </a:cubicBezTo>
                  <a:cubicBezTo>
                    <a:pt x="355" y="3412"/>
                    <a:pt x="491" y="3398"/>
                    <a:pt x="615" y="3361"/>
                  </a:cubicBezTo>
                  <a:cubicBezTo>
                    <a:pt x="759" y="3319"/>
                    <a:pt x="868" y="3245"/>
                    <a:pt x="1009" y="3132"/>
                  </a:cubicBezTo>
                  <a:cubicBezTo>
                    <a:pt x="1071" y="3082"/>
                    <a:pt x="1126" y="3037"/>
                    <a:pt x="1183" y="2996"/>
                  </a:cubicBezTo>
                  <a:cubicBezTo>
                    <a:pt x="1202" y="2982"/>
                    <a:pt x="1222" y="2968"/>
                    <a:pt x="1241" y="2955"/>
                  </a:cubicBezTo>
                  <a:cubicBezTo>
                    <a:pt x="1294" y="2918"/>
                    <a:pt x="1348" y="2880"/>
                    <a:pt x="1393" y="2835"/>
                  </a:cubicBezTo>
                  <a:cubicBezTo>
                    <a:pt x="1430" y="2797"/>
                    <a:pt x="1444" y="2735"/>
                    <a:pt x="1436" y="2699"/>
                  </a:cubicBezTo>
                  <a:cubicBezTo>
                    <a:pt x="1433" y="2684"/>
                    <a:pt x="1426" y="2672"/>
                    <a:pt x="1419" y="2661"/>
                  </a:cubicBezTo>
                  <a:cubicBezTo>
                    <a:pt x="1407" y="2643"/>
                    <a:pt x="1396" y="2625"/>
                    <a:pt x="1399" y="2594"/>
                  </a:cubicBezTo>
                  <a:cubicBezTo>
                    <a:pt x="1405" y="2544"/>
                    <a:pt x="1455" y="2495"/>
                    <a:pt x="1499" y="2478"/>
                  </a:cubicBezTo>
                  <a:cubicBezTo>
                    <a:pt x="1631" y="2426"/>
                    <a:pt x="1774" y="2461"/>
                    <a:pt x="1912" y="2494"/>
                  </a:cubicBezTo>
                  <a:cubicBezTo>
                    <a:pt x="1929" y="2498"/>
                    <a:pt x="1946" y="2502"/>
                    <a:pt x="1963" y="2506"/>
                  </a:cubicBezTo>
                  <a:cubicBezTo>
                    <a:pt x="1971" y="2508"/>
                    <a:pt x="1980" y="2510"/>
                    <a:pt x="1988" y="2512"/>
                  </a:cubicBezTo>
                  <a:cubicBezTo>
                    <a:pt x="2121" y="2538"/>
                    <a:pt x="2270" y="2559"/>
                    <a:pt x="2368" y="2470"/>
                  </a:cubicBezTo>
                  <a:cubicBezTo>
                    <a:pt x="2447" y="2398"/>
                    <a:pt x="2513" y="2309"/>
                    <a:pt x="2577" y="2223"/>
                  </a:cubicBezTo>
                  <a:cubicBezTo>
                    <a:pt x="2588" y="2208"/>
                    <a:pt x="2588" y="2208"/>
                    <a:pt x="2588" y="2208"/>
                  </a:cubicBezTo>
                  <a:cubicBezTo>
                    <a:pt x="2697" y="2060"/>
                    <a:pt x="2769" y="1928"/>
                    <a:pt x="2767" y="1761"/>
                  </a:cubicBezTo>
                  <a:cubicBezTo>
                    <a:pt x="2764" y="1562"/>
                    <a:pt x="2702" y="1385"/>
                    <a:pt x="2578" y="1221"/>
                  </a:cubicBezTo>
                  <a:cubicBezTo>
                    <a:pt x="2502" y="1120"/>
                    <a:pt x="2407" y="1027"/>
                    <a:pt x="2315" y="938"/>
                  </a:cubicBezTo>
                  <a:cubicBezTo>
                    <a:pt x="2290" y="914"/>
                    <a:pt x="2264" y="889"/>
                    <a:pt x="2240" y="864"/>
                  </a:cubicBezTo>
                  <a:cubicBezTo>
                    <a:pt x="2150" y="775"/>
                    <a:pt x="2068" y="685"/>
                    <a:pt x="2040" y="554"/>
                  </a:cubicBezTo>
                  <a:cubicBezTo>
                    <a:pt x="2038" y="541"/>
                    <a:pt x="2036" y="528"/>
                    <a:pt x="2034" y="516"/>
                  </a:cubicBezTo>
                  <a:cubicBezTo>
                    <a:pt x="2033" y="510"/>
                    <a:pt x="2033" y="510"/>
                    <a:pt x="2033" y="510"/>
                  </a:cubicBezTo>
                  <a:cubicBezTo>
                    <a:pt x="2026" y="466"/>
                    <a:pt x="2033" y="397"/>
                    <a:pt x="2062" y="350"/>
                  </a:cubicBezTo>
                  <a:cubicBezTo>
                    <a:pt x="2106" y="277"/>
                    <a:pt x="2177" y="228"/>
                    <a:pt x="2239" y="187"/>
                  </a:cubicBezTo>
                  <a:cubicBezTo>
                    <a:pt x="2361" y="108"/>
                    <a:pt x="2504" y="51"/>
                    <a:pt x="2640" y="0"/>
                  </a:cubicBezTo>
                  <a:cubicBezTo>
                    <a:pt x="2642" y="5"/>
                    <a:pt x="2642" y="5"/>
                    <a:pt x="2642" y="5"/>
                  </a:cubicBezTo>
                  <a:cubicBezTo>
                    <a:pt x="2506" y="57"/>
                    <a:pt x="2364" y="113"/>
                    <a:pt x="2242" y="192"/>
                  </a:cubicBezTo>
                  <a:cubicBezTo>
                    <a:pt x="2180" y="232"/>
                    <a:pt x="2110" y="281"/>
                    <a:pt x="2066" y="353"/>
                  </a:cubicBezTo>
                  <a:cubicBezTo>
                    <a:pt x="2038" y="399"/>
                    <a:pt x="2032" y="466"/>
                    <a:pt x="2039" y="510"/>
                  </a:cubicBezTo>
                  <a:cubicBezTo>
                    <a:pt x="2039" y="515"/>
                    <a:pt x="2039" y="515"/>
                    <a:pt x="2039" y="515"/>
                  </a:cubicBezTo>
                  <a:cubicBezTo>
                    <a:pt x="2041" y="527"/>
                    <a:pt x="2043" y="540"/>
                    <a:pt x="2046" y="553"/>
                  </a:cubicBezTo>
                  <a:cubicBezTo>
                    <a:pt x="2073" y="682"/>
                    <a:pt x="2155" y="772"/>
                    <a:pt x="2243" y="860"/>
                  </a:cubicBezTo>
                  <a:cubicBezTo>
                    <a:pt x="2268" y="885"/>
                    <a:pt x="2294" y="910"/>
                    <a:pt x="2319" y="934"/>
                  </a:cubicBezTo>
                  <a:cubicBezTo>
                    <a:pt x="2411" y="1024"/>
                    <a:pt x="2506" y="1116"/>
                    <a:pt x="2582" y="1217"/>
                  </a:cubicBezTo>
                  <a:cubicBezTo>
                    <a:pt x="2707" y="1383"/>
                    <a:pt x="2769" y="1560"/>
                    <a:pt x="2772" y="1761"/>
                  </a:cubicBezTo>
                  <a:cubicBezTo>
                    <a:pt x="2775" y="1929"/>
                    <a:pt x="2702" y="2063"/>
                    <a:pt x="2592" y="2211"/>
                  </a:cubicBezTo>
                  <a:cubicBezTo>
                    <a:pt x="2581" y="2226"/>
                    <a:pt x="2581" y="2226"/>
                    <a:pt x="2581" y="2226"/>
                  </a:cubicBezTo>
                  <a:cubicBezTo>
                    <a:pt x="2517" y="2313"/>
                    <a:pt x="2451" y="2402"/>
                    <a:pt x="2372" y="2474"/>
                  </a:cubicBezTo>
                  <a:cubicBezTo>
                    <a:pt x="2272" y="2565"/>
                    <a:pt x="2121" y="2544"/>
                    <a:pt x="1987" y="2517"/>
                  </a:cubicBezTo>
                  <a:cubicBezTo>
                    <a:pt x="1979" y="2515"/>
                    <a:pt x="1970" y="2513"/>
                    <a:pt x="1961" y="2511"/>
                  </a:cubicBezTo>
                  <a:cubicBezTo>
                    <a:pt x="1944" y="2507"/>
                    <a:pt x="1928" y="2503"/>
                    <a:pt x="1911" y="2499"/>
                  </a:cubicBezTo>
                  <a:cubicBezTo>
                    <a:pt x="1774" y="2466"/>
                    <a:pt x="1632" y="2432"/>
                    <a:pt x="1501" y="2483"/>
                  </a:cubicBezTo>
                  <a:cubicBezTo>
                    <a:pt x="1459" y="2499"/>
                    <a:pt x="1410" y="2547"/>
                    <a:pt x="1405" y="2594"/>
                  </a:cubicBezTo>
                  <a:cubicBezTo>
                    <a:pt x="1402" y="2623"/>
                    <a:pt x="1412" y="2640"/>
                    <a:pt x="1423" y="2658"/>
                  </a:cubicBezTo>
                  <a:cubicBezTo>
                    <a:pt x="1431" y="2670"/>
                    <a:pt x="1438" y="2682"/>
                    <a:pt x="1442" y="2697"/>
                  </a:cubicBezTo>
                  <a:cubicBezTo>
                    <a:pt x="1450" y="2735"/>
                    <a:pt x="1435" y="2800"/>
                    <a:pt x="1397" y="2839"/>
                  </a:cubicBezTo>
                  <a:cubicBezTo>
                    <a:pt x="1352" y="2884"/>
                    <a:pt x="1297" y="2923"/>
                    <a:pt x="1244" y="2960"/>
                  </a:cubicBezTo>
                  <a:cubicBezTo>
                    <a:pt x="1225" y="2973"/>
                    <a:pt x="1205" y="2986"/>
                    <a:pt x="1187" y="3000"/>
                  </a:cubicBezTo>
                  <a:cubicBezTo>
                    <a:pt x="1130" y="3042"/>
                    <a:pt x="1074" y="3086"/>
                    <a:pt x="1012" y="3136"/>
                  </a:cubicBezTo>
                  <a:cubicBezTo>
                    <a:pt x="899" y="3227"/>
                    <a:pt x="776" y="3319"/>
                    <a:pt x="617" y="3367"/>
                  </a:cubicBezTo>
                  <a:cubicBezTo>
                    <a:pt x="492" y="3403"/>
                    <a:pt x="356" y="3417"/>
                    <a:pt x="225" y="3430"/>
                  </a:cubicBezTo>
                  <a:cubicBezTo>
                    <a:pt x="151" y="3438"/>
                    <a:pt x="74" y="3446"/>
                    <a:pt x="0" y="34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7"/>
            <p:cNvSpPr/>
            <p:nvPr/>
          </p:nvSpPr>
          <p:spPr>
            <a:xfrm>
              <a:off x="2001" y="37"/>
              <a:ext cx="3091" cy="3841"/>
            </a:xfrm>
            <a:custGeom>
              <a:rect b="b" l="l" r="r" t="t"/>
              <a:pathLst>
                <a:path extrusionOk="0" h="3460" w="2785">
                  <a:moveTo>
                    <a:pt x="1" y="3460"/>
                  </a:moveTo>
                  <a:cubicBezTo>
                    <a:pt x="0" y="3454"/>
                    <a:pt x="0" y="3454"/>
                    <a:pt x="0" y="3454"/>
                  </a:cubicBezTo>
                  <a:cubicBezTo>
                    <a:pt x="77" y="3441"/>
                    <a:pt x="158" y="3433"/>
                    <a:pt x="236" y="3425"/>
                  </a:cubicBezTo>
                  <a:cubicBezTo>
                    <a:pt x="366" y="3412"/>
                    <a:pt x="501" y="3398"/>
                    <a:pt x="624" y="3361"/>
                  </a:cubicBezTo>
                  <a:cubicBezTo>
                    <a:pt x="776" y="3314"/>
                    <a:pt x="892" y="3218"/>
                    <a:pt x="1014" y="3116"/>
                  </a:cubicBezTo>
                  <a:cubicBezTo>
                    <a:pt x="1018" y="3113"/>
                    <a:pt x="1018" y="3113"/>
                    <a:pt x="1018" y="3113"/>
                  </a:cubicBezTo>
                  <a:cubicBezTo>
                    <a:pt x="1066" y="3073"/>
                    <a:pt x="1130" y="3021"/>
                    <a:pt x="1195" y="2975"/>
                  </a:cubicBezTo>
                  <a:cubicBezTo>
                    <a:pt x="1219" y="2958"/>
                    <a:pt x="1244" y="2942"/>
                    <a:pt x="1268" y="2926"/>
                  </a:cubicBezTo>
                  <a:cubicBezTo>
                    <a:pt x="1317" y="2894"/>
                    <a:pt x="1368" y="2861"/>
                    <a:pt x="1410" y="2822"/>
                  </a:cubicBezTo>
                  <a:cubicBezTo>
                    <a:pt x="1447" y="2789"/>
                    <a:pt x="1463" y="2732"/>
                    <a:pt x="1457" y="2697"/>
                  </a:cubicBezTo>
                  <a:cubicBezTo>
                    <a:pt x="1455" y="2683"/>
                    <a:pt x="1449" y="2672"/>
                    <a:pt x="1443" y="2661"/>
                  </a:cubicBezTo>
                  <a:cubicBezTo>
                    <a:pt x="1434" y="2643"/>
                    <a:pt x="1424" y="2625"/>
                    <a:pt x="1429" y="2596"/>
                  </a:cubicBezTo>
                  <a:cubicBezTo>
                    <a:pt x="1436" y="2549"/>
                    <a:pt x="1486" y="2506"/>
                    <a:pt x="1529" y="2494"/>
                  </a:cubicBezTo>
                  <a:cubicBezTo>
                    <a:pt x="1654" y="2458"/>
                    <a:pt x="1785" y="2488"/>
                    <a:pt x="1912" y="2517"/>
                  </a:cubicBezTo>
                  <a:cubicBezTo>
                    <a:pt x="1934" y="2522"/>
                    <a:pt x="1957" y="2527"/>
                    <a:pt x="1980" y="2532"/>
                  </a:cubicBezTo>
                  <a:cubicBezTo>
                    <a:pt x="1988" y="2534"/>
                    <a:pt x="1996" y="2536"/>
                    <a:pt x="2005" y="2537"/>
                  </a:cubicBezTo>
                  <a:cubicBezTo>
                    <a:pt x="2138" y="2560"/>
                    <a:pt x="2274" y="2570"/>
                    <a:pt x="2364" y="2483"/>
                  </a:cubicBezTo>
                  <a:cubicBezTo>
                    <a:pt x="2434" y="2417"/>
                    <a:pt x="2495" y="2337"/>
                    <a:pt x="2554" y="2261"/>
                  </a:cubicBezTo>
                  <a:cubicBezTo>
                    <a:pt x="2565" y="2246"/>
                    <a:pt x="2576" y="2232"/>
                    <a:pt x="2587" y="2218"/>
                  </a:cubicBezTo>
                  <a:cubicBezTo>
                    <a:pt x="2684" y="2093"/>
                    <a:pt x="2779" y="1955"/>
                    <a:pt x="2773" y="1778"/>
                  </a:cubicBezTo>
                  <a:cubicBezTo>
                    <a:pt x="2767" y="1572"/>
                    <a:pt x="2714" y="1397"/>
                    <a:pt x="2612" y="1241"/>
                  </a:cubicBezTo>
                  <a:cubicBezTo>
                    <a:pt x="2531" y="1118"/>
                    <a:pt x="2422" y="1007"/>
                    <a:pt x="2317" y="900"/>
                  </a:cubicBezTo>
                  <a:cubicBezTo>
                    <a:pt x="2297" y="879"/>
                    <a:pt x="2297" y="879"/>
                    <a:pt x="2297" y="879"/>
                  </a:cubicBezTo>
                  <a:cubicBezTo>
                    <a:pt x="2205" y="785"/>
                    <a:pt x="2117" y="695"/>
                    <a:pt x="2077" y="568"/>
                  </a:cubicBezTo>
                  <a:cubicBezTo>
                    <a:pt x="2074" y="557"/>
                    <a:pt x="2071" y="547"/>
                    <a:pt x="2069" y="537"/>
                  </a:cubicBezTo>
                  <a:cubicBezTo>
                    <a:pt x="2067" y="532"/>
                    <a:pt x="2066" y="528"/>
                    <a:pt x="2065" y="524"/>
                  </a:cubicBezTo>
                  <a:cubicBezTo>
                    <a:pt x="2052" y="478"/>
                    <a:pt x="2049" y="410"/>
                    <a:pt x="2070" y="363"/>
                  </a:cubicBezTo>
                  <a:cubicBezTo>
                    <a:pt x="2104" y="289"/>
                    <a:pt x="2169" y="239"/>
                    <a:pt x="2232" y="194"/>
                  </a:cubicBezTo>
                  <a:cubicBezTo>
                    <a:pt x="2351" y="110"/>
                    <a:pt x="2493" y="52"/>
                    <a:pt x="2629" y="0"/>
                  </a:cubicBezTo>
                  <a:cubicBezTo>
                    <a:pt x="2631" y="5"/>
                    <a:pt x="2631" y="5"/>
                    <a:pt x="2631" y="5"/>
                  </a:cubicBezTo>
                  <a:cubicBezTo>
                    <a:pt x="2496" y="57"/>
                    <a:pt x="2354" y="115"/>
                    <a:pt x="2235" y="199"/>
                  </a:cubicBezTo>
                  <a:cubicBezTo>
                    <a:pt x="2173" y="243"/>
                    <a:pt x="2109" y="293"/>
                    <a:pt x="2076" y="366"/>
                  </a:cubicBezTo>
                  <a:cubicBezTo>
                    <a:pt x="2055" y="411"/>
                    <a:pt x="2058" y="477"/>
                    <a:pt x="2071" y="523"/>
                  </a:cubicBezTo>
                  <a:cubicBezTo>
                    <a:pt x="2072" y="527"/>
                    <a:pt x="2073" y="531"/>
                    <a:pt x="2074" y="535"/>
                  </a:cubicBezTo>
                  <a:cubicBezTo>
                    <a:pt x="2077" y="545"/>
                    <a:pt x="2079" y="556"/>
                    <a:pt x="2083" y="566"/>
                  </a:cubicBezTo>
                  <a:cubicBezTo>
                    <a:pt x="2122" y="692"/>
                    <a:pt x="2209" y="781"/>
                    <a:pt x="2301" y="875"/>
                  </a:cubicBezTo>
                  <a:cubicBezTo>
                    <a:pt x="2321" y="896"/>
                    <a:pt x="2321" y="896"/>
                    <a:pt x="2321" y="896"/>
                  </a:cubicBezTo>
                  <a:cubicBezTo>
                    <a:pt x="2427" y="1003"/>
                    <a:pt x="2535" y="1114"/>
                    <a:pt x="2617" y="1238"/>
                  </a:cubicBezTo>
                  <a:cubicBezTo>
                    <a:pt x="2719" y="1394"/>
                    <a:pt x="2772" y="1571"/>
                    <a:pt x="2779" y="1778"/>
                  </a:cubicBezTo>
                  <a:cubicBezTo>
                    <a:pt x="2785" y="1957"/>
                    <a:pt x="2689" y="2095"/>
                    <a:pt x="2591" y="2221"/>
                  </a:cubicBezTo>
                  <a:cubicBezTo>
                    <a:pt x="2580" y="2236"/>
                    <a:pt x="2569" y="2250"/>
                    <a:pt x="2558" y="2264"/>
                  </a:cubicBezTo>
                  <a:cubicBezTo>
                    <a:pt x="2499" y="2341"/>
                    <a:pt x="2438" y="2421"/>
                    <a:pt x="2368" y="2488"/>
                  </a:cubicBezTo>
                  <a:cubicBezTo>
                    <a:pt x="2276" y="2575"/>
                    <a:pt x="2138" y="2566"/>
                    <a:pt x="2004" y="2543"/>
                  </a:cubicBezTo>
                  <a:cubicBezTo>
                    <a:pt x="1995" y="2541"/>
                    <a:pt x="1986" y="2539"/>
                    <a:pt x="1979" y="2538"/>
                  </a:cubicBezTo>
                  <a:cubicBezTo>
                    <a:pt x="1956" y="2533"/>
                    <a:pt x="1933" y="2528"/>
                    <a:pt x="1910" y="2522"/>
                  </a:cubicBezTo>
                  <a:cubicBezTo>
                    <a:pt x="1784" y="2494"/>
                    <a:pt x="1654" y="2464"/>
                    <a:pt x="1531" y="2499"/>
                  </a:cubicBezTo>
                  <a:cubicBezTo>
                    <a:pt x="1490" y="2511"/>
                    <a:pt x="1441" y="2552"/>
                    <a:pt x="1434" y="2597"/>
                  </a:cubicBezTo>
                  <a:cubicBezTo>
                    <a:pt x="1430" y="2624"/>
                    <a:pt x="1439" y="2640"/>
                    <a:pt x="1448" y="2658"/>
                  </a:cubicBezTo>
                  <a:cubicBezTo>
                    <a:pt x="1454" y="2669"/>
                    <a:pt x="1460" y="2681"/>
                    <a:pt x="1463" y="2696"/>
                  </a:cubicBezTo>
                  <a:cubicBezTo>
                    <a:pt x="1469" y="2732"/>
                    <a:pt x="1452" y="2792"/>
                    <a:pt x="1414" y="2827"/>
                  </a:cubicBezTo>
                  <a:cubicBezTo>
                    <a:pt x="1372" y="2865"/>
                    <a:pt x="1321" y="2899"/>
                    <a:pt x="1271" y="2931"/>
                  </a:cubicBezTo>
                  <a:cubicBezTo>
                    <a:pt x="1247" y="2946"/>
                    <a:pt x="1222" y="2963"/>
                    <a:pt x="1198" y="2979"/>
                  </a:cubicBezTo>
                  <a:cubicBezTo>
                    <a:pt x="1133" y="3025"/>
                    <a:pt x="1070" y="3077"/>
                    <a:pt x="1022" y="3117"/>
                  </a:cubicBezTo>
                  <a:cubicBezTo>
                    <a:pt x="1018" y="3120"/>
                    <a:pt x="1018" y="3120"/>
                    <a:pt x="1018" y="3120"/>
                  </a:cubicBezTo>
                  <a:cubicBezTo>
                    <a:pt x="895" y="3223"/>
                    <a:pt x="778" y="3319"/>
                    <a:pt x="625" y="3366"/>
                  </a:cubicBezTo>
                  <a:cubicBezTo>
                    <a:pt x="502" y="3403"/>
                    <a:pt x="367" y="3417"/>
                    <a:pt x="236" y="3431"/>
                  </a:cubicBezTo>
                  <a:cubicBezTo>
                    <a:pt x="159" y="3439"/>
                    <a:pt x="78" y="3447"/>
                    <a:pt x="1" y="34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7"/>
            <p:cNvSpPr/>
            <p:nvPr/>
          </p:nvSpPr>
          <p:spPr>
            <a:xfrm>
              <a:off x="2025" y="40"/>
              <a:ext cx="3101" cy="3844"/>
            </a:xfrm>
            <a:custGeom>
              <a:rect b="b" l="l" r="r" t="t"/>
              <a:pathLst>
                <a:path extrusionOk="0" h="3463" w="2794">
                  <a:moveTo>
                    <a:pt x="1" y="3463"/>
                  </a:moveTo>
                  <a:cubicBezTo>
                    <a:pt x="0" y="3457"/>
                    <a:pt x="0" y="3457"/>
                    <a:pt x="0" y="3457"/>
                  </a:cubicBezTo>
                  <a:cubicBezTo>
                    <a:pt x="81" y="3443"/>
                    <a:pt x="165" y="3434"/>
                    <a:pt x="246" y="3425"/>
                  </a:cubicBezTo>
                  <a:cubicBezTo>
                    <a:pt x="376" y="3412"/>
                    <a:pt x="510" y="3398"/>
                    <a:pt x="632" y="3360"/>
                  </a:cubicBezTo>
                  <a:cubicBezTo>
                    <a:pt x="768" y="3318"/>
                    <a:pt x="872" y="3228"/>
                    <a:pt x="982" y="3132"/>
                  </a:cubicBezTo>
                  <a:cubicBezTo>
                    <a:pt x="997" y="3119"/>
                    <a:pt x="1012" y="3106"/>
                    <a:pt x="1027" y="3093"/>
                  </a:cubicBezTo>
                  <a:cubicBezTo>
                    <a:pt x="1094" y="3036"/>
                    <a:pt x="1153" y="2991"/>
                    <a:pt x="1207" y="2954"/>
                  </a:cubicBezTo>
                  <a:cubicBezTo>
                    <a:pt x="1235" y="2935"/>
                    <a:pt x="1266" y="2917"/>
                    <a:pt x="1295" y="2899"/>
                  </a:cubicBezTo>
                  <a:cubicBezTo>
                    <a:pt x="1341" y="2872"/>
                    <a:pt x="1389" y="2844"/>
                    <a:pt x="1429" y="2812"/>
                  </a:cubicBezTo>
                  <a:cubicBezTo>
                    <a:pt x="1464" y="2783"/>
                    <a:pt x="1483" y="2731"/>
                    <a:pt x="1479" y="2698"/>
                  </a:cubicBezTo>
                  <a:cubicBezTo>
                    <a:pt x="1478" y="2685"/>
                    <a:pt x="1473" y="2674"/>
                    <a:pt x="1469" y="2663"/>
                  </a:cubicBezTo>
                  <a:cubicBezTo>
                    <a:pt x="1461" y="2646"/>
                    <a:pt x="1454" y="2628"/>
                    <a:pt x="1459" y="2602"/>
                  </a:cubicBezTo>
                  <a:cubicBezTo>
                    <a:pt x="1468" y="2558"/>
                    <a:pt x="1518" y="2523"/>
                    <a:pt x="1561" y="2515"/>
                  </a:cubicBezTo>
                  <a:cubicBezTo>
                    <a:pt x="1676" y="2492"/>
                    <a:pt x="1797" y="2517"/>
                    <a:pt x="1914" y="2542"/>
                  </a:cubicBezTo>
                  <a:cubicBezTo>
                    <a:pt x="1941" y="2547"/>
                    <a:pt x="1970" y="2553"/>
                    <a:pt x="1998" y="2559"/>
                  </a:cubicBezTo>
                  <a:cubicBezTo>
                    <a:pt x="2007" y="2560"/>
                    <a:pt x="2014" y="2562"/>
                    <a:pt x="2021" y="2563"/>
                  </a:cubicBezTo>
                  <a:cubicBezTo>
                    <a:pt x="2139" y="2579"/>
                    <a:pt x="2272" y="2584"/>
                    <a:pt x="2360" y="2496"/>
                  </a:cubicBezTo>
                  <a:cubicBezTo>
                    <a:pt x="2422" y="2435"/>
                    <a:pt x="2477" y="2365"/>
                    <a:pt x="2531" y="2298"/>
                  </a:cubicBezTo>
                  <a:cubicBezTo>
                    <a:pt x="2549" y="2275"/>
                    <a:pt x="2568" y="2251"/>
                    <a:pt x="2586" y="2228"/>
                  </a:cubicBezTo>
                  <a:cubicBezTo>
                    <a:pt x="2693" y="2097"/>
                    <a:pt x="2788" y="1966"/>
                    <a:pt x="2781" y="1795"/>
                  </a:cubicBezTo>
                  <a:cubicBezTo>
                    <a:pt x="2772" y="1596"/>
                    <a:pt x="2725" y="1417"/>
                    <a:pt x="2642" y="1262"/>
                  </a:cubicBezTo>
                  <a:cubicBezTo>
                    <a:pt x="2572" y="1131"/>
                    <a:pt x="2472" y="1019"/>
                    <a:pt x="2357" y="897"/>
                  </a:cubicBezTo>
                  <a:cubicBezTo>
                    <a:pt x="2347" y="886"/>
                    <a:pt x="2338" y="876"/>
                    <a:pt x="2328" y="866"/>
                  </a:cubicBezTo>
                  <a:cubicBezTo>
                    <a:pt x="2248" y="781"/>
                    <a:pt x="2165" y="693"/>
                    <a:pt x="2117" y="582"/>
                  </a:cubicBezTo>
                  <a:cubicBezTo>
                    <a:pt x="2114" y="573"/>
                    <a:pt x="2110" y="564"/>
                    <a:pt x="2107" y="556"/>
                  </a:cubicBezTo>
                  <a:cubicBezTo>
                    <a:pt x="2105" y="550"/>
                    <a:pt x="2102" y="544"/>
                    <a:pt x="2100" y="539"/>
                  </a:cubicBezTo>
                  <a:cubicBezTo>
                    <a:pt x="2081" y="493"/>
                    <a:pt x="2066" y="426"/>
                    <a:pt x="2081" y="377"/>
                  </a:cubicBezTo>
                  <a:cubicBezTo>
                    <a:pt x="2103" y="301"/>
                    <a:pt x="2165" y="249"/>
                    <a:pt x="2226" y="201"/>
                  </a:cubicBezTo>
                  <a:cubicBezTo>
                    <a:pt x="2346" y="108"/>
                    <a:pt x="2499" y="45"/>
                    <a:pt x="2619" y="0"/>
                  </a:cubicBezTo>
                  <a:cubicBezTo>
                    <a:pt x="2621" y="5"/>
                    <a:pt x="2621" y="5"/>
                    <a:pt x="2621" y="5"/>
                  </a:cubicBezTo>
                  <a:cubicBezTo>
                    <a:pt x="2501" y="50"/>
                    <a:pt x="2349" y="113"/>
                    <a:pt x="2229" y="206"/>
                  </a:cubicBezTo>
                  <a:cubicBezTo>
                    <a:pt x="2169" y="253"/>
                    <a:pt x="2108" y="304"/>
                    <a:pt x="2086" y="379"/>
                  </a:cubicBezTo>
                  <a:cubicBezTo>
                    <a:pt x="2072" y="426"/>
                    <a:pt x="2087" y="491"/>
                    <a:pt x="2105" y="537"/>
                  </a:cubicBezTo>
                  <a:cubicBezTo>
                    <a:pt x="2108" y="542"/>
                    <a:pt x="2110" y="548"/>
                    <a:pt x="2112" y="554"/>
                  </a:cubicBezTo>
                  <a:cubicBezTo>
                    <a:pt x="2116" y="562"/>
                    <a:pt x="2119" y="571"/>
                    <a:pt x="2123" y="580"/>
                  </a:cubicBezTo>
                  <a:cubicBezTo>
                    <a:pt x="2170" y="690"/>
                    <a:pt x="2252" y="777"/>
                    <a:pt x="2332" y="862"/>
                  </a:cubicBezTo>
                  <a:cubicBezTo>
                    <a:pt x="2342" y="872"/>
                    <a:pt x="2352" y="883"/>
                    <a:pt x="2361" y="893"/>
                  </a:cubicBezTo>
                  <a:cubicBezTo>
                    <a:pt x="2476" y="1016"/>
                    <a:pt x="2577" y="1128"/>
                    <a:pt x="2647" y="1259"/>
                  </a:cubicBezTo>
                  <a:cubicBezTo>
                    <a:pt x="2731" y="1415"/>
                    <a:pt x="2778" y="1595"/>
                    <a:pt x="2786" y="1795"/>
                  </a:cubicBezTo>
                  <a:cubicBezTo>
                    <a:pt x="2794" y="1967"/>
                    <a:pt x="2698" y="2100"/>
                    <a:pt x="2591" y="2232"/>
                  </a:cubicBezTo>
                  <a:cubicBezTo>
                    <a:pt x="2572" y="2255"/>
                    <a:pt x="2553" y="2278"/>
                    <a:pt x="2535" y="2301"/>
                  </a:cubicBezTo>
                  <a:cubicBezTo>
                    <a:pt x="2481" y="2369"/>
                    <a:pt x="2426" y="2439"/>
                    <a:pt x="2364" y="2500"/>
                  </a:cubicBezTo>
                  <a:cubicBezTo>
                    <a:pt x="2274" y="2590"/>
                    <a:pt x="2140" y="2585"/>
                    <a:pt x="2020" y="2568"/>
                  </a:cubicBezTo>
                  <a:cubicBezTo>
                    <a:pt x="2014" y="2567"/>
                    <a:pt x="2006" y="2566"/>
                    <a:pt x="1997" y="2564"/>
                  </a:cubicBezTo>
                  <a:cubicBezTo>
                    <a:pt x="1969" y="2559"/>
                    <a:pt x="1940" y="2553"/>
                    <a:pt x="1913" y="2547"/>
                  </a:cubicBezTo>
                  <a:cubicBezTo>
                    <a:pt x="1796" y="2523"/>
                    <a:pt x="1676" y="2497"/>
                    <a:pt x="1562" y="2520"/>
                  </a:cubicBezTo>
                  <a:cubicBezTo>
                    <a:pt x="1522" y="2528"/>
                    <a:pt x="1473" y="2562"/>
                    <a:pt x="1465" y="2603"/>
                  </a:cubicBezTo>
                  <a:cubicBezTo>
                    <a:pt x="1459" y="2628"/>
                    <a:pt x="1466" y="2644"/>
                    <a:pt x="1474" y="2661"/>
                  </a:cubicBezTo>
                  <a:cubicBezTo>
                    <a:pt x="1479" y="2672"/>
                    <a:pt x="1483" y="2683"/>
                    <a:pt x="1485" y="2697"/>
                  </a:cubicBezTo>
                  <a:cubicBezTo>
                    <a:pt x="1489" y="2732"/>
                    <a:pt x="1470" y="2786"/>
                    <a:pt x="1432" y="2816"/>
                  </a:cubicBezTo>
                  <a:cubicBezTo>
                    <a:pt x="1392" y="2849"/>
                    <a:pt x="1344" y="2877"/>
                    <a:pt x="1298" y="2904"/>
                  </a:cubicBezTo>
                  <a:cubicBezTo>
                    <a:pt x="1269" y="2922"/>
                    <a:pt x="1238" y="2940"/>
                    <a:pt x="1210" y="2959"/>
                  </a:cubicBezTo>
                  <a:cubicBezTo>
                    <a:pt x="1156" y="2995"/>
                    <a:pt x="1098" y="3041"/>
                    <a:pt x="1031" y="3098"/>
                  </a:cubicBezTo>
                  <a:cubicBezTo>
                    <a:pt x="1016" y="3111"/>
                    <a:pt x="1001" y="3124"/>
                    <a:pt x="986" y="3137"/>
                  </a:cubicBezTo>
                  <a:cubicBezTo>
                    <a:pt x="875" y="3232"/>
                    <a:pt x="771" y="3322"/>
                    <a:pt x="633" y="3365"/>
                  </a:cubicBezTo>
                  <a:cubicBezTo>
                    <a:pt x="511" y="3403"/>
                    <a:pt x="377" y="3417"/>
                    <a:pt x="247" y="3431"/>
                  </a:cubicBezTo>
                  <a:cubicBezTo>
                    <a:pt x="166" y="3439"/>
                    <a:pt x="82" y="3448"/>
                    <a:pt x="1" y="34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7"/>
            <p:cNvSpPr/>
            <p:nvPr/>
          </p:nvSpPr>
          <p:spPr>
            <a:xfrm>
              <a:off x="2049" y="43"/>
              <a:ext cx="3112" cy="3846"/>
            </a:xfrm>
            <a:custGeom>
              <a:rect b="b" l="l" r="r" t="t"/>
              <a:pathLst>
                <a:path extrusionOk="0" h="3465" w="2804">
                  <a:moveTo>
                    <a:pt x="1" y="3465"/>
                  </a:moveTo>
                  <a:cubicBezTo>
                    <a:pt x="0" y="3460"/>
                    <a:pt x="0" y="3460"/>
                    <a:pt x="0" y="3460"/>
                  </a:cubicBezTo>
                  <a:cubicBezTo>
                    <a:pt x="83" y="3444"/>
                    <a:pt x="170" y="3435"/>
                    <a:pt x="255" y="3426"/>
                  </a:cubicBezTo>
                  <a:cubicBezTo>
                    <a:pt x="385" y="3412"/>
                    <a:pt x="519" y="3398"/>
                    <a:pt x="639" y="3359"/>
                  </a:cubicBezTo>
                  <a:cubicBezTo>
                    <a:pt x="765" y="3318"/>
                    <a:pt x="866" y="3226"/>
                    <a:pt x="965" y="3137"/>
                  </a:cubicBezTo>
                  <a:cubicBezTo>
                    <a:pt x="988" y="3116"/>
                    <a:pt x="1012" y="3094"/>
                    <a:pt x="1035" y="3074"/>
                  </a:cubicBezTo>
                  <a:cubicBezTo>
                    <a:pt x="1101" y="3016"/>
                    <a:pt x="1161" y="2971"/>
                    <a:pt x="1218" y="2934"/>
                  </a:cubicBezTo>
                  <a:cubicBezTo>
                    <a:pt x="1251" y="2913"/>
                    <a:pt x="1287" y="2894"/>
                    <a:pt x="1323" y="2875"/>
                  </a:cubicBezTo>
                  <a:cubicBezTo>
                    <a:pt x="1365" y="2853"/>
                    <a:pt x="1409" y="2829"/>
                    <a:pt x="1447" y="2803"/>
                  </a:cubicBezTo>
                  <a:cubicBezTo>
                    <a:pt x="1482" y="2779"/>
                    <a:pt x="1502" y="2733"/>
                    <a:pt x="1501" y="2702"/>
                  </a:cubicBezTo>
                  <a:cubicBezTo>
                    <a:pt x="1501" y="2690"/>
                    <a:pt x="1497" y="2680"/>
                    <a:pt x="1494" y="2669"/>
                  </a:cubicBezTo>
                  <a:cubicBezTo>
                    <a:pt x="1489" y="2653"/>
                    <a:pt x="1483" y="2636"/>
                    <a:pt x="1490" y="2612"/>
                  </a:cubicBezTo>
                  <a:cubicBezTo>
                    <a:pt x="1501" y="2572"/>
                    <a:pt x="1551" y="2544"/>
                    <a:pt x="1593" y="2539"/>
                  </a:cubicBezTo>
                  <a:cubicBezTo>
                    <a:pt x="1696" y="2525"/>
                    <a:pt x="1804" y="2546"/>
                    <a:pt x="1909" y="2566"/>
                  </a:cubicBezTo>
                  <a:cubicBezTo>
                    <a:pt x="1944" y="2573"/>
                    <a:pt x="1979" y="2580"/>
                    <a:pt x="2014" y="2585"/>
                  </a:cubicBezTo>
                  <a:cubicBezTo>
                    <a:pt x="2019" y="2586"/>
                    <a:pt x="2024" y="2587"/>
                    <a:pt x="2029" y="2587"/>
                  </a:cubicBezTo>
                  <a:cubicBezTo>
                    <a:pt x="2032" y="2587"/>
                    <a:pt x="2034" y="2588"/>
                    <a:pt x="2037" y="2588"/>
                  </a:cubicBezTo>
                  <a:cubicBezTo>
                    <a:pt x="2117" y="2599"/>
                    <a:pt x="2266" y="2603"/>
                    <a:pt x="2356" y="2509"/>
                  </a:cubicBezTo>
                  <a:cubicBezTo>
                    <a:pt x="2408" y="2455"/>
                    <a:pt x="2457" y="2394"/>
                    <a:pt x="2504" y="2336"/>
                  </a:cubicBezTo>
                  <a:cubicBezTo>
                    <a:pt x="2530" y="2304"/>
                    <a:pt x="2557" y="2271"/>
                    <a:pt x="2585" y="2239"/>
                  </a:cubicBezTo>
                  <a:cubicBezTo>
                    <a:pt x="2685" y="2122"/>
                    <a:pt x="2798" y="1989"/>
                    <a:pt x="2789" y="1812"/>
                  </a:cubicBezTo>
                  <a:cubicBezTo>
                    <a:pt x="2778" y="1618"/>
                    <a:pt x="2735" y="1430"/>
                    <a:pt x="2667" y="1282"/>
                  </a:cubicBezTo>
                  <a:cubicBezTo>
                    <a:pt x="2614" y="1168"/>
                    <a:pt x="2536" y="1055"/>
                    <a:pt x="2414" y="914"/>
                  </a:cubicBezTo>
                  <a:cubicBezTo>
                    <a:pt x="2394" y="891"/>
                    <a:pt x="2373" y="868"/>
                    <a:pt x="2352" y="846"/>
                  </a:cubicBezTo>
                  <a:cubicBezTo>
                    <a:pt x="2282" y="769"/>
                    <a:pt x="2210" y="689"/>
                    <a:pt x="2159" y="596"/>
                  </a:cubicBezTo>
                  <a:cubicBezTo>
                    <a:pt x="2155" y="589"/>
                    <a:pt x="2152" y="582"/>
                    <a:pt x="2148" y="575"/>
                  </a:cubicBezTo>
                  <a:cubicBezTo>
                    <a:pt x="2144" y="567"/>
                    <a:pt x="2141" y="560"/>
                    <a:pt x="2137" y="553"/>
                  </a:cubicBezTo>
                  <a:cubicBezTo>
                    <a:pt x="2121" y="524"/>
                    <a:pt x="2084" y="449"/>
                    <a:pt x="2092" y="391"/>
                  </a:cubicBezTo>
                  <a:cubicBezTo>
                    <a:pt x="2103" y="314"/>
                    <a:pt x="2161" y="258"/>
                    <a:pt x="2219" y="209"/>
                  </a:cubicBezTo>
                  <a:cubicBezTo>
                    <a:pt x="2335" y="110"/>
                    <a:pt x="2487" y="45"/>
                    <a:pt x="2607" y="0"/>
                  </a:cubicBezTo>
                  <a:cubicBezTo>
                    <a:pt x="2609" y="5"/>
                    <a:pt x="2609" y="5"/>
                    <a:pt x="2609" y="5"/>
                  </a:cubicBezTo>
                  <a:cubicBezTo>
                    <a:pt x="2490" y="50"/>
                    <a:pt x="2338" y="115"/>
                    <a:pt x="2223" y="213"/>
                  </a:cubicBezTo>
                  <a:cubicBezTo>
                    <a:pt x="2165" y="262"/>
                    <a:pt x="2108" y="316"/>
                    <a:pt x="2097" y="392"/>
                  </a:cubicBezTo>
                  <a:cubicBezTo>
                    <a:pt x="2090" y="449"/>
                    <a:pt x="2126" y="522"/>
                    <a:pt x="2142" y="551"/>
                  </a:cubicBezTo>
                  <a:cubicBezTo>
                    <a:pt x="2145" y="557"/>
                    <a:pt x="2149" y="565"/>
                    <a:pt x="2153" y="572"/>
                  </a:cubicBezTo>
                  <a:cubicBezTo>
                    <a:pt x="2157" y="579"/>
                    <a:pt x="2160" y="586"/>
                    <a:pt x="2164" y="593"/>
                  </a:cubicBezTo>
                  <a:cubicBezTo>
                    <a:pt x="2214" y="686"/>
                    <a:pt x="2287" y="765"/>
                    <a:pt x="2356" y="842"/>
                  </a:cubicBezTo>
                  <a:cubicBezTo>
                    <a:pt x="2377" y="864"/>
                    <a:pt x="2398" y="887"/>
                    <a:pt x="2418" y="910"/>
                  </a:cubicBezTo>
                  <a:cubicBezTo>
                    <a:pt x="2541" y="1051"/>
                    <a:pt x="2619" y="1165"/>
                    <a:pt x="2672" y="1280"/>
                  </a:cubicBezTo>
                  <a:cubicBezTo>
                    <a:pt x="2740" y="1428"/>
                    <a:pt x="2783" y="1617"/>
                    <a:pt x="2794" y="1812"/>
                  </a:cubicBezTo>
                  <a:cubicBezTo>
                    <a:pt x="2804" y="1991"/>
                    <a:pt x="2690" y="2124"/>
                    <a:pt x="2589" y="2242"/>
                  </a:cubicBezTo>
                  <a:cubicBezTo>
                    <a:pt x="2562" y="2274"/>
                    <a:pt x="2534" y="2308"/>
                    <a:pt x="2508" y="2340"/>
                  </a:cubicBezTo>
                  <a:cubicBezTo>
                    <a:pt x="2461" y="2398"/>
                    <a:pt x="2412" y="2458"/>
                    <a:pt x="2360" y="2513"/>
                  </a:cubicBezTo>
                  <a:cubicBezTo>
                    <a:pt x="2268" y="2608"/>
                    <a:pt x="2118" y="2604"/>
                    <a:pt x="2036" y="2594"/>
                  </a:cubicBezTo>
                  <a:cubicBezTo>
                    <a:pt x="2033" y="2593"/>
                    <a:pt x="2031" y="2593"/>
                    <a:pt x="2029" y="2593"/>
                  </a:cubicBezTo>
                  <a:cubicBezTo>
                    <a:pt x="2023" y="2592"/>
                    <a:pt x="2018" y="2591"/>
                    <a:pt x="2013" y="2591"/>
                  </a:cubicBezTo>
                  <a:cubicBezTo>
                    <a:pt x="1978" y="2585"/>
                    <a:pt x="1943" y="2578"/>
                    <a:pt x="1908" y="2572"/>
                  </a:cubicBezTo>
                  <a:cubicBezTo>
                    <a:pt x="1804" y="2551"/>
                    <a:pt x="1696" y="2531"/>
                    <a:pt x="1593" y="2544"/>
                  </a:cubicBezTo>
                  <a:cubicBezTo>
                    <a:pt x="1553" y="2550"/>
                    <a:pt x="1505" y="2577"/>
                    <a:pt x="1495" y="2613"/>
                  </a:cubicBezTo>
                  <a:cubicBezTo>
                    <a:pt x="1489" y="2636"/>
                    <a:pt x="1494" y="2651"/>
                    <a:pt x="1499" y="2667"/>
                  </a:cubicBezTo>
                  <a:cubicBezTo>
                    <a:pt x="1503" y="2678"/>
                    <a:pt x="1506" y="2689"/>
                    <a:pt x="1507" y="2701"/>
                  </a:cubicBezTo>
                  <a:cubicBezTo>
                    <a:pt x="1507" y="2734"/>
                    <a:pt x="1486" y="2783"/>
                    <a:pt x="1450" y="2808"/>
                  </a:cubicBezTo>
                  <a:cubicBezTo>
                    <a:pt x="1412" y="2834"/>
                    <a:pt x="1368" y="2857"/>
                    <a:pt x="1325" y="2880"/>
                  </a:cubicBezTo>
                  <a:cubicBezTo>
                    <a:pt x="1290" y="2899"/>
                    <a:pt x="1254" y="2918"/>
                    <a:pt x="1221" y="2939"/>
                  </a:cubicBezTo>
                  <a:cubicBezTo>
                    <a:pt x="1164" y="2975"/>
                    <a:pt x="1105" y="3021"/>
                    <a:pt x="1039" y="3078"/>
                  </a:cubicBezTo>
                  <a:cubicBezTo>
                    <a:pt x="1015" y="3098"/>
                    <a:pt x="991" y="3120"/>
                    <a:pt x="968" y="3141"/>
                  </a:cubicBezTo>
                  <a:cubicBezTo>
                    <a:pt x="870" y="3231"/>
                    <a:pt x="767" y="3323"/>
                    <a:pt x="641" y="3364"/>
                  </a:cubicBezTo>
                  <a:cubicBezTo>
                    <a:pt x="520" y="3403"/>
                    <a:pt x="385" y="3418"/>
                    <a:pt x="255" y="3431"/>
                  </a:cubicBezTo>
                  <a:cubicBezTo>
                    <a:pt x="171" y="3440"/>
                    <a:pt x="84" y="3449"/>
                    <a:pt x="1" y="34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7"/>
            <p:cNvSpPr/>
            <p:nvPr/>
          </p:nvSpPr>
          <p:spPr>
            <a:xfrm>
              <a:off x="2073" y="47"/>
              <a:ext cx="3125" cy="3849"/>
            </a:xfrm>
            <a:custGeom>
              <a:rect b="b" l="l" r="r" t="t"/>
              <a:pathLst>
                <a:path extrusionOk="0" h="3468" w="2815">
                  <a:moveTo>
                    <a:pt x="1" y="3468"/>
                  </a:moveTo>
                  <a:cubicBezTo>
                    <a:pt x="0" y="3462"/>
                    <a:pt x="0" y="3462"/>
                    <a:pt x="0" y="3462"/>
                  </a:cubicBezTo>
                  <a:cubicBezTo>
                    <a:pt x="86" y="3445"/>
                    <a:pt x="176" y="3436"/>
                    <a:pt x="263" y="3427"/>
                  </a:cubicBezTo>
                  <a:cubicBezTo>
                    <a:pt x="394" y="3413"/>
                    <a:pt x="530" y="3399"/>
                    <a:pt x="647" y="3358"/>
                  </a:cubicBezTo>
                  <a:cubicBezTo>
                    <a:pt x="764" y="3318"/>
                    <a:pt x="861" y="3225"/>
                    <a:pt x="955" y="3136"/>
                  </a:cubicBezTo>
                  <a:cubicBezTo>
                    <a:pt x="984" y="3108"/>
                    <a:pt x="1014" y="3080"/>
                    <a:pt x="1044" y="3053"/>
                  </a:cubicBezTo>
                  <a:cubicBezTo>
                    <a:pt x="1109" y="2996"/>
                    <a:pt x="1172" y="2950"/>
                    <a:pt x="1230" y="2915"/>
                  </a:cubicBezTo>
                  <a:cubicBezTo>
                    <a:pt x="1268" y="2892"/>
                    <a:pt x="1311" y="2872"/>
                    <a:pt x="1353" y="2853"/>
                  </a:cubicBezTo>
                  <a:cubicBezTo>
                    <a:pt x="1391" y="2836"/>
                    <a:pt x="1431" y="2817"/>
                    <a:pt x="1466" y="2797"/>
                  </a:cubicBezTo>
                  <a:cubicBezTo>
                    <a:pt x="1501" y="2777"/>
                    <a:pt x="1523" y="2736"/>
                    <a:pt x="1525" y="2708"/>
                  </a:cubicBezTo>
                  <a:cubicBezTo>
                    <a:pt x="1525" y="2697"/>
                    <a:pt x="1523" y="2688"/>
                    <a:pt x="1521" y="2678"/>
                  </a:cubicBezTo>
                  <a:cubicBezTo>
                    <a:pt x="1518" y="2663"/>
                    <a:pt x="1514" y="2647"/>
                    <a:pt x="1523" y="2625"/>
                  </a:cubicBezTo>
                  <a:cubicBezTo>
                    <a:pt x="1536" y="2591"/>
                    <a:pt x="1585" y="2569"/>
                    <a:pt x="1626" y="2566"/>
                  </a:cubicBezTo>
                  <a:cubicBezTo>
                    <a:pt x="1717" y="2559"/>
                    <a:pt x="1812" y="2576"/>
                    <a:pt x="1903" y="2591"/>
                  </a:cubicBezTo>
                  <a:cubicBezTo>
                    <a:pt x="1945" y="2599"/>
                    <a:pt x="1989" y="2606"/>
                    <a:pt x="2032" y="2611"/>
                  </a:cubicBezTo>
                  <a:cubicBezTo>
                    <a:pt x="2036" y="2612"/>
                    <a:pt x="2041" y="2612"/>
                    <a:pt x="2046" y="2613"/>
                  </a:cubicBezTo>
                  <a:cubicBezTo>
                    <a:pt x="2053" y="2613"/>
                    <a:pt x="2053" y="2613"/>
                    <a:pt x="2053" y="2613"/>
                  </a:cubicBezTo>
                  <a:cubicBezTo>
                    <a:pt x="2127" y="2620"/>
                    <a:pt x="2265" y="2617"/>
                    <a:pt x="2352" y="2521"/>
                  </a:cubicBezTo>
                  <a:cubicBezTo>
                    <a:pt x="2393" y="2476"/>
                    <a:pt x="2434" y="2427"/>
                    <a:pt x="2473" y="2380"/>
                  </a:cubicBezTo>
                  <a:cubicBezTo>
                    <a:pt x="2509" y="2336"/>
                    <a:pt x="2546" y="2291"/>
                    <a:pt x="2584" y="2249"/>
                  </a:cubicBezTo>
                  <a:cubicBezTo>
                    <a:pt x="2589" y="2244"/>
                    <a:pt x="2589" y="2244"/>
                    <a:pt x="2589" y="2244"/>
                  </a:cubicBezTo>
                  <a:cubicBezTo>
                    <a:pt x="2697" y="2123"/>
                    <a:pt x="2810" y="1998"/>
                    <a:pt x="2799" y="1828"/>
                  </a:cubicBezTo>
                  <a:cubicBezTo>
                    <a:pt x="2788" y="1657"/>
                    <a:pt x="2747" y="1460"/>
                    <a:pt x="2689" y="1302"/>
                  </a:cubicBezTo>
                  <a:cubicBezTo>
                    <a:pt x="2645" y="1182"/>
                    <a:pt x="2573" y="1060"/>
                    <a:pt x="2469" y="932"/>
                  </a:cubicBezTo>
                  <a:cubicBezTo>
                    <a:pt x="2438" y="893"/>
                    <a:pt x="2404" y="854"/>
                    <a:pt x="2370" y="816"/>
                  </a:cubicBezTo>
                  <a:cubicBezTo>
                    <a:pt x="2312" y="751"/>
                    <a:pt x="2252" y="683"/>
                    <a:pt x="2205" y="611"/>
                  </a:cubicBezTo>
                  <a:cubicBezTo>
                    <a:pt x="2201" y="604"/>
                    <a:pt x="2197" y="598"/>
                    <a:pt x="2193" y="592"/>
                  </a:cubicBezTo>
                  <a:cubicBezTo>
                    <a:pt x="2187" y="584"/>
                    <a:pt x="2182" y="576"/>
                    <a:pt x="2177" y="568"/>
                  </a:cubicBezTo>
                  <a:cubicBezTo>
                    <a:pt x="2174" y="564"/>
                    <a:pt x="2171" y="560"/>
                    <a:pt x="2169" y="556"/>
                  </a:cubicBezTo>
                  <a:cubicBezTo>
                    <a:pt x="2140" y="511"/>
                    <a:pt x="2106" y="460"/>
                    <a:pt x="2105" y="405"/>
                  </a:cubicBezTo>
                  <a:cubicBezTo>
                    <a:pt x="2104" y="327"/>
                    <a:pt x="2161" y="266"/>
                    <a:pt x="2214" y="216"/>
                  </a:cubicBezTo>
                  <a:cubicBezTo>
                    <a:pt x="2326" y="111"/>
                    <a:pt x="2486" y="43"/>
                    <a:pt x="2597" y="0"/>
                  </a:cubicBezTo>
                  <a:cubicBezTo>
                    <a:pt x="2599" y="5"/>
                    <a:pt x="2599" y="5"/>
                    <a:pt x="2599" y="5"/>
                  </a:cubicBezTo>
                  <a:cubicBezTo>
                    <a:pt x="2489" y="48"/>
                    <a:pt x="2329" y="116"/>
                    <a:pt x="2218" y="220"/>
                  </a:cubicBezTo>
                  <a:cubicBezTo>
                    <a:pt x="2166" y="270"/>
                    <a:pt x="2110" y="329"/>
                    <a:pt x="2111" y="405"/>
                  </a:cubicBezTo>
                  <a:cubicBezTo>
                    <a:pt x="2112" y="458"/>
                    <a:pt x="2145" y="509"/>
                    <a:pt x="2174" y="553"/>
                  </a:cubicBezTo>
                  <a:cubicBezTo>
                    <a:pt x="2176" y="557"/>
                    <a:pt x="2179" y="561"/>
                    <a:pt x="2181" y="565"/>
                  </a:cubicBezTo>
                  <a:cubicBezTo>
                    <a:pt x="2186" y="573"/>
                    <a:pt x="2192" y="581"/>
                    <a:pt x="2197" y="589"/>
                  </a:cubicBezTo>
                  <a:cubicBezTo>
                    <a:pt x="2201" y="595"/>
                    <a:pt x="2205" y="601"/>
                    <a:pt x="2209" y="608"/>
                  </a:cubicBezTo>
                  <a:cubicBezTo>
                    <a:pt x="2256" y="680"/>
                    <a:pt x="2316" y="747"/>
                    <a:pt x="2374" y="812"/>
                  </a:cubicBezTo>
                  <a:cubicBezTo>
                    <a:pt x="2408" y="850"/>
                    <a:pt x="2443" y="889"/>
                    <a:pt x="2474" y="928"/>
                  </a:cubicBezTo>
                  <a:cubicBezTo>
                    <a:pt x="2578" y="1057"/>
                    <a:pt x="2650" y="1179"/>
                    <a:pt x="2694" y="1300"/>
                  </a:cubicBezTo>
                  <a:cubicBezTo>
                    <a:pt x="2752" y="1459"/>
                    <a:pt x="2794" y="1656"/>
                    <a:pt x="2804" y="1828"/>
                  </a:cubicBezTo>
                  <a:cubicBezTo>
                    <a:pt x="2815" y="2000"/>
                    <a:pt x="2702" y="2126"/>
                    <a:pt x="2593" y="2248"/>
                  </a:cubicBezTo>
                  <a:cubicBezTo>
                    <a:pt x="2589" y="2253"/>
                    <a:pt x="2589" y="2253"/>
                    <a:pt x="2589" y="2253"/>
                  </a:cubicBezTo>
                  <a:cubicBezTo>
                    <a:pt x="2550" y="2295"/>
                    <a:pt x="2513" y="2340"/>
                    <a:pt x="2477" y="2383"/>
                  </a:cubicBezTo>
                  <a:cubicBezTo>
                    <a:pt x="2438" y="2431"/>
                    <a:pt x="2398" y="2479"/>
                    <a:pt x="2356" y="2525"/>
                  </a:cubicBezTo>
                  <a:cubicBezTo>
                    <a:pt x="2267" y="2622"/>
                    <a:pt x="2128" y="2626"/>
                    <a:pt x="2052" y="2619"/>
                  </a:cubicBezTo>
                  <a:cubicBezTo>
                    <a:pt x="2046" y="2618"/>
                    <a:pt x="2046" y="2618"/>
                    <a:pt x="2046" y="2618"/>
                  </a:cubicBezTo>
                  <a:cubicBezTo>
                    <a:pt x="2041" y="2618"/>
                    <a:pt x="2036" y="2618"/>
                    <a:pt x="2031" y="2617"/>
                  </a:cubicBezTo>
                  <a:cubicBezTo>
                    <a:pt x="1988" y="2612"/>
                    <a:pt x="1944" y="2604"/>
                    <a:pt x="1902" y="2597"/>
                  </a:cubicBezTo>
                  <a:cubicBezTo>
                    <a:pt x="1811" y="2581"/>
                    <a:pt x="1717" y="2565"/>
                    <a:pt x="1626" y="2572"/>
                  </a:cubicBezTo>
                  <a:cubicBezTo>
                    <a:pt x="1587" y="2575"/>
                    <a:pt x="1540" y="2595"/>
                    <a:pt x="1528" y="2627"/>
                  </a:cubicBezTo>
                  <a:cubicBezTo>
                    <a:pt x="1520" y="2647"/>
                    <a:pt x="1523" y="2662"/>
                    <a:pt x="1527" y="2677"/>
                  </a:cubicBezTo>
                  <a:cubicBezTo>
                    <a:pt x="1529" y="2687"/>
                    <a:pt x="1531" y="2697"/>
                    <a:pt x="1530" y="2708"/>
                  </a:cubicBezTo>
                  <a:cubicBezTo>
                    <a:pt x="1528" y="2738"/>
                    <a:pt x="1506" y="2781"/>
                    <a:pt x="1469" y="2802"/>
                  </a:cubicBezTo>
                  <a:cubicBezTo>
                    <a:pt x="1433" y="2822"/>
                    <a:pt x="1394" y="2841"/>
                    <a:pt x="1355" y="2858"/>
                  </a:cubicBezTo>
                  <a:cubicBezTo>
                    <a:pt x="1314" y="2877"/>
                    <a:pt x="1271" y="2897"/>
                    <a:pt x="1233" y="2920"/>
                  </a:cubicBezTo>
                  <a:cubicBezTo>
                    <a:pt x="1175" y="2954"/>
                    <a:pt x="1113" y="3001"/>
                    <a:pt x="1048" y="3058"/>
                  </a:cubicBezTo>
                  <a:cubicBezTo>
                    <a:pt x="1018" y="3084"/>
                    <a:pt x="988" y="3112"/>
                    <a:pt x="959" y="3140"/>
                  </a:cubicBezTo>
                  <a:cubicBezTo>
                    <a:pt x="864" y="3230"/>
                    <a:pt x="767" y="3323"/>
                    <a:pt x="649" y="3364"/>
                  </a:cubicBezTo>
                  <a:cubicBezTo>
                    <a:pt x="531" y="3405"/>
                    <a:pt x="395" y="3419"/>
                    <a:pt x="263" y="3433"/>
                  </a:cubicBezTo>
                  <a:cubicBezTo>
                    <a:pt x="176" y="3442"/>
                    <a:pt x="86" y="3451"/>
                    <a:pt x="1" y="3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7"/>
            <p:cNvSpPr/>
            <p:nvPr/>
          </p:nvSpPr>
          <p:spPr>
            <a:xfrm>
              <a:off x="2096" y="50"/>
              <a:ext cx="3139" cy="3853"/>
            </a:xfrm>
            <a:custGeom>
              <a:rect b="b" l="l" r="r" t="t"/>
              <a:pathLst>
                <a:path extrusionOk="0" h="3471" w="2828">
                  <a:moveTo>
                    <a:pt x="2" y="3471"/>
                  </a:moveTo>
                  <a:cubicBezTo>
                    <a:pt x="0" y="3465"/>
                    <a:pt x="0" y="3465"/>
                    <a:pt x="0" y="3465"/>
                  </a:cubicBezTo>
                  <a:cubicBezTo>
                    <a:pt x="89" y="3447"/>
                    <a:pt x="182" y="3437"/>
                    <a:pt x="271" y="3427"/>
                  </a:cubicBezTo>
                  <a:cubicBezTo>
                    <a:pt x="401" y="3413"/>
                    <a:pt x="536" y="3398"/>
                    <a:pt x="655" y="3357"/>
                  </a:cubicBezTo>
                  <a:cubicBezTo>
                    <a:pt x="770" y="3318"/>
                    <a:pt x="865" y="3221"/>
                    <a:pt x="957" y="3128"/>
                  </a:cubicBezTo>
                  <a:cubicBezTo>
                    <a:pt x="990" y="3094"/>
                    <a:pt x="1021" y="3062"/>
                    <a:pt x="1053" y="3033"/>
                  </a:cubicBezTo>
                  <a:cubicBezTo>
                    <a:pt x="1117" y="2975"/>
                    <a:pt x="1181" y="2929"/>
                    <a:pt x="1242" y="2896"/>
                  </a:cubicBezTo>
                  <a:cubicBezTo>
                    <a:pt x="1287" y="2873"/>
                    <a:pt x="1336" y="2854"/>
                    <a:pt x="1384" y="2835"/>
                  </a:cubicBezTo>
                  <a:cubicBezTo>
                    <a:pt x="1418" y="2822"/>
                    <a:pt x="1454" y="2808"/>
                    <a:pt x="1487" y="2793"/>
                  </a:cubicBezTo>
                  <a:cubicBezTo>
                    <a:pt x="1521" y="2777"/>
                    <a:pt x="1544" y="2743"/>
                    <a:pt x="1549" y="2717"/>
                  </a:cubicBezTo>
                  <a:cubicBezTo>
                    <a:pt x="1551" y="2707"/>
                    <a:pt x="1550" y="2699"/>
                    <a:pt x="1549" y="2690"/>
                  </a:cubicBezTo>
                  <a:cubicBezTo>
                    <a:pt x="1548" y="2676"/>
                    <a:pt x="1547" y="2662"/>
                    <a:pt x="1556" y="2643"/>
                  </a:cubicBezTo>
                  <a:cubicBezTo>
                    <a:pt x="1572" y="2612"/>
                    <a:pt x="1621" y="2597"/>
                    <a:pt x="1660" y="2596"/>
                  </a:cubicBezTo>
                  <a:cubicBezTo>
                    <a:pt x="1735" y="2594"/>
                    <a:pt x="1812" y="2606"/>
                    <a:pt x="1886" y="2617"/>
                  </a:cubicBezTo>
                  <a:cubicBezTo>
                    <a:pt x="1940" y="2625"/>
                    <a:pt x="1995" y="2634"/>
                    <a:pt x="2049" y="2637"/>
                  </a:cubicBezTo>
                  <a:cubicBezTo>
                    <a:pt x="2055" y="2638"/>
                    <a:pt x="2062" y="2638"/>
                    <a:pt x="2069" y="2638"/>
                  </a:cubicBezTo>
                  <a:cubicBezTo>
                    <a:pt x="2192" y="2638"/>
                    <a:pt x="2278" y="2605"/>
                    <a:pt x="2348" y="2533"/>
                  </a:cubicBezTo>
                  <a:cubicBezTo>
                    <a:pt x="2389" y="2491"/>
                    <a:pt x="2427" y="2444"/>
                    <a:pt x="2468" y="2395"/>
                  </a:cubicBezTo>
                  <a:cubicBezTo>
                    <a:pt x="2505" y="2349"/>
                    <a:pt x="2544" y="2302"/>
                    <a:pt x="2584" y="2259"/>
                  </a:cubicBezTo>
                  <a:cubicBezTo>
                    <a:pt x="2600" y="2242"/>
                    <a:pt x="2600" y="2242"/>
                    <a:pt x="2600" y="2242"/>
                  </a:cubicBezTo>
                  <a:cubicBezTo>
                    <a:pt x="2704" y="2133"/>
                    <a:pt x="2822" y="2008"/>
                    <a:pt x="2811" y="1844"/>
                  </a:cubicBezTo>
                  <a:cubicBezTo>
                    <a:pt x="2802" y="1708"/>
                    <a:pt x="2768" y="1537"/>
                    <a:pt x="2707" y="1322"/>
                  </a:cubicBezTo>
                  <a:cubicBezTo>
                    <a:pt x="2671" y="1195"/>
                    <a:pt x="2609" y="1070"/>
                    <a:pt x="2522" y="949"/>
                  </a:cubicBezTo>
                  <a:cubicBezTo>
                    <a:pt x="2478" y="888"/>
                    <a:pt x="2426" y="829"/>
                    <a:pt x="2376" y="772"/>
                  </a:cubicBezTo>
                  <a:cubicBezTo>
                    <a:pt x="2334" y="724"/>
                    <a:pt x="2291" y="675"/>
                    <a:pt x="2252" y="626"/>
                  </a:cubicBezTo>
                  <a:cubicBezTo>
                    <a:pt x="2244" y="615"/>
                    <a:pt x="2235" y="604"/>
                    <a:pt x="2227" y="594"/>
                  </a:cubicBezTo>
                  <a:cubicBezTo>
                    <a:pt x="2219" y="583"/>
                    <a:pt x="2219" y="583"/>
                    <a:pt x="2219" y="583"/>
                  </a:cubicBezTo>
                  <a:cubicBezTo>
                    <a:pt x="2214" y="577"/>
                    <a:pt x="2209" y="571"/>
                    <a:pt x="2204" y="565"/>
                  </a:cubicBezTo>
                  <a:cubicBezTo>
                    <a:pt x="2169" y="522"/>
                    <a:pt x="2130" y="474"/>
                    <a:pt x="2120" y="420"/>
                  </a:cubicBezTo>
                  <a:cubicBezTo>
                    <a:pt x="2107" y="343"/>
                    <a:pt x="2158" y="278"/>
                    <a:pt x="2210" y="223"/>
                  </a:cubicBezTo>
                  <a:cubicBezTo>
                    <a:pt x="2315" y="114"/>
                    <a:pt x="2476" y="44"/>
                    <a:pt x="2587" y="0"/>
                  </a:cubicBezTo>
                  <a:cubicBezTo>
                    <a:pt x="2589" y="6"/>
                    <a:pt x="2589" y="6"/>
                    <a:pt x="2589" y="6"/>
                  </a:cubicBezTo>
                  <a:cubicBezTo>
                    <a:pt x="2478" y="49"/>
                    <a:pt x="2319" y="118"/>
                    <a:pt x="2214" y="227"/>
                  </a:cubicBezTo>
                  <a:cubicBezTo>
                    <a:pt x="2163" y="281"/>
                    <a:pt x="2113" y="345"/>
                    <a:pt x="2126" y="419"/>
                  </a:cubicBezTo>
                  <a:cubicBezTo>
                    <a:pt x="2135" y="471"/>
                    <a:pt x="2174" y="519"/>
                    <a:pt x="2209" y="562"/>
                  </a:cubicBezTo>
                  <a:cubicBezTo>
                    <a:pt x="2213" y="568"/>
                    <a:pt x="2218" y="574"/>
                    <a:pt x="2223" y="580"/>
                  </a:cubicBezTo>
                  <a:cubicBezTo>
                    <a:pt x="2232" y="590"/>
                    <a:pt x="2232" y="590"/>
                    <a:pt x="2232" y="590"/>
                  </a:cubicBezTo>
                  <a:cubicBezTo>
                    <a:pt x="2240" y="601"/>
                    <a:pt x="2248" y="611"/>
                    <a:pt x="2257" y="622"/>
                  </a:cubicBezTo>
                  <a:cubicBezTo>
                    <a:pt x="2295" y="672"/>
                    <a:pt x="2338" y="721"/>
                    <a:pt x="2380" y="768"/>
                  </a:cubicBezTo>
                  <a:cubicBezTo>
                    <a:pt x="2430" y="825"/>
                    <a:pt x="2483" y="885"/>
                    <a:pt x="2527" y="946"/>
                  </a:cubicBezTo>
                  <a:cubicBezTo>
                    <a:pt x="2614" y="1067"/>
                    <a:pt x="2676" y="1193"/>
                    <a:pt x="2712" y="1321"/>
                  </a:cubicBezTo>
                  <a:cubicBezTo>
                    <a:pt x="2773" y="1536"/>
                    <a:pt x="2807" y="1707"/>
                    <a:pt x="2816" y="1844"/>
                  </a:cubicBezTo>
                  <a:cubicBezTo>
                    <a:pt x="2828" y="2010"/>
                    <a:pt x="2709" y="2136"/>
                    <a:pt x="2604" y="2246"/>
                  </a:cubicBezTo>
                  <a:cubicBezTo>
                    <a:pt x="2588" y="2263"/>
                    <a:pt x="2588" y="2263"/>
                    <a:pt x="2588" y="2263"/>
                  </a:cubicBezTo>
                  <a:cubicBezTo>
                    <a:pt x="2548" y="2305"/>
                    <a:pt x="2509" y="2353"/>
                    <a:pt x="2472" y="2398"/>
                  </a:cubicBezTo>
                  <a:cubicBezTo>
                    <a:pt x="2433" y="2446"/>
                    <a:pt x="2393" y="2495"/>
                    <a:pt x="2352" y="2537"/>
                  </a:cubicBezTo>
                  <a:cubicBezTo>
                    <a:pt x="2281" y="2610"/>
                    <a:pt x="2194" y="2643"/>
                    <a:pt x="2069" y="2644"/>
                  </a:cubicBezTo>
                  <a:cubicBezTo>
                    <a:pt x="2062" y="2644"/>
                    <a:pt x="2055" y="2643"/>
                    <a:pt x="2049" y="2643"/>
                  </a:cubicBezTo>
                  <a:cubicBezTo>
                    <a:pt x="1994" y="2640"/>
                    <a:pt x="1939" y="2631"/>
                    <a:pt x="1885" y="2623"/>
                  </a:cubicBezTo>
                  <a:cubicBezTo>
                    <a:pt x="1811" y="2611"/>
                    <a:pt x="1734" y="2599"/>
                    <a:pt x="1660" y="2602"/>
                  </a:cubicBezTo>
                  <a:cubicBezTo>
                    <a:pt x="1623" y="2603"/>
                    <a:pt x="1576" y="2617"/>
                    <a:pt x="1561" y="2646"/>
                  </a:cubicBezTo>
                  <a:cubicBezTo>
                    <a:pt x="1553" y="2663"/>
                    <a:pt x="1554" y="2676"/>
                    <a:pt x="1555" y="2690"/>
                  </a:cubicBezTo>
                  <a:cubicBezTo>
                    <a:pt x="1556" y="2699"/>
                    <a:pt x="1556" y="2708"/>
                    <a:pt x="1554" y="2718"/>
                  </a:cubicBezTo>
                  <a:cubicBezTo>
                    <a:pt x="1549" y="2746"/>
                    <a:pt x="1525" y="2782"/>
                    <a:pt x="1489" y="2798"/>
                  </a:cubicBezTo>
                  <a:cubicBezTo>
                    <a:pt x="1456" y="2813"/>
                    <a:pt x="1420" y="2827"/>
                    <a:pt x="1386" y="2841"/>
                  </a:cubicBezTo>
                  <a:cubicBezTo>
                    <a:pt x="1338" y="2859"/>
                    <a:pt x="1289" y="2878"/>
                    <a:pt x="1245" y="2901"/>
                  </a:cubicBezTo>
                  <a:cubicBezTo>
                    <a:pt x="1184" y="2933"/>
                    <a:pt x="1121" y="2979"/>
                    <a:pt x="1057" y="3037"/>
                  </a:cubicBezTo>
                  <a:cubicBezTo>
                    <a:pt x="1025" y="3066"/>
                    <a:pt x="994" y="3098"/>
                    <a:pt x="961" y="3132"/>
                  </a:cubicBezTo>
                  <a:cubicBezTo>
                    <a:pt x="868" y="3226"/>
                    <a:pt x="773" y="3323"/>
                    <a:pt x="657" y="3362"/>
                  </a:cubicBezTo>
                  <a:cubicBezTo>
                    <a:pt x="537" y="3404"/>
                    <a:pt x="402" y="3418"/>
                    <a:pt x="272" y="3432"/>
                  </a:cubicBezTo>
                  <a:cubicBezTo>
                    <a:pt x="182" y="3442"/>
                    <a:pt x="90" y="3452"/>
                    <a:pt x="2" y="34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7"/>
            <p:cNvSpPr/>
            <p:nvPr/>
          </p:nvSpPr>
          <p:spPr>
            <a:xfrm>
              <a:off x="2120" y="54"/>
              <a:ext cx="3152" cy="3854"/>
            </a:xfrm>
            <a:custGeom>
              <a:rect b="b" l="l" r="r" t="t"/>
              <a:pathLst>
                <a:path extrusionOk="0" h="3472" w="2840">
                  <a:moveTo>
                    <a:pt x="1" y="3472"/>
                  </a:moveTo>
                  <a:cubicBezTo>
                    <a:pt x="0" y="3467"/>
                    <a:pt x="0" y="3467"/>
                    <a:pt x="0" y="3467"/>
                  </a:cubicBezTo>
                  <a:cubicBezTo>
                    <a:pt x="88" y="3447"/>
                    <a:pt x="182" y="3437"/>
                    <a:pt x="273" y="3428"/>
                  </a:cubicBezTo>
                  <a:cubicBezTo>
                    <a:pt x="406" y="3414"/>
                    <a:pt x="543" y="3400"/>
                    <a:pt x="662" y="3354"/>
                  </a:cubicBezTo>
                  <a:cubicBezTo>
                    <a:pt x="772" y="3311"/>
                    <a:pt x="863" y="3215"/>
                    <a:pt x="952" y="3121"/>
                  </a:cubicBezTo>
                  <a:cubicBezTo>
                    <a:pt x="989" y="3082"/>
                    <a:pt x="1025" y="3045"/>
                    <a:pt x="1061" y="3012"/>
                  </a:cubicBezTo>
                  <a:cubicBezTo>
                    <a:pt x="1125" y="2954"/>
                    <a:pt x="1191" y="2908"/>
                    <a:pt x="1254" y="2878"/>
                  </a:cubicBezTo>
                  <a:cubicBezTo>
                    <a:pt x="1305" y="2854"/>
                    <a:pt x="1362" y="2836"/>
                    <a:pt x="1417" y="2819"/>
                  </a:cubicBezTo>
                  <a:cubicBezTo>
                    <a:pt x="1447" y="2810"/>
                    <a:pt x="1478" y="2801"/>
                    <a:pt x="1506" y="2791"/>
                  </a:cubicBezTo>
                  <a:cubicBezTo>
                    <a:pt x="1540" y="2779"/>
                    <a:pt x="1564" y="2750"/>
                    <a:pt x="1573" y="2728"/>
                  </a:cubicBezTo>
                  <a:cubicBezTo>
                    <a:pt x="1576" y="2719"/>
                    <a:pt x="1576" y="2712"/>
                    <a:pt x="1577" y="2704"/>
                  </a:cubicBezTo>
                  <a:cubicBezTo>
                    <a:pt x="1578" y="2692"/>
                    <a:pt x="1579" y="2679"/>
                    <a:pt x="1590" y="2664"/>
                  </a:cubicBezTo>
                  <a:cubicBezTo>
                    <a:pt x="1608" y="2638"/>
                    <a:pt x="1654" y="2627"/>
                    <a:pt x="1692" y="2627"/>
                  </a:cubicBezTo>
                  <a:cubicBezTo>
                    <a:pt x="1693" y="2627"/>
                    <a:pt x="1693" y="2627"/>
                    <a:pt x="1694" y="2627"/>
                  </a:cubicBezTo>
                  <a:cubicBezTo>
                    <a:pt x="1754" y="2627"/>
                    <a:pt x="1817" y="2636"/>
                    <a:pt x="1877" y="2644"/>
                  </a:cubicBezTo>
                  <a:cubicBezTo>
                    <a:pt x="1939" y="2653"/>
                    <a:pt x="2003" y="2662"/>
                    <a:pt x="2065" y="2662"/>
                  </a:cubicBezTo>
                  <a:cubicBezTo>
                    <a:pt x="2071" y="2662"/>
                    <a:pt x="2077" y="2662"/>
                    <a:pt x="2084" y="2662"/>
                  </a:cubicBezTo>
                  <a:cubicBezTo>
                    <a:pt x="2190" y="2657"/>
                    <a:pt x="2287" y="2613"/>
                    <a:pt x="2343" y="2544"/>
                  </a:cubicBezTo>
                  <a:cubicBezTo>
                    <a:pt x="2421" y="2447"/>
                    <a:pt x="2499" y="2353"/>
                    <a:pt x="2583" y="2268"/>
                  </a:cubicBezTo>
                  <a:cubicBezTo>
                    <a:pt x="2591" y="2260"/>
                    <a:pt x="2599" y="2252"/>
                    <a:pt x="2608" y="2243"/>
                  </a:cubicBezTo>
                  <a:cubicBezTo>
                    <a:pt x="2714" y="2138"/>
                    <a:pt x="2834" y="2018"/>
                    <a:pt x="2824" y="1859"/>
                  </a:cubicBezTo>
                  <a:cubicBezTo>
                    <a:pt x="2819" y="1798"/>
                    <a:pt x="2802" y="1739"/>
                    <a:pt x="2786" y="1681"/>
                  </a:cubicBezTo>
                  <a:cubicBezTo>
                    <a:pt x="2780" y="1661"/>
                    <a:pt x="2774" y="1641"/>
                    <a:pt x="2769" y="1621"/>
                  </a:cubicBezTo>
                  <a:cubicBezTo>
                    <a:pt x="2755" y="1567"/>
                    <a:pt x="2748" y="1512"/>
                    <a:pt x="2740" y="1458"/>
                  </a:cubicBezTo>
                  <a:cubicBezTo>
                    <a:pt x="2735" y="1419"/>
                    <a:pt x="2729" y="1379"/>
                    <a:pt x="2721" y="1341"/>
                  </a:cubicBezTo>
                  <a:cubicBezTo>
                    <a:pt x="2693" y="1205"/>
                    <a:pt x="2643" y="1079"/>
                    <a:pt x="2571" y="966"/>
                  </a:cubicBezTo>
                  <a:cubicBezTo>
                    <a:pt x="2506" y="864"/>
                    <a:pt x="2421" y="771"/>
                    <a:pt x="2338" y="681"/>
                  </a:cubicBezTo>
                  <a:cubicBezTo>
                    <a:pt x="2326" y="667"/>
                    <a:pt x="2313" y="653"/>
                    <a:pt x="2301" y="640"/>
                  </a:cubicBezTo>
                  <a:cubicBezTo>
                    <a:pt x="2285" y="622"/>
                    <a:pt x="2273" y="609"/>
                    <a:pt x="2261" y="597"/>
                  </a:cubicBezTo>
                  <a:cubicBezTo>
                    <a:pt x="2254" y="590"/>
                    <a:pt x="2247" y="583"/>
                    <a:pt x="2240" y="575"/>
                  </a:cubicBezTo>
                  <a:cubicBezTo>
                    <a:pt x="2199" y="534"/>
                    <a:pt x="2153" y="487"/>
                    <a:pt x="2136" y="433"/>
                  </a:cubicBezTo>
                  <a:cubicBezTo>
                    <a:pt x="2110" y="355"/>
                    <a:pt x="2160" y="284"/>
                    <a:pt x="2206" y="230"/>
                  </a:cubicBezTo>
                  <a:cubicBezTo>
                    <a:pt x="2280" y="144"/>
                    <a:pt x="2401" y="68"/>
                    <a:pt x="2576" y="0"/>
                  </a:cubicBezTo>
                  <a:cubicBezTo>
                    <a:pt x="2578" y="5"/>
                    <a:pt x="2578" y="5"/>
                    <a:pt x="2578" y="5"/>
                  </a:cubicBezTo>
                  <a:cubicBezTo>
                    <a:pt x="2404" y="73"/>
                    <a:pt x="2283" y="148"/>
                    <a:pt x="2210" y="234"/>
                  </a:cubicBezTo>
                  <a:cubicBezTo>
                    <a:pt x="2165" y="286"/>
                    <a:pt x="2116" y="356"/>
                    <a:pt x="2141" y="431"/>
                  </a:cubicBezTo>
                  <a:cubicBezTo>
                    <a:pt x="2158" y="484"/>
                    <a:pt x="2204" y="530"/>
                    <a:pt x="2244" y="571"/>
                  </a:cubicBezTo>
                  <a:cubicBezTo>
                    <a:pt x="2251" y="579"/>
                    <a:pt x="2258" y="586"/>
                    <a:pt x="2265" y="594"/>
                  </a:cubicBezTo>
                  <a:cubicBezTo>
                    <a:pt x="2277" y="605"/>
                    <a:pt x="2289" y="619"/>
                    <a:pt x="2305" y="636"/>
                  </a:cubicBezTo>
                  <a:cubicBezTo>
                    <a:pt x="2317" y="650"/>
                    <a:pt x="2330" y="663"/>
                    <a:pt x="2342" y="677"/>
                  </a:cubicBezTo>
                  <a:cubicBezTo>
                    <a:pt x="2425" y="767"/>
                    <a:pt x="2511" y="860"/>
                    <a:pt x="2576" y="963"/>
                  </a:cubicBezTo>
                  <a:cubicBezTo>
                    <a:pt x="2648" y="1077"/>
                    <a:pt x="2699" y="1203"/>
                    <a:pt x="2727" y="1339"/>
                  </a:cubicBezTo>
                  <a:cubicBezTo>
                    <a:pt x="2734" y="1378"/>
                    <a:pt x="2740" y="1418"/>
                    <a:pt x="2746" y="1457"/>
                  </a:cubicBezTo>
                  <a:cubicBezTo>
                    <a:pt x="2753" y="1511"/>
                    <a:pt x="2761" y="1566"/>
                    <a:pt x="2775" y="1619"/>
                  </a:cubicBezTo>
                  <a:cubicBezTo>
                    <a:pt x="2780" y="1639"/>
                    <a:pt x="2786" y="1660"/>
                    <a:pt x="2791" y="1679"/>
                  </a:cubicBezTo>
                  <a:cubicBezTo>
                    <a:pt x="2808" y="1737"/>
                    <a:pt x="2825" y="1797"/>
                    <a:pt x="2829" y="1858"/>
                  </a:cubicBezTo>
                  <a:cubicBezTo>
                    <a:pt x="2840" y="2020"/>
                    <a:pt x="2719" y="2141"/>
                    <a:pt x="2612" y="2247"/>
                  </a:cubicBezTo>
                  <a:cubicBezTo>
                    <a:pt x="2603" y="2256"/>
                    <a:pt x="2595" y="2264"/>
                    <a:pt x="2587" y="2272"/>
                  </a:cubicBezTo>
                  <a:cubicBezTo>
                    <a:pt x="2503" y="2357"/>
                    <a:pt x="2426" y="2451"/>
                    <a:pt x="2347" y="2548"/>
                  </a:cubicBezTo>
                  <a:cubicBezTo>
                    <a:pt x="2290" y="2618"/>
                    <a:pt x="2192" y="2663"/>
                    <a:pt x="2084" y="2667"/>
                  </a:cubicBezTo>
                  <a:cubicBezTo>
                    <a:pt x="2077" y="2667"/>
                    <a:pt x="2071" y="2668"/>
                    <a:pt x="2065" y="2667"/>
                  </a:cubicBezTo>
                  <a:cubicBezTo>
                    <a:pt x="2002" y="2667"/>
                    <a:pt x="1938" y="2658"/>
                    <a:pt x="1876" y="2650"/>
                  </a:cubicBezTo>
                  <a:cubicBezTo>
                    <a:pt x="1816" y="2642"/>
                    <a:pt x="1754" y="2633"/>
                    <a:pt x="1693" y="2633"/>
                  </a:cubicBezTo>
                  <a:cubicBezTo>
                    <a:pt x="1657" y="2632"/>
                    <a:pt x="1611" y="2643"/>
                    <a:pt x="1595" y="2667"/>
                  </a:cubicBezTo>
                  <a:cubicBezTo>
                    <a:pt x="1585" y="2681"/>
                    <a:pt x="1584" y="2693"/>
                    <a:pt x="1583" y="2705"/>
                  </a:cubicBezTo>
                  <a:cubicBezTo>
                    <a:pt x="1582" y="2713"/>
                    <a:pt x="1581" y="2721"/>
                    <a:pt x="1578" y="2730"/>
                  </a:cubicBezTo>
                  <a:cubicBezTo>
                    <a:pt x="1569" y="2753"/>
                    <a:pt x="1544" y="2784"/>
                    <a:pt x="1508" y="2796"/>
                  </a:cubicBezTo>
                  <a:cubicBezTo>
                    <a:pt x="1479" y="2806"/>
                    <a:pt x="1449" y="2816"/>
                    <a:pt x="1419" y="2825"/>
                  </a:cubicBezTo>
                  <a:cubicBezTo>
                    <a:pt x="1364" y="2841"/>
                    <a:pt x="1307" y="2859"/>
                    <a:pt x="1257" y="2883"/>
                  </a:cubicBezTo>
                  <a:cubicBezTo>
                    <a:pt x="1194" y="2912"/>
                    <a:pt x="1128" y="2958"/>
                    <a:pt x="1065" y="3016"/>
                  </a:cubicBezTo>
                  <a:cubicBezTo>
                    <a:pt x="1028" y="3049"/>
                    <a:pt x="993" y="3086"/>
                    <a:pt x="956" y="3125"/>
                  </a:cubicBezTo>
                  <a:cubicBezTo>
                    <a:pt x="867" y="3219"/>
                    <a:pt x="775" y="3316"/>
                    <a:pt x="664" y="3359"/>
                  </a:cubicBezTo>
                  <a:cubicBezTo>
                    <a:pt x="545" y="3406"/>
                    <a:pt x="407" y="3420"/>
                    <a:pt x="273" y="3434"/>
                  </a:cubicBezTo>
                  <a:cubicBezTo>
                    <a:pt x="183" y="3443"/>
                    <a:pt x="89" y="3453"/>
                    <a:pt x="1" y="3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7"/>
            <p:cNvSpPr/>
            <p:nvPr/>
          </p:nvSpPr>
          <p:spPr>
            <a:xfrm>
              <a:off x="2144" y="58"/>
              <a:ext cx="3169" cy="3857"/>
            </a:xfrm>
            <a:custGeom>
              <a:rect b="b" l="l" r="r" t="t"/>
              <a:pathLst>
                <a:path extrusionOk="0" h="3475" w="2855">
                  <a:moveTo>
                    <a:pt x="2" y="3475"/>
                  </a:moveTo>
                  <a:cubicBezTo>
                    <a:pt x="0" y="3469"/>
                    <a:pt x="0" y="3469"/>
                    <a:pt x="0" y="3469"/>
                  </a:cubicBezTo>
                  <a:cubicBezTo>
                    <a:pt x="87" y="3449"/>
                    <a:pt x="181" y="3440"/>
                    <a:pt x="272" y="3432"/>
                  </a:cubicBezTo>
                  <a:cubicBezTo>
                    <a:pt x="411" y="3419"/>
                    <a:pt x="555" y="3405"/>
                    <a:pt x="670" y="3350"/>
                  </a:cubicBezTo>
                  <a:cubicBezTo>
                    <a:pt x="772" y="3301"/>
                    <a:pt x="861" y="3207"/>
                    <a:pt x="946" y="3117"/>
                  </a:cubicBezTo>
                  <a:cubicBezTo>
                    <a:pt x="986" y="3074"/>
                    <a:pt x="1028" y="3030"/>
                    <a:pt x="1070" y="2991"/>
                  </a:cubicBezTo>
                  <a:cubicBezTo>
                    <a:pt x="1115" y="2951"/>
                    <a:pt x="1185" y="2896"/>
                    <a:pt x="1267" y="2861"/>
                  </a:cubicBezTo>
                  <a:cubicBezTo>
                    <a:pt x="1326" y="2837"/>
                    <a:pt x="1391" y="2823"/>
                    <a:pt x="1454" y="2809"/>
                  </a:cubicBezTo>
                  <a:cubicBezTo>
                    <a:pt x="1479" y="2803"/>
                    <a:pt x="1504" y="2798"/>
                    <a:pt x="1528" y="2792"/>
                  </a:cubicBezTo>
                  <a:cubicBezTo>
                    <a:pt x="1562" y="2784"/>
                    <a:pt x="1587" y="2760"/>
                    <a:pt x="1598" y="2742"/>
                  </a:cubicBezTo>
                  <a:cubicBezTo>
                    <a:pt x="1602" y="2735"/>
                    <a:pt x="1604" y="2729"/>
                    <a:pt x="1607" y="2722"/>
                  </a:cubicBezTo>
                  <a:cubicBezTo>
                    <a:pt x="1610" y="2712"/>
                    <a:pt x="1614" y="2701"/>
                    <a:pt x="1626" y="2688"/>
                  </a:cubicBezTo>
                  <a:cubicBezTo>
                    <a:pt x="1646" y="2666"/>
                    <a:pt x="1694" y="2660"/>
                    <a:pt x="1728" y="2661"/>
                  </a:cubicBezTo>
                  <a:cubicBezTo>
                    <a:pt x="1776" y="2663"/>
                    <a:pt x="1826" y="2668"/>
                    <a:pt x="1875" y="2674"/>
                  </a:cubicBezTo>
                  <a:cubicBezTo>
                    <a:pt x="1944" y="2681"/>
                    <a:pt x="2015" y="2689"/>
                    <a:pt x="2082" y="2687"/>
                  </a:cubicBezTo>
                  <a:cubicBezTo>
                    <a:pt x="2088" y="2687"/>
                    <a:pt x="2094" y="2686"/>
                    <a:pt x="2099" y="2685"/>
                  </a:cubicBezTo>
                  <a:cubicBezTo>
                    <a:pt x="2195" y="2675"/>
                    <a:pt x="2285" y="2626"/>
                    <a:pt x="2339" y="2556"/>
                  </a:cubicBezTo>
                  <a:cubicBezTo>
                    <a:pt x="2424" y="2445"/>
                    <a:pt x="2504" y="2354"/>
                    <a:pt x="2583" y="2279"/>
                  </a:cubicBezTo>
                  <a:cubicBezTo>
                    <a:pt x="2594" y="2268"/>
                    <a:pt x="2605" y="2257"/>
                    <a:pt x="2617" y="2247"/>
                  </a:cubicBezTo>
                  <a:cubicBezTo>
                    <a:pt x="2726" y="2145"/>
                    <a:pt x="2849" y="2029"/>
                    <a:pt x="2839" y="1874"/>
                  </a:cubicBezTo>
                  <a:cubicBezTo>
                    <a:pt x="2835" y="1811"/>
                    <a:pt x="2815" y="1749"/>
                    <a:pt x="2796" y="1690"/>
                  </a:cubicBezTo>
                  <a:cubicBezTo>
                    <a:pt x="2791" y="1673"/>
                    <a:pt x="2785" y="1655"/>
                    <a:pt x="2780" y="1637"/>
                  </a:cubicBezTo>
                  <a:cubicBezTo>
                    <a:pt x="2759" y="1568"/>
                    <a:pt x="2751" y="1497"/>
                    <a:pt x="2742" y="1428"/>
                  </a:cubicBezTo>
                  <a:cubicBezTo>
                    <a:pt x="2740" y="1406"/>
                    <a:pt x="2737" y="1382"/>
                    <a:pt x="2734" y="1359"/>
                  </a:cubicBezTo>
                  <a:cubicBezTo>
                    <a:pt x="2714" y="1215"/>
                    <a:pt x="2674" y="1089"/>
                    <a:pt x="2617" y="984"/>
                  </a:cubicBezTo>
                  <a:cubicBezTo>
                    <a:pt x="2544" y="850"/>
                    <a:pt x="2437" y="738"/>
                    <a:pt x="2351" y="655"/>
                  </a:cubicBezTo>
                  <a:cubicBezTo>
                    <a:pt x="2334" y="638"/>
                    <a:pt x="2320" y="624"/>
                    <a:pt x="2307" y="613"/>
                  </a:cubicBezTo>
                  <a:cubicBezTo>
                    <a:pt x="2297" y="604"/>
                    <a:pt x="2286" y="594"/>
                    <a:pt x="2276" y="586"/>
                  </a:cubicBezTo>
                  <a:cubicBezTo>
                    <a:pt x="2229" y="545"/>
                    <a:pt x="2180" y="502"/>
                    <a:pt x="2153" y="448"/>
                  </a:cubicBezTo>
                  <a:cubicBezTo>
                    <a:pt x="2115" y="368"/>
                    <a:pt x="2163" y="290"/>
                    <a:pt x="2203" y="238"/>
                  </a:cubicBezTo>
                  <a:cubicBezTo>
                    <a:pt x="2271" y="148"/>
                    <a:pt x="2390" y="70"/>
                    <a:pt x="2567" y="0"/>
                  </a:cubicBezTo>
                  <a:cubicBezTo>
                    <a:pt x="2569" y="5"/>
                    <a:pt x="2569" y="5"/>
                    <a:pt x="2569" y="5"/>
                  </a:cubicBezTo>
                  <a:cubicBezTo>
                    <a:pt x="2393" y="75"/>
                    <a:pt x="2275" y="152"/>
                    <a:pt x="2207" y="241"/>
                  </a:cubicBezTo>
                  <a:cubicBezTo>
                    <a:pt x="2168" y="292"/>
                    <a:pt x="2121" y="369"/>
                    <a:pt x="2158" y="445"/>
                  </a:cubicBezTo>
                  <a:cubicBezTo>
                    <a:pt x="2184" y="499"/>
                    <a:pt x="2233" y="541"/>
                    <a:pt x="2280" y="581"/>
                  </a:cubicBezTo>
                  <a:cubicBezTo>
                    <a:pt x="2290" y="590"/>
                    <a:pt x="2300" y="600"/>
                    <a:pt x="2311" y="609"/>
                  </a:cubicBezTo>
                  <a:cubicBezTo>
                    <a:pt x="2324" y="620"/>
                    <a:pt x="2338" y="634"/>
                    <a:pt x="2355" y="651"/>
                  </a:cubicBezTo>
                  <a:cubicBezTo>
                    <a:pt x="2441" y="734"/>
                    <a:pt x="2549" y="847"/>
                    <a:pt x="2622" y="981"/>
                  </a:cubicBezTo>
                  <a:cubicBezTo>
                    <a:pt x="2680" y="1087"/>
                    <a:pt x="2719" y="1214"/>
                    <a:pt x="2739" y="1359"/>
                  </a:cubicBezTo>
                  <a:cubicBezTo>
                    <a:pt x="2742" y="1382"/>
                    <a:pt x="2745" y="1405"/>
                    <a:pt x="2748" y="1428"/>
                  </a:cubicBezTo>
                  <a:cubicBezTo>
                    <a:pt x="2756" y="1496"/>
                    <a:pt x="2765" y="1567"/>
                    <a:pt x="2785" y="1636"/>
                  </a:cubicBezTo>
                  <a:cubicBezTo>
                    <a:pt x="2790" y="1653"/>
                    <a:pt x="2796" y="1671"/>
                    <a:pt x="2802" y="1688"/>
                  </a:cubicBezTo>
                  <a:cubicBezTo>
                    <a:pt x="2821" y="1748"/>
                    <a:pt x="2841" y="1810"/>
                    <a:pt x="2845" y="1874"/>
                  </a:cubicBezTo>
                  <a:cubicBezTo>
                    <a:pt x="2855" y="2031"/>
                    <a:pt x="2730" y="2148"/>
                    <a:pt x="2621" y="2251"/>
                  </a:cubicBezTo>
                  <a:cubicBezTo>
                    <a:pt x="2609" y="2261"/>
                    <a:pt x="2598" y="2272"/>
                    <a:pt x="2587" y="2283"/>
                  </a:cubicBezTo>
                  <a:cubicBezTo>
                    <a:pt x="2508" y="2358"/>
                    <a:pt x="2428" y="2449"/>
                    <a:pt x="2343" y="2559"/>
                  </a:cubicBezTo>
                  <a:cubicBezTo>
                    <a:pt x="2288" y="2631"/>
                    <a:pt x="2197" y="2680"/>
                    <a:pt x="2100" y="2691"/>
                  </a:cubicBezTo>
                  <a:cubicBezTo>
                    <a:pt x="2095" y="2692"/>
                    <a:pt x="2088" y="2692"/>
                    <a:pt x="2082" y="2692"/>
                  </a:cubicBezTo>
                  <a:cubicBezTo>
                    <a:pt x="2015" y="2695"/>
                    <a:pt x="1943" y="2687"/>
                    <a:pt x="1874" y="2679"/>
                  </a:cubicBezTo>
                  <a:cubicBezTo>
                    <a:pt x="1826" y="2674"/>
                    <a:pt x="1776" y="2668"/>
                    <a:pt x="1728" y="2666"/>
                  </a:cubicBezTo>
                  <a:cubicBezTo>
                    <a:pt x="1684" y="2665"/>
                    <a:pt x="1646" y="2675"/>
                    <a:pt x="1630" y="2692"/>
                  </a:cubicBezTo>
                  <a:cubicBezTo>
                    <a:pt x="1619" y="2704"/>
                    <a:pt x="1615" y="2713"/>
                    <a:pt x="1612" y="2724"/>
                  </a:cubicBezTo>
                  <a:cubicBezTo>
                    <a:pt x="1610" y="2730"/>
                    <a:pt x="1607" y="2737"/>
                    <a:pt x="1603" y="2745"/>
                  </a:cubicBezTo>
                  <a:cubicBezTo>
                    <a:pt x="1591" y="2763"/>
                    <a:pt x="1565" y="2789"/>
                    <a:pt x="1529" y="2797"/>
                  </a:cubicBezTo>
                  <a:cubicBezTo>
                    <a:pt x="1505" y="2803"/>
                    <a:pt x="1480" y="2809"/>
                    <a:pt x="1456" y="2814"/>
                  </a:cubicBezTo>
                  <a:cubicBezTo>
                    <a:pt x="1393" y="2828"/>
                    <a:pt x="1328" y="2842"/>
                    <a:pt x="1269" y="2867"/>
                  </a:cubicBezTo>
                  <a:cubicBezTo>
                    <a:pt x="1188" y="2900"/>
                    <a:pt x="1118" y="2955"/>
                    <a:pt x="1074" y="2996"/>
                  </a:cubicBezTo>
                  <a:cubicBezTo>
                    <a:pt x="1032" y="3034"/>
                    <a:pt x="990" y="3078"/>
                    <a:pt x="950" y="3120"/>
                  </a:cubicBezTo>
                  <a:cubicBezTo>
                    <a:pt x="864" y="3211"/>
                    <a:pt x="776" y="3305"/>
                    <a:pt x="672" y="3355"/>
                  </a:cubicBezTo>
                  <a:cubicBezTo>
                    <a:pt x="557" y="3411"/>
                    <a:pt x="412" y="3424"/>
                    <a:pt x="272" y="3437"/>
                  </a:cubicBezTo>
                  <a:cubicBezTo>
                    <a:pt x="182" y="3446"/>
                    <a:pt x="88" y="3455"/>
                    <a:pt x="2" y="34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37"/>
            <p:cNvSpPr/>
            <p:nvPr/>
          </p:nvSpPr>
          <p:spPr>
            <a:xfrm>
              <a:off x="2168" y="61"/>
              <a:ext cx="3187" cy="3861"/>
            </a:xfrm>
            <a:custGeom>
              <a:rect b="b" l="l" r="r" t="t"/>
              <a:pathLst>
                <a:path extrusionOk="0" h="3478" w="2871">
                  <a:moveTo>
                    <a:pt x="1" y="3478"/>
                  </a:moveTo>
                  <a:cubicBezTo>
                    <a:pt x="0" y="3472"/>
                    <a:pt x="0" y="3472"/>
                    <a:pt x="0" y="3472"/>
                  </a:cubicBezTo>
                  <a:cubicBezTo>
                    <a:pt x="86" y="3451"/>
                    <a:pt x="179" y="3442"/>
                    <a:pt x="270" y="3434"/>
                  </a:cubicBezTo>
                  <a:cubicBezTo>
                    <a:pt x="413" y="3420"/>
                    <a:pt x="561" y="3406"/>
                    <a:pt x="676" y="3345"/>
                  </a:cubicBezTo>
                  <a:cubicBezTo>
                    <a:pt x="774" y="3293"/>
                    <a:pt x="859" y="3201"/>
                    <a:pt x="941" y="3112"/>
                  </a:cubicBezTo>
                  <a:cubicBezTo>
                    <a:pt x="985" y="3064"/>
                    <a:pt x="1031" y="3014"/>
                    <a:pt x="1078" y="2971"/>
                  </a:cubicBezTo>
                  <a:cubicBezTo>
                    <a:pt x="1142" y="2914"/>
                    <a:pt x="1213" y="2870"/>
                    <a:pt x="1280" y="2846"/>
                  </a:cubicBezTo>
                  <a:cubicBezTo>
                    <a:pt x="1346" y="2823"/>
                    <a:pt x="1419" y="2813"/>
                    <a:pt x="1490" y="2804"/>
                  </a:cubicBezTo>
                  <a:cubicBezTo>
                    <a:pt x="1510" y="2801"/>
                    <a:pt x="1529" y="2799"/>
                    <a:pt x="1549" y="2796"/>
                  </a:cubicBezTo>
                  <a:cubicBezTo>
                    <a:pt x="1588" y="2790"/>
                    <a:pt x="1616" y="2765"/>
                    <a:pt x="1623" y="2758"/>
                  </a:cubicBezTo>
                  <a:cubicBezTo>
                    <a:pt x="1628" y="2752"/>
                    <a:pt x="1632" y="2747"/>
                    <a:pt x="1636" y="2742"/>
                  </a:cubicBezTo>
                  <a:cubicBezTo>
                    <a:pt x="1642" y="2733"/>
                    <a:pt x="1648" y="2725"/>
                    <a:pt x="1661" y="2715"/>
                  </a:cubicBezTo>
                  <a:cubicBezTo>
                    <a:pt x="1680" y="2700"/>
                    <a:pt x="1717" y="2693"/>
                    <a:pt x="1762" y="2696"/>
                  </a:cubicBezTo>
                  <a:cubicBezTo>
                    <a:pt x="1796" y="2698"/>
                    <a:pt x="1831" y="2702"/>
                    <a:pt x="1865" y="2705"/>
                  </a:cubicBezTo>
                  <a:cubicBezTo>
                    <a:pt x="1942" y="2714"/>
                    <a:pt x="2022" y="2722"/>
                    <a:pt x="2098" y="2711"/>
                  </a:cubicBezTo>
                  <a:cubicBezTo>
                    <a:pt x="2104" y="2710"/>
                    <a:pt x="2109" y="2710"/>
                    <a:pt x="2114" y="2709"/>
                  </a:cubicBezTo>
                  <a:cubicBezTo>
                    <a:pt x="2200" y="2691"/>
                    <a:pt x="2281" y="2640"/>
                    <a:pt x="2334" y="2567"/>
                  </a:cubicBezTo>
                  <a:cubicBezTo>
                    <a:pt x="2408" y="2465"/>
                    <a:pt x="2492" y="2371"/>
                    <a:pt x="2582" y="2289"/>
                  </a:cubicBezTo>
                  <a:cubicBezTo>
                    <a:pt x="2595" y="2277"/>
                    <a:pt x="2609" y="2264"/>
                    <a:pt x="2624" y="2251"/>
                  </a:cubicBezTo>
                  <a:cubicBezTo>
                    <a:pt x="2732" y="2157"/>
                    <a:pt x="2866" y="2039"/>
                    <a:pt x="2856" y="1889"/>
                  </a:cubicBezTo>
                  <a:cubicBezTo>
                    <a:pt x="2851" y="1822"/>
                    <a:pt x="2828" y="1757"/>
                    <a:pt x="2806" y="1695"/>
                  </a:cubicBezTo>
                  <a:cubicBezTo>
                    <a:pt x="2802" y="1681"/>
                    <a:pt x="2797" y="1668"/>
                    <a:pt x="2792" y="1654"/>
                  </a:cubicBezTo>
                  <a:cubicBezTo>
                    <a:pt x="2759" y="1557"/>
                    <a:pt x="2750" y="1468"/>
                    <a:pt x="2743" y="1378"/>
                  </a:cubicBezTo>
                  <a:cubicBezTo>
                    <a:pt x="2731" y="1222"/>
                    <a:pt x="2704" y="1102"/>
                    <a:pt x="2658" y="1001"/>
                  </a:cubicBezTo>
                  <a:cubicBezTo>
                    <a:pt x="2605" y="885"/>
                    <a:pt x="2522" y="777"/>
                    <a:pt x="2402" y="670"/>
                  </a:cubicBezTo>
                  <a:cubicBezTo>
                    <a:pt x="2387" y="657"/>
                    <a:pt x="2371" y="643"/>
                    <a:pt x="2353" y="628"/>
                  </a:cubicBezTo>
                  <a:cubicBezTo>
                    <a:pt x="2340" y="618"/>
                    <a:pt x="2326" y="608"/>
                    <a:pt x="2313" y="598"/>
                  </a:cubicBezTo>
                  <a:cubicBezTo>
                    <a:pt x="2260" y="558"/>
                    <a:pt x="2206" y="517"/>
                    <a:pt x="2171" y="463"/>
                  </a:cubicBezTo>
                  <a:cubicBezTo>
                    <a:pt x="2133" y="402"/>
                    <a:pt x="2142" y="331"/>
                    <a:pt x="2199" y="246"/>
                  </a:cubicBezTo>
                  <a:cubicBezTo>
                    <a:pt x="2261" y="153"/>
                    <a:pt x="2381" y="71"/>
                    <a:pt x="2556" y="0"/>
                  </a:cubicBezTo>
                  <a:cubicBezTo>
                    <a:pt x="2558" y="5"/>
                    <a:pt x="2558" y="5"/>
                    <a:pt x="2558" y="5"/>
                  </a:cubicBezTo>
                  <a:cubicBezTo>
                    <a:pt x="2385" y="75"/>
                    <a:pt x="2265" y="157"/>
                    <a:pt x="2204" y="249"/>
                  </a:cubicBezTo>
                  <a:cubicBezTo>
                    <a:pt x="2148" y="333"/>
                    <a:pt x="2139" y="401"/>
                    <a:pt x="2176" y="460"/>
                  </a:cubicBezTo>
                  <a:cubicBezTo>
                    <a:pt x="2210" y="513"/>
                    <a:pt x="2264" y="554"/>
                    <a:pt x="2316" y="593"/>
                  </a:cubicBezTo>
                  <a:cubicBezTo>
                    <a:pt x="2329" y="603"/>
                    <a:pt x="2343" y="614"/>
                    <a:pt x="2356" y="624"/>
                  </a:cubicBezTo>
                  <a:cubicBezTo>
                    <a:pt x="2374" y="638"/>
                    <a:pt x="2391" y="652"/>
                    <a:pt x="2406" y="666"/>
                  </a:cubicBezTo>
                  <a:cubicBezTo>
                    <a:pt x="2526" y="773"/>
                    <a:pt x="2610" y="882"/>
                    <a:pt x="2663" y="999"/>
                  </a:cubicBezTo>
                  <a:cubicBezTo>
                    <a:pt x="2709" y="1101"/>
                    <a:pt x="2737" y="1221"/>
                    <a:pt x="2749" y="1377"/>
                  </a:cubicBezTo>
                  <a:cubicBezTo>
                    <a:pt x="2756" y="1467"/>
                    <a:pt x="2765" y="1556"/>
                    <a:pt x="2797" y="1652"/>
                  </a:cubicBezTo>
                  <a:cubicBezTo>
                    <a:pt x="2802" y="1666"/>
                    <a:pt x="2807" y="1679"/>
                    <a:pt x="2812" y="1693"/>
                  </a:cubicBezTo>
                  <a:cubicBezTo>
                    <a:pt x="2834" y="1756"/>
                    <a:pt x="2857" y="1820"/>
                    <a:pt x="2861" y="1888"/>
                  </a:cubicBezTo>
                  <a:cubicBezTo>
                    <a:pt x="2871" y="2041"/>
                    <a:pt x="2736" y="2160"/>
                    <a:pt x="2628" y="2255"/>
                  </a:cubicBezTo>
                  <a:cubicBezTo>
                    <a:pt x="2613" y="2269"/>
                    <a:pt x="2599" y="2281"/>
                    <a:pt x="2586" y="2293"/>
                  </a:cubicBezTo>
                  <a:cubicBezTo>
                    <a:pt x="2496" y="2375"/>
                    <a:pt x="2412" y="2468"/>
                    <a:pt x="2338" y="2570"/>
                  </a:cubicBezTo>
                  <a:cubicBezTo>
                    <a:pt x="2284" y="2644"/>
                    <a:pt x="2203" y="2697"/>
                    <a:pt x="2115" y="2714"/>
                  </a:cubicBezTo>
                  <a:cubicBezTo>
                    <a:pt x="2110" y="2715"/>
                    <a:pt x="2105" y="2716"/>
                    <a:pt x="2099" y="2717"/>
                  </a:cubicBezTo>
                  <a:cubicBezTo>
                    <a:pt x="2022" y="2728"/>
                    <a:pt x="1942" y="2719"/>
                    <a:pt x="1864" y="2711"/>
                  </a:cubicBezTo>
                  <a:cubicBezTo>
                    <a:pt x="1830" y="2707"/>
                    <a:pt x="1795" y="2703"/>
                    <a:pt x="1762" y="2702"/>
                  </a:cubicBezTo>
                  <a:cubicBezTo>
                    <a:pt x="1728" y="2700"/>
                    <a:pt x="1685" y="2703"/>
                    <a:pt x="1664" y="2719"/>
                  </a:cubicBezTo>
                  <a:cubicBezTo>
                    <a:pt x="1652" y="2729"/>
                    <a:pt x="1646" y="2737"/>
                    <a:pt x="1640" y="2745"/>
                  </a:cubicBezTo>
                  <a:cubicBezTo>
                    <a:pt x="1637" y="2750"/>
                    <a:pt x="1633" y="2756"/>
                    <a:pt x="1627" y="2762"/>
                  </a:cubicBezTo>
                  <a:cubicBezTo>
                    <a:pt x="1617" y="2772"/>
                    <a:pt x="1590" y="2795"/>
                    <a:pt x="1550" y="2801"/>
                  </a:cubicBezTo>
                  <a:cubicBezTo>
                    <a:pt x="1530" y="2804"/>
                    <a:pt x="1510" y="2807"/>
                    <a:pt x="1491" y="2809"/>
                  </a:cubicBezTo>
                  <a:cubicBezTo>
                    <a:pt x="1420" y="2819"/>
                    <a:pt x="1347" y="2828"/>
                    <a:pt x="1281" y="2852"/>
                  </a:cubicBezTo>
                  <a:cubicBezTo>
                    <a:pt x="1216" y="2875"/>
                    <a:pt x="1145" y="2919"/>
                    <a:pt x="1082" y="2976"/>
                  </a:cubicBezTo>
                  <a:cubicBezTo>
                    <a:pt x="1035" y="3018"/>
                    <a:pt x="989" y="3068"/>
                    <a:pt x="945" y="3116"/>
                  </a:cubicBezTo>
                  <a:cubicBezTo>
                    <a:pt x="863" y="3205"/>
                    <a:pt x="778" y="3297"/>
                    <a:pt x="679" y="3350"/>
                  </a:cubicBezTo>
                  <a:cubicBezTo>
                    <a:pt x="563" y="3412"/>
                    <a:pt x="414" y="3426"/>
                    <a:pt x="271" y="3439"/>
                  </a:cubicBezTo>
                  <a:cubicBezTo>
                    <a:pt x="180" y="3448"/>
                    <a:pt x="87" y="3457"/>
                    <a:pt x="1" y="3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37"/>
            <p:cNvSpPr/>
            <p:nvPr/>
          </p:nvSpPr>
          <p:spPr>
            <a:xfrm>
              <a:off x="2198" y="78"/>
              <a:ext cx="3205" cy="3863"/>
            </a:xfrm>
            <a:custGeom>
              <a:rect b="b" l="l" r="r" t="t"/>
              <a:pathLst>
                <a:path extrusionOk="0" h="3480" w="2887">
                  <a:moveTo>
                    <a:pt x="1" y="3480"/>
                  </a:moveTo>
                  <a:cubicBezTo>
                    <a:pt x="0" y="3474"/>
                    <a:pt x="0" y="3474"/>
                    <a:pt x="0" y="3474"/>
                  </a:cubicBezTo>
                  <a:cubicBezTo>
                    <a:pt x="85" y="3453"/>
                    <a:pt x="179" y="3444"/>
                    <a:pt x="270" y="3435"/>
                  </a:cubicBezTo>
                  <a:cubicBezTo>
                    <a:pt x="416" y="3421"/>
                    <a:pt x="567" y="3406"/>
                    <a:pt x="682" y="3339"/>
                  </a:cubicBezTo>
                  <a:cubicBezTo>
                    <a:pt x="776" y="3284"/>
                    <a:pt x="857" y="3194"/>
                    <a:pt x="936" y="3107"/>
                  </a:cubicBezTo>
                  <a:cubicBezTo>
                    <a:pt x="984" y="3054"/>
                    <a:pt x="1034" y="2998"/>
                    <a:pt x="1087" y="2951"/>
                  </a:cubicBezTo>
                  <a:cubicBezTo>
                    <a:pt x="1151" y="2895"/>
                    <a:pt x="1224" y="2852"/>
                    <a:pt x="1293" y="2832"/>
                  </a:cubicBezTo>
                  <a:cubicBezTo>
                    <a:pt x="1366" y="2811"/>
                    <a:pt x="1446" y="2807"/>
                    <a:pt x="1523" y="2804"/>
                  </a:cubicBezTo>
                  <a:cubicBezTo>
                    <a:pt x="1539" y="2803"/>
                    <a:pt x="1555" y="2802"/>
                    <a:pt x="1571" y="2801"/>
                  </a:cubicBezTo>
                  <a:cubicBezTo>
                    <a:pt x="1596" y="2800"/>
                    <a:pt x="1622" y="2791"/>
                    <a:pt x="1649" y="2775"/>
                  </a:cubicBezTo>
                  <a:cubicBezTo>
                    <a:pt x="1656" y="2771"/>
                    <a:pt x="1661" y="2767"/>
                    <a:pt x="1667" y="2763"/>
                  </a:cubicBezTo>
                  <a:cubicBezTo>
                    <a:pt x="1675" y="2757"/>
                    <a:pt x="1683" y="2750"/>
                    <a:pt x="1697" y="2743"/>
                  </a:cubicBezTo>
                  <a:cubicBezTo>
                    <a:pt x="1717" y="2733"/>
                    <a:pt x="1753" y="2729"/>
                    <a:pt x="1797" y="2732"/>
                  </a:cubicBezTo>
                  <a:cubicBezTo>
                    <a:pt x="1819" y="2733"/>
                    <a:pt x="1842" y="2735"/>
                    <a:pt x="1866" y="2737"/>
                  </a:cubicBezTo>
                  <a:cubicBezTo>
                    <a:pt x="1949" y="2745"/>
                    <a:pt x="2035" y="2753"/>
                    <a:pt x="2114" y="2734"/>
                  </a:cubicBezTo>
                  <a:cubicBezTo>
                    <a:pt x="2116" y="2734"/>
                    <a:pt x="2116" y="2734"/>
                    <a:pt x="2116" y="2734"/>
                  </a:cubicBezTo>
                  <a:cubicBezTo>
                    <a:pt x="2120" y="2733"/>
                    <a:pt x="2125" y="2732"/>
                    <a:pt x="2129" y="2731"/>
                  </a:cubicBezTo>
                  <a:cubicBezTo>
                    <a:pt x="2207" y="2704"/>
                    <a:pt x="2269" y="2656"/>
                    <a:pt x="2329" y="2577"/>
                  </a:cubicBezTo>
                  <a:cubicBezTo>
                    <a:pt x="2416" y="2462"/>
                    <a:pt x="2499" y="2371"/>
                    <a:pt x="2581" y="2299"/>
                  </a:cubicBezTo>
                  <a:cubicBezTo>
                    <a:pt x="2597" y="2285"/>
                    <a:pt x="2615" y="2271"/>
                    <a:pt x="2633" y="2255"/>
                  </a:cubicBezTo>
                  <a:cubicBezTo>
                    <a:pt x="2744" y="2164"/>
                    <a:pt x="2881" y="2050"/>
                    <a:pt x="2874" y="1903"/>
                  </a:cubicBezTo>
                  <a:cubicBezTo>
                    <a:pt x="2870" y="1816"/>
                    <a:pt x="2842" y="1733"/>
                    <a:pt x="2814" y="1653"/>
                  </a:cubicBezTo>
                  <a:cubicBezTo>
                    <a:pt x="2786" y="1571"/>
                    <a:pt x="2757" y="1485"/>
                    <a:pt x="2752" y="1395"/>
                  </a:cubicBezTo>
                  <a:cubicBezTo>
                    <a:pt x="2746" y="1262"/>
                    <a:pt x="2737" y="1133"/>
                    <a:pt x="2695" y="1018"/>
                  </a:cubicBezTo>
                  <a:cubicBezTo>
                    <a:pt x="2651" y="896"/>
                    <a:pt x="2572" y="787"/>
                    <a:pt x="2454" y="685"/>
                  </a:cubicBezTo>
                  <a:cubicBezTo>
                    <a:pt x="2435" y="668"/>
                    <a:pt x="2414" y="653"/>
                    <a:pt x="2400" y="643"/>
                  </a:cubicBezTo>
                  <a:cubicBezTo>
                    <a:pt x="2384" y="632"/>
                    <a:pt x="2367" y="621"/>
                    <a:pt x="2351" y="610"/>
                  </a:cubicBezTo>
                  <a:cubicBezTo>
                    <a:pt x="2293" y="571"/>
                    <a:pt x="2233" y="531"/>
                    <a:pt x="2191" y="477"/>
                  </a:cubicBezTo>
                  <a:cubicBezTo>
                    <a:pt x="2143" y="417"/>
                    <a:pt x="2145" y="342"/>
                    <a:pt x="2197" y="254"/>
                  </a:cubicBezTo>
                  <a:cubicBezTo>
                    <a:pt x="2267" y="133"/>
                    <a:pt x="2426" y="49"/>
                    <a:pt x="2547" y="0"/>
                  </a:cubicBezTo>
                  <a:cubicBezTo>
                    <a:pt x="2549" y="5"/>
                    <a:pt x="2549" y="5"/>
                    <a:pt x="2549" y="5"/>
                  </a:cubicBezTo>
                  <a:cubicBezTo>
                    <a:pt x="2429" y="54"/>
                    <a:pt x="2271" y="138"/>
                    <a:pt x="2202" y="256"/>
                  </a:cubicBezTo>
                  <a:cubicBezTo>
                    <a:pt x="2151" y="342"/>
                    <a:pt x="2149" y="415"/>
                    <a:pt x="2195" y="473"/>
                  </a:cubicBezTo>
                  <a:cubicBezTo>
                    <a:pt x="2237" y="527"/>
                    <a:pt x="2296" y="567"/>
                    <a:pt x="2354" y="605"/>
                  </a:cubicBezTo>
                  <a:cubicBezTo>
                    <a:pt x="2370" y="616"/>
                    <a:pt x="2387" y="627"/>
                    <a:pt x="2403" y="639"/>
                  </a:cubicBezTo>
                  <a:cubicBezTo>
                    <a:pt x="2417" y="649"/>
                    <a:pt x="2438" y="664"/>
                    <a:pt x="2457" y="681"/>
                  </a:cubicBezTo>
                  <a:cubicBezTo>
                    <a:pt x="2577" y="783"/>
                    <a:pt x="2656" y="893"/>
                    <a:pt x="2701" y="1016"/>
                  </a:cubicBezTo>
                  <a:cubicBezTo>
                    <a:pt x="2743" y="1132"/>
                    <a:pt x="2752" y="1261"/>
                    <a:pt x="2758" y="1395"/>
                  </a:cubicBezTo>
                  <a:cubicBezTo>
                    <a:pt x="2762" y="1484"/>
                    <a:pt x="2791" y="1569"/>
                    <a:pt x="2819" y="1651"/>
                  </a:cubicBezTo>
                  <a:cubicBezTo>
                    <a:pt x="2847" y="1732"/>
                    <a:pt x="2876" y="1815"/>
                    <a:pt x="2880" y="1902"/>
                  </a:cubicBezTo>
                  <a:cubicBezTo>
                    <a:pt x="2887" y="2053"/>
                    <a:pt x="2748" y="2167"/>
                    <a:pt x="2637" y="2260"/>
                  </a:cubicBezTo>
                  <a:cubicBezTo>
                    <a:pt x="2618" y="2275"/>
                    <a:pt x="2601" y="2289"/>
                    <a:pt x="2585" y="2303"/>
                  </a:cubicBezTo>
                  <a:cubicBezTo>
                    <a:pt x="2503" y="2375"/>
                    <a:pt x="2420" y="2466"/>
                    <a:pt x="2334" y="2580"/>
                  </a:cubicBezTo>
                  <a:cubicBezTo>
                    <a:pt x="2273" y="2661"/>
                    <a:pt x="2210" y="2709"/>
                    <a:pt x="2130" y="2736"/>
                  </a:cubicBezTo>
                  <a:cubicBezTo>
                    <a:pt x="2126" y="2737"/>
                    <a:pt x="2122" y="2738"/>
                    <a:pt x="2118" y="2739"/>
                  </a:cubicBezTo>
                  <a:cubicBezTo>
                    <a:pt x="2115" y="2740"/>
                    <a:pt x="2115" y="2740"/>
                    <a:pt x="2115" y="2740"/>
                  </a:cubicBezTo>
                  <a:cubicBezTo>
                    <a:pt x="2035" y="2759"/>
                    <a:pt x="1949" y="2751"/>
                    <a:pt x="1865" y="2743"/>
                  </a:cubicBezTo>
                  <a:cubicBezTo>
                    <a:pt x="1841" y="2741"/>
                    <a:pt x="1819" y="2739"/>
                    <a:pt x="1796" y="2737"/>
                  </a:cubicBezTo>
                  <a:cubicBezTo>
                    <a:pt x="1754" y="2734"/>
                    <a:pt x="1718" y="2738"/>
                    <a:pt x="1699" y="2748"/>
                  </a:cubicBezTo>
                  <a:cubicBezTo>
                    <a:pt x="1686" y="2755"/>
                    <a:pt x="1678" y="2761"/>
                    <a:pt x="1670" y="2767"/>
                  </a:cubicBezTo>
                  <a:cubicBezTo>
                    <a:pt x="1665" y="2771"/>
                    <a:pt x="1659" y="2775"/>
                    <a:pt x="1652" y="2780"/>
                  </a:cubicBezTo>
                  <a:cubicBezTo>
                    <a:pt x="1624" y="2797"/>
                    <a:pt x="1598" y="2805"/>
                    <a:pt x="1571" y="2807"/>
                  </a:cubicBezTo>
                  <a:cubicBezTo>
                    <a:pt x="1555" y="2808"/>
                    <a:pt x="1539" y="2809"/>
                    <a:pt x="1523" y="2809"/>
                  </a:cubicBezTo>
                  <a:cubicBezTo>
                    <a:pt x="1446" y="2813"/>
                    <a:pt x="1367" y="2816"/>
                    <a:pt x="1294" y="2838"/>
                  </a:cubicBezTo>
                  <a:cubicBezTo>
                    <a:pt x="1226" y="2857"/>
                    <a:pt x="1154" y="2899"/>
                    <a:pt x="1091" y="2955"/>
                  </a:cubicBezTo>
                  <a:cubicBezTo>
                    <a:pt x="1038" y="3002"/>
                    <a:pt x="988" y="3058"/>
                    <a:pt x="940" y="3111"/>
                  </a:cubicBezTo>
                  <a:cubicBezTo>
                    <a:pt x="861" y="3198"/>
                    <a:pt x="780" y="3289"/>
                    <a:pt x="685" y="3344"/>
                  </a:cubicBezTo>
                  <a:cubicBezTo>
                    <a:pt x="569" y="3411"/>
                    <a:pt x="417" y="3426"/>
                    <a:pt x="270" y="3440"/>
                  </a:cubicBezTo>
                  <a:cubicBezTo>
                    <a:pt x="180" y="3449"/>
                    <a:pt x="86" y="3458"/>
                    <a:pt x="1" y="34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7"/>
            <p:cNvSpPr/>
            <p:nvPr/>
          </p:nvSpPr>
          <p:spPr>
            <a:xfrm>
              <a:off x="2330" y="101"/>
              <a:ext cx="3223" cy="3865"/>
            </a:xfrm>
            <a:custGeom>
              <a:rect b="b" l="l" r="r" t="t"/>
              <a:pathLst>
                <a:path extrusionOk="0" h="3482" w="2904">
                  <a:moveTo>
                    <a:pt x="1" y="3482"/>
                  </a:moveTo>
                  <a:cubicBezTo>
                    <a:pt x="0" y="3476"/>
                    <a:pt x="0" y="3476"/>
                    <a:pt x="0" y="3476"/>
                  </a:cubicBezTo>
                  <a:cubicBezTo>
                    <a:pt x="85" y="3454"/>
                    <a:pt x="178" y="3445"/>
                    <a:pt x="268" y="3435"/>
                  </a:cubicBezTo>
                  <a:cubicBezTo>
                    <a:pt x="416" y="3420"/>
                    <a:pt x="569" y="3404"/>
                    <a:pt x="689" y="3331"/>
                  </a:cubicBezTo>
                  <a:cubicBezTo>
                    <a:pt x="779" y="3278"/>
                    <a:pt x="854" y="3190"/>
                    <a:pt x="928" y="3106"/>
                  </a:cubicBezTo>
                  <a:cubicBezTo>
                    <a:pt x="981" y="3044"/>
                    <a:pt x="1037" y="2981"/>
                    <a:pt x="1096" y="2932"/>
                  </a:cubicBezTo>
                  <a:cubicBezTo>
                    <a:pt x="1170" y="2871"/>
                    <a:pt x="1240" y="2834"/>
                    <a:pt x="1307" y="2820"/>
                  </a:cubicBezTo>
                  <a:cubicBezTo>
                    <a:pt x="1359" y="2809"/>
                    <a:pt x="1417" y="2810"/>
                    <a:pt x="1473" y="2811"/>
                  </a:cubicBezTo>
                  <a:cubicBezTo>
                    <a:pt x="1513" y="2812"/>
                    <a:pt x="1554" y="2813"/>
                    <a:pt x="1593" y="2809"/>
                  </a:cubicBezTo>
                  <a:cubicBezTo>
                    <a:pt x="1626" y="2806"/>
                    <a:pt x="1657" y="2800"/>
                    <a:pt x="1675" y="2794"/>
                  </a:cubicBezTo>
                  <a:cubicBezTo>
                    <a:pt x="1685" y="2791"/>
                    <a:pt x="1692" y="2788"/>
                    <a:pt x="1700" y="2785"/>
                  </a:cubicBezTo>
                  <a:cubicBezTo>
                    <a:pt x="1710" y="2781"/>
                    <a:pt x="1720" y="2778"/>
                    <a:pt x="1733" y="2773"/>
                  </a:cubicBezTo>
                  <a:cubicBezTo>
                    <a:pt x="1760" y="2765"/>
                    <a:pt x="1801" y="2765"/>
                    <a:pt x="1831" y="2768"/>
                  </a:cubicBezTo>
                  <a:cubicBezTo>
                    <a:pt x="1844" y="2768"/>
                    <a:pt x="1857" y="2770"/>
                    <a:pt x="1870" y="2771"/>
                  </a:cubicBezTo>
                  <a:cubicBezTo>
                    <a:pt x="1958" y="2778"/>
                    <a:pt x="2049" y="2785"/>
                    <a:pt x="2130" y="2757"/>
                  </a:cubicBezTo>
                  <a:cubicBezTo>
                    <a:pt x="2135" y="2755"/>
                    <a:pt x="2139" y="2753"/>
                    <a:pt x="2143" y="2752"/>
                  </a:cubicBezTo>
                  <a:cubicBezTo>
                    <a:pt x="2225" y="2718"/>
                    <a:pt x="2279" y="2653"/>
                    <a:pt x="2324" y="2587"/>
                  </a:cubicBezTo>
                  <a:cubicBezTo>
                    <a:pt x="2394" y="2487"/>
                    <a:pt x="2483" y="2391"/>
                    <a:pt x="2581" y="2309"/>
                  </a:cubicBezTo>
                  <a:cubicBezTo>
                    <a:pt x="2600" y="2294"/>
                    <a:pt x="2620" y="2278"/>
                    <a:pt x="2642" y="2260"/>
                  </a:cubicBezTo>
                  <a:cubicBezTo>
                    <a:pt x="2757" y="2172"/>
                    <a:pt x="2899" y="2062"/>
                    <a:pt x="2895" y="1916"/>
                  </a:cubicBezTo>
                  <a:cubicBezTo>
                    <a:pt x="2893" y="1828"/>
                    <a:pt x="2860" y="1745"/>
                    <a:pt x="2829" y="1665"/>
                  </a:cubicBezTo>
                  <a:cubicBezTo>
                    <a:pt x="2797" y="1584"/>
                    <a:pt x="2764" y="1501"/>
                    <a:pt x="2762" y="1411"/>
                  </a:cubicBezTo>
                  <a:cubicBezTo>
                    <a:pt x="2761" y="1389"/>
                    <a:pt x="2760" y="1365"/>
                    <a:pt x="2760" y="1343"/>
                  </a:cubicBezTo>
                  <a:cubicBezTo>
                    <a:pt x="2758" y="1238"/>
                    <a:pt x="2756" y="1130"/>
                    <a:pt x="2729" y="1034"/>
                  </a:cubicBezTo>
                  <a:cubicBezTo>
                    <a:pt x="2694" y="907"/>
                    <a:pt x="2621" y="798"/>
                    <a:pt x="2504" y="700"/>
                  </a:cubicBezTo>
                  <a:cubicBezTo>
                    <a:pt x="2487" y="685"/>
                    <a:pt x="2468" y="671"/>
                    <a:pt x="2447" y="658"/>
                  </a:cubicBezTo>
                  <a:cubicBezTo>
                    <a:pt x="2428" y="646"/>
                    <a:pt x="2408" y="634"/>
                    <a:pt x="2389" y="622"/>
                  </a:cubicBezTo>
                  <a:cubicBezTo>
                    <a:pt x="2326" y="584"/>
                    <a:pt x="2261" y="544"/>
                    <a:pt x="2211" y="491"/>
                  </a:cubicBezTo>
                  <a:cubicBezTo>
                    <a:pt x="2141" y="416"/>
                    <a:pt x="2163" y="325"/>
                    <a:pt x="2195" y="261"/>
                  </a:cubicBezTo>
                  <a:cubicBezTo>
                    <a:pt x="2257" y="136"/>
                    <a:pt x="2416" y="50"/>
                    <a:pt x="2537" y="0"/>
                  </a:cubicBezTo>
                  <a:cubicBezTo>
                    <a:pt x="2539" y="5"/>
                    <a:pt x="2539" y="5"/>
                    <a:pt x="2539" y="5"/>
                  </a:cubicBezTo>
                  <a:cubicBezTo>
                    <a:pt x="2419" y="55"/>
                    <a:pt x="2262" y="140"/>
                    <a:pt x="2200" y="264"/>
                  </a:cubicBezTo>
                  <a:cubicBezTo>
                    <a:pt x="2169" y="326"/>
                    <a:pt x="2147" y="414"/>
                    <a:pt x="2215" y="487"/>
                  </a:cubicBezTo>
                  <a:cubicBezTo>
                    <a:pt x="2264" y="540"/>
                    <a:pt x="2329" y="579"/>
                    <a:pt x="2391" y="617"/>
                  </a:cubicBezTo>
                  <a:cubicBezTo>
                    <a:pt x="2411" y="629"/>
                    <a:pt x="2431" y="641"/>
                    <a:pt x="2450" y="653"/>
                  </a:cubicBezTo>
                  <a:cubicBezTo>
                    <a:pt x="2471" y="667"/>
                    <a:pt x="2490" y="681"/>
                    <a:pt x="2508" y="696"/>
                  </a:cubicBezTo>
                  <a:cubicBezTo>
                    <a:pt x="2625" y="795"/>
                    <a:pt x="2699" y="905"/>
                    <a:pt x="2734" y="1032"/>
                  </a:cubicBezTo>
                  <a:cubicBezTo>
                    <a:pt x="2761" y="1130"/>
                    <a:pt x="2763" y="1238"/>
                    <a:pt x="2766" y="1342"/>
                  </a:cubicBezTo>
                  <a:cubicBezTo>
                    <a:pt x="2766" y="1365"/>
                    <a:pt x="2766" y="1388"/>
                    <a:pt x="2767" y="1411"/>
                  </a:cubicBezTo>
                  <a:cubicBezTo>
                    <a:pt x="2770" y="1500"/>
                    <a:pt x="2803" y="1583"/>
                    <a:pt x="2834" y="1663"/>
                  </a:cubicBezTo>
                  <a:cubicBezTo>
                    <a:pt x="2866" y="1744"/>
                    <a:pt x="2898" y="1827"/>
                    <a:pt x="2901" y="1916"/>
                  </a:cubicBezTo>
                  <a:cubicBezTo>
                    <a:pt x="2904" y="2065"/>
                    <a:pt x="2761" y="2176"/>
                    <a:pt x="2646" y="2265"/>
                  </a:cubicBezTo>
                  <a:cubicBezTo>
                    <a:pt x="2624" y="2282"/>
                    <a:pt x="2603" y="2298"/>
                    <a:pt x="2585" y="2313"/>
                  </a:cubicBezTo>
                  <a:cubicBezTo>
                    <a:pt x="2487" y="2395"/>
                    <a:pt x="2399" y="2490"/>
                    <a:pt x="2329" y="2590"/>
                  </a:cubicBezTo>
                  <a:cubicBezTo>
                    <a:pt x="2283" y="2657"/>
                    <a:pt x="2228" y="2723"/>
                    <a:pt x="2145" y="2757"/>
                  </a:cubicBezTo>
                  <a:cubicBezTo>
                    <a:pt x="2141" y="2759"/>
                    <a:pt x="2137" y="2760"/>
                    <a:pt x="2132" y="2762"/>
                  </a:cubicBezTo>
                  <a:cubicBezTo>
                    <a:pt x="2049" y="2791"/>
                    <a:pt x="1958" y="2783"/>
                    <a:pt x="1870" y="2776"/>
                  </a:cubicBezTo>
                  <a:cubicBezTo>
                    <a:pt x="1857" y="2775"/>
                    <a:pt x="1844" y="2774"/>
                    <a:pt x="1831" y="2773"/>
                  </a:cubicBezTo>
                  <a:cubicBezTo>
                    <a:pt x="1788" y="2770"/>
                    <a:pt x="1755" y="2772"/>
                    <a:pt x="1735" y="2778"/>
                  </a:cubicBezTo>
                  <a:cubicBezTo>
                    <a:pt x="1721" y="2783"/>
                    <a:pt x="1712" y="2786"/>
                    <a:pt x="1702" y="2790"/>
                  </a:cubicBezTo>
                  <a:cubicBezTo>
                    <a:pt x="1694" y="2793"/>
                    <a:pt x="1687" y="2796"/>
                    <a:pt x="1677" y="2799"/>
                  </a:cubicBezTo>
                  <a:cubicBezTo>
                    <a:pt x="1658" y="2805"/>
                    <a:pt x="1627" y="2811"/>
                    <a:pt x="1593" y="2815"/>
                  </a:cubicBezTo>
                  <a:cubicBezTo>
                    <a:pt x="1555" y="2818"/>
                    <a:pt x="1513" y="2818"/>
                    <a:pt x="1472" y="2817"/>
                  </a:cubicBezTo>
                  <a:cubicBezTo>
                    <a:pt x="1417" y="2816"/>
                    <a:pt x="1359" y="2815"/>
                    <a:pt x="1308" y="2825"/>
                  </a:cubicBezTo>
                  <a:cubicBezTo>
                    <a:pt x="1242" y="2839"/>
                    <a:pt x="1172" y="2876"/>
                    <a:pt x="1100" y="2936"/>
                  </a:cubicBezTo>
                  <a:cubicBezTo>
                    <a:pt x="1040" y="2985"/>
                    <a:pt x="985" y="3048"/>
                    <a:pt x="932" y="3109"/>
                  </a:cubicBezTo>
                  <a:cubicBezTo>
                    <a:pt x="858" y="3194"/>
                    <a:pt x="782" y="3282"/>
                    <a:pt x="692" y="3336"/>
                  </a:cubicBezTo>
                  <a:cubicBezTo>
                    <a:pt x="571" y="3409"/>
                    <a:pt x="417" y="3425"/>
                    <a:pt x="269" y="3441"/>
                  </a:cubicBezTo>
                  <a:cubicBezTo>
                    <a:pt x="179" y="3450"/>
                    <a:pt x="86" y="3460"/>
                    <a:pt x="1" y="34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2371" y="145"/>
              <a:ext cx="3246" cy="3867"/>
            </a:xfrm>
            <a:custGeom>
              <a:rect b="b" l="l" r="r" t="t"/>
              <a:pathLst>
                <a:path extrusionOk="0" h="3484" w="2924">
                  <a:moveTo>
                    <a:pt x="2" y="3484"/>
                  </a:moveTo>
                  <a:cubicBezTo>
                    <a:pt x="0" y="3478"/>
                    <a:pt x="0" y="3478"/>
                    <a:pt x="0" y="3478"/>
                  </a:cubicBezTo>
                  <a:cubicBezTo>
                    <a:pt x="86" y="3455"/>
                    <a:pt x="178" y="3445"/>
                    <a:pt x="268" y="3435"/>
                  </a:cubicBezTo>
                  <a:cubicBezTo>
                    <a:pt x="418" y="3418"/>
                    <a:pt x="574" y="3401"/>
                    <a:pt x="696" y="3323"/>
                  </a:cubicBezTo>
                  <a:cubicBezTo>
                    <a:pt x="781" y="3267"/>
                    <a:pt x="854" y="3182"/>
                    <a:pt x="924" y="3100"/>
                  </a:cubicBezTo>
                  <a:cubicBezTo>
                    <a:pt x="982" y="3033"/>
                    <a:pt x="1041" y="2964"/>
                    <a:pt x="1106" y="2912"/>
                  </a:cubicBezTo>
                  <a:cubicBezTo>
                    <a:pt x="1176" y="2857"/>
                    <a:pt x="1248" y="2822"/>
                    <a:pt x="1321" y="2809"/>
                  </a:cubicBezTo>
                  <a:cubicBezTo>
                    <a:pt x="1380" y="2799"/>
                    <a:pt x="1440" y="2805"/>
                    <a:pt x="1498" y="2811"/>
                  </a:cubicBezTo>
                  <a:cubicBezTo>
                    <a:pt x="1537" y="2815"/>
                    <a:pt x="1577" y="2819"/>
                    <a:pt x="1616" y="2818"/>
                  </a:cubicBezTo>
                  <a:cubicBezTo>
                    <a:pt x="1622" y="2818"/>
                    <a:pt x="1622" y="2818"/>
                    <a:pt x="1622" y="2818"/>
                  </a:cubicBezTo>
                  <a:cubicBezTo>
                    <a:pt x="1652" y="2817"/>
                    <a:pt x="1681" y="2816"/>
                    <a:pt x="1703" y="2814"/>
                  </a:cubicBezTo>
                  <a:cubicBezTo>
                    <a:pt x="1727" y="2811"/>
                    <a:pt x="1745" y="2808"/>
                    <a:pt x="1770" y="2804"/>
                  </a:cubicBezTo>
                  <a:cubicBezTo>
                    <a:pt x="1797" y="2799"/>
                    <a:pt x="1834" y="2801"/>
                    <a:pt x="1867" y="2803"/>
                  </a:cubicBezTo>
                  <a:cubicBezTo>
                    <a:pt x="1877" y="2804"/>
                    <a:pt x="1877" y="2804"/>
                    <a:pt x="1877" y="2804"/>
                  </a:cubicBezTo>
                  <a:cubicBezTo>
                    <a:pt x="1965" y="2810"/>
                    <a:pt x="2065" y="2817"/>
                    <a:pt x="2146" y="2778"/>
                  </a:cubicBezTo>
                  <a:cubicBezTo>
                    <a:pt x="2150" y="2776"/>
                    <a:pt x="2154" y="2774"/>
                    <a:pt x="2158" y="2772"/>
                  </a:cubicBezTo>
                  <a:cubicBezTo>
                    <a:pt x="2230" y="2732"/>
                    <a:pt x="2278" y="2663"/>
                    <a:pt x="2320" y="2596"/>
                  </a:cubicBezTo>
                  <a:cubicBezTo>
                    <a:pt x="2381" y="2501"/>
                    <a:pt x="2467" y="2410"/>
                    <a:pt x="2582" y="2318"/>
                  </a:cubicBezTo>
                  <a:cubicBezTo>
                    <a:pt x="2603" y="2302"/>
                    <a:pt x="2627" y="2285"/>
                    <a:pt x="2652" y="2267"/>
                  </a:cubicBezTo>
                  <a:cubicBezTo>
                    <a:pt x="2770" y="2181"/>
                    <a:pt x="2917" y="2074"/>
                    <a:pt x="2918" y="1929"/>
                  </a:cubicBezTo>
                  <a:cubicBezTo>
                    <a:pt x="2919" y="1838"/>
                    <a:pt x="2882" y="1753"/>
                    <a:pt x="2845" y="1671"/>
                  </a:cubicBezTo>
                  <a:cubicBezTo>
                    <a:pt x="2811" y="1593"/>
                    <a:pt x="2776" y="1512"/>
                    <a:pt x="2773" y="1427"/>
                  </a:cubicBezTo>
                  <a:cubicBezTo>
                    <a:pt x="2771" y="1384"/>
                    <a:pt x="2772" y="1339"/>
                    <a:pt x="2772" y="1296"/>
                  </a:cubicBezTo>
                  <a:cubicBezTo>
                    <a:pt x="2773" y="1213"/>
                    <a:pt x="2774" y="1127"/>
                    <a:pt x="2759" y="1049"/>
                  </a:cubicBezTo>
                  <a:cubicBezTo>
                    <a:pt x="2734" y="919"/>
                    <a:pt x="2667" y="810"/>
                    <a:pt x="2553" y="714"/>
                  </a:cubicBezTo>
                  <a:cubicBezTo>
                    <a:pt x="2536" y="700"/>
                    <a:pt x="2516" y="686"/>
                    <a:pt x="2494" y="672"/>
                  </a:cubicBezTo>
                  <a:cubicBezTo>
                    <a:pt x="2468" y="656"/>
                    <a:pt x="2439" y="641"/>
                    <a:pt x="2411" y="626"/>
                  </a:cubicBezTo>
                  <a:cubicBezTo>
                    <a:pt x="2345" y="590"/>
                    <a:pt x="2277" y="554"/>
                    <a:pt x="2233" y="505"/>
                  </a:cubicBezTo>
                  <a:cubicBezTo>
                    <a:pt x="2170" y="435"/>
                    <a:pt x="2157" y="358"/>
                    <a:pt x="2194" y="269"/>
                  </a:cubicBezTo>
                  <a:cubicBezTo>
                    <a:pt x="2252" y="132"/>
                    <a:pt x="2428" y="42"/>
                    <a:pt x="2529" y="0"/>
                  </a:cubicBezTo>
                  <a:cubicBezTo>
                    <a:pt x="2531" y="5"/>
                    <a:pt x="2531" y="5"/>
                    <a:pt x="2531" y="5"/>
                  </a:cubicBezTo>
                  <a:cubicBezTo>
                    <a:pt x="2431" y="46"/>
                    <a:pt x="2256" y="136"/>
                    <a:pt x="2200" y="271"/>
                  </a:cubicBezTo>
                  <a:cubicBezTo>
                    <a:pt x="2163" y="359"/>
                    <a:pt x="2174" y="433"/>
                    <a:pt x="2237" y="501"/>
                  </a:cubicBezTo>
                  <a:cubicBezTo>
                    <a:pt x="2281" y="549"/>
                    <a:pt x="2348" y="586"/>
                    <a:pt x="2414" y="621"/>
                  </a:cubicBezTo>
                  <a:cubicBezTo>
                    <a:pt x="2442" y="636"/>
                    <a:pt x="2471" y="652"/>
                    <a:pt x="2497" y="668"/>
                  </a:cubicBezTo>
                  <a:cubicBezTo>
                    <a:pt x="2519" y="681"/>
                    <a:pt x="2540" y="696"/>
                    <a:pt x="2557" y="710"/>
                  </a:cubicBezTo>
                  <a:cubicBezTo>
                    <a:pt x="2671" y="806"/>
                    <a:pt x="2740" y="917"/>
                    <a:pt x="2765" y="1048"/>
                  </a:cubicBezTo>
                  <a:cubicBezTo>
                    <a:pt x="2780" y="1126"/>
                    <a:pt x="2779" y="1213"/>
                    <a:pt x="2778" y="1296"/>
                  </a:cubicBezTo>
                  <a:cubicBezTo>
                    <a:pt x="2777" y="1339"/>
                    <a:pt x="2777" y="1384"/>
                    <a:pt x="2778" y="1426"/>
                  </a:cubicBezTo>
                  <a:cubicBezTo>
                    <a:pt x="2782" y="1511"/>
                    <a:pt x="2817" y="1591"/>
                    <a:pt x="2851" y="1668"/>
                  </a:cubicBezTo>
                  <a:cubicBezTo>
                    <a:pt x="2887" y="1751"/>
                    <a:pt x="2924" y="1837"/>
                    <a:pt x="2924" y="1929"/>
                  </a:cubicBezTo>
                  <a:cubicBezTo>
                    <a:pt x="2922" y="2077"/>
                    <a:pt x="2774" y="2184"/>
                    <a:pt x="2655" y="2271"/>
                  </a:cubicBezTo>
                  <a:cubicBezTo>
                    <a:pt x="2630" y="2289"/>
                    <a:pt x="2606" y="2306"/>
                    <a:pt x="2586" y="2323"/>
                  </a:cubicBezTo>
                  <a:cubicBezTo>
                    <a:pt x="2471" y="2414"/>
                    <a:pt x="2385" y="2504"/>
                    <a:pt x="2325" y="2599"/>
                  </a:cubicBezTo>
                  <a:cubicBezTo>
                    <a:pt x="2282" y="2667"/>
                    <a:pt x="2234" y="2736"/>
                    <a:pt x="2161" y="2776"/>
                  </a:cubicBezTo>
                  <a:cubicBezTo>
                    <a:pt x="2157" y="2779"/>
                    <a:pt x="2152" y="2781"/>
                    <a:pt x="2148" y="2783"/>
                  </a:cubicBezTo>
                  <a:cubicBezTo>
                    <a:pt x="2066" y="2822"/>
                    <a:pt x="1965" y="2816"/>
                    <a:pt x="1877" y="2810"/>
                  </a:cubicBezTo>
                  <a:cubicBezTo>
                    <a:pt x="1866" y="2809"/>
                    <a:pt x="1866" y="2809"/>
                    <a:pt x="1866" y="2809"/>
                  </a:cubicBezTo>
                  <a:cubicBezTo>
                    <a:pt x="1836" y="2807"/>
                    <a:pt x="1798" y="2805"/>
                    <a:pt x="1771" y="2809"/>
                  </a:cubicBezTo>
                  <a:cubicBezTo>
                    <a:pt x="1746" y="2813"/>
                    <a:pt x="1728" y="2816"/>
                    <a:pt x="1703" y="2819"/>
                  </a:cubicBezTo>
                  <a:cubicBezTo>
                    <a:pt x="1681" y="2822"/>
                    <a:pt x="1652" y="2823"/>
                    <a:pt x="1622" y="2823"/>
                  </a:cubicBezTo>
                  <a:cubicBezTo>
                    <a:pt x="1616" y="2823"/>
                    <a:pt x="1616" y="2823"/>
                    <a:pt x="1616" y="2823"/>
                  </a:cubicBezTo>
                  <a:cubicBezTo>
                    <a:pt x="1577" y="2824"/>
                    <a:pt x="1536" y="2820"/>
                    <a:pt x="1497" y="2816"/>
                  </a:cubicBezTo>
                  <a:cubicBezTo>
                    <a:pt x="1440" y="2810"/>
                    <a:pt x="1380" y="2804"/>
                    <a:pt x="1322" y="2814"/>
                  </a:cubicBezTo>
                  <a:cubicBezTo>
                    <a:pt x="1250" y="2827"/>
                    <a:pt x="1179" y="2862"/>
                    <a:pt x="1109" y="2917"/>
                  </a:cubicBezTo>
                  <a:cubicBezTo>
                    <a:pt x="1045" y="2968"/>
                    <a:pt x="986" y="3037"/>
                    <a:pt x="929" y="3104"/>
                  </a:cubicBezTo>
                  <a:cubicBezTo>
                    <a:pt x="858" y="3186"/>
                    <a:pt x="785" y="3272"/>
                    <a:pt x="699" y="3327"/>
                  </a:cubicBezTo>
                  <a:cubicBezTo>
                    <a:pt x="576" y="3407"/>
                    <a:pt x="420" y="3424"/>
                    <a:pt x="269" y="3441"/>
                  </a:cubicBezTo>
                  <a:cubicBezTo>
                    <a:pt x="179" y="3450"/>
                    <a:pt x="87" y="3461"/>
                    <a:pt x="2" y="34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2454" y="201"/>
              <a:ext cx="3277" cy="3869"/>
            </a:xfrm>
            <a:custGeom>
              <a:rect b="b" l="l" r="r" t="t"/>
              <a:pathLst>
                <a:path extrusionOk="0" h="3486" w="2952">
                  <a:moveTo>
                    <a:pt x="1" y="3486"/>
                  </a:moveTo>
                  <a:cubicBezTo>
                    <a:pt x="0" y="3481"/>
                    <a:pt x="0" y="3481"/>
                    <a:pt x="0" y="3481"/>
                  </a:cubicBezTo>
                  <a:cubicBezTo>
                    <a:pt x="85" y="3457"/>
                    <a:pt x="178" y="3446"/>
                    <a:pt x="268" y="3436"/>
                  </a:cubicBezTo>
                  <a:cubicBezTo>
                    <a:pt x="429" y="3417"/>
                    <a:pt x="581" y="3400"/>
                    <a:pt x="701" y="3314"/>
                  </a:cubicBezTo>
                  <a:cubicBezTo>
                    <a:pt x="779" y="3259"/>
                    <a:pt x="848" y="3178"/>
                    <a:pt x="915" y="3099"/>
                  </a:cubicBezTo>
                  <a:cubicBezTo>
                    <a:pt x="977" y="3026"/>
                    <a:pt x="1042" y="2949"/>
                    <a:pt x="1115" y="2894"/>
                  </a:cubicBezTo>
                  <a:cubicBezTo>
                    <a:pt x="1185" y="2842"/>
                    <a:pt x="1261" y="2809"/>
                    <a:pt x="1336" y="2801"/>
                  </a:cubicBezTo>
                  <a:cubicBezTo>
                    <a:pt x="1402" y="2794"/>
                    <a:pt x="1470" y="2804"/>
                    <a:pt x="1536" y="2815"/>
                  </a:cubicBezTo>
                  <a:cubicBezTo>
                    <a:pt x="1570" y="2820"/>
                    <a:pt x="1605" y="2826"/>
                    <a:pt x="1639" y="2829"/>
                  </a:cubicBezTo>
                  <a:cubicBezTo>
                    <a:pt x="1640" y="2829"/>
                    <a:pt x="1640" y="2829"/>
                    <a:pt x="1640" y="2829"/>
                  </a:cubicBezTo>
                  <a:cubicBezTo>
                    <a:pt x="1673" y="2832"/>
                    <a:pt x="1703" y="2835"/>
                    <a:pt x="1729" y="2836"/>
                  </a:cubicBezTo>
                  <a:cubicBezTo>
                    <a:pt x="1755" y="2836"/>
                    <a:pt x="1778" y="2837"/>
                    <a:pt x="1806" y="2836"/>
                  </a:cubicBezTo>
                  <a:cubicBezTo>
                    <a:pt x="1833" y="2835"/>
                    <a:pt x="1866" y="2837"/>
                    <a:pt x="1900" y="2840"/>
                  </a:cubicBezTo>
                  <a:cubicBezTo>
                    <a:pt x="1988" y="2846"/>
                    <a:pt x="2087" y="2846"/>
                    <a:pt x="2161" y="2799"/>
                  </a:cubicBezTo>
                  <a:cubicBezTo>
                    <a:pt x="2164" y="2796"/>
                    <a:pt x="2168" y="2794"/>
                    <a:pt x="2172" y="2791"/>
                  </a:cubicBezTo>
                  <a:cubicBezTo>
                    <a:pt x="2226" y="2752"/>
                    <a:pt x="2262" y="2693"/>
                    <a:pt x="2296" y="2636"/>
                  </a:cubicBezTo>
                  <a:cubicBezTo>
                    <a:pt x="2303" y="2626"/>
                    <a:pt x="2309" y="2616"/>
                    <a:pt x="2315" y="2606"/>
                  </a:cubicBezTo>
                  <a:cubicBezTo>
                    <a:pt x="2377" y="2507"/>
                    <a:pt x="2459" y="2421"/>
                    <a:pt x="2582" y="2329"/>
                  </a:cubicBezTo>
                  <a:cubicBezTo>
                    <a:pt x="2605" y="2312"/>
                    <a:pt x="2631" y="2294"/>
                    <a:pt x="2659" y="2275"/>
                  </a:cubicBezTo>
                  <a:cubicBezTo>
                    <a:pt x="2782" y="2191"/>
                    <a:pt x="2934" y="2087"/>
                    <a:pt x="2941" y="1942"/>
                  </a:cubicBezTo>
                  <a:cubicBezTo>
                    <a:pt x="2946" y="1848"/>
                    <a:pt x="2904" y="1757"/>
                    <a:pt x="2862" y="1670"/>
                  </a:cubicBezTo>
                  <a:cubicBezTo>
                    <a:pt x="2828" y="1596"/>
                    <a:pt x="2792" y="1519"/>
                    <a:pt x="2785" y="1442"/>
                  </a:cubicBezTo>
                  <a:cubicBezTo>
                    <a:pt x="2781" y="1385"/>
                    <a:pt x="2783" y="1323"/>
                    <a:pt x="2786" y="1263"/>
                  </a:cubicBezTo>
                  <a:cubicBezTo>
                    <a:pt x="2789" y="1196"/>
                    <a:pt x="2793" y="1127"/>
                    <a:pt x="2785" y="1064"/>
                  </a:cubicBezTo>
                  <a:cubicBezTo>
                    <a:pt x="2769" y="931"/>
                    <a:pt x="2708" y="822"/>
                    <a:pt x="2599" y="730"/>
                  </a:cubicBezTo>
                  <a:cubicBezTo>
                    <a:pt x="2582" y="716"/>
                    <a:pt x="2561" y="702"/>
                    <a:pt x="2539" y="688"/>
                  </a:cubicBezTo>
                  <a:cubicBezTo>
                    <a:pt x="2507" y="669"/>
                    <a:pt x="2472" y="652"/>
                    <a:pt x="2438" y="635"/>
                  </a:cubicBezTo>
                  <a:cubicBezTo>
                    <a:pt x="2372" y="601"/>
                    <a:pt x="2303" y="567"/>
                    <a:pt x="2255" y="520"/>
                  </a:cubicBezTo>
                  <a:cubicBezTo>
                    <a:pt x="2182" y="449"/>
                    <a:pt x="2162" y="370"/>
                    <a:pt x="2193" y="277"/>
                  </a:cubicBezTo>
                  <a:cubicBezTo>
                    <a:pt x="2244" y="130"/>
                    <a:pt x="2438" y="35"/>
                    <a:pt x="2519" y="0"/>
                  </a:cubicBezTo>
                  <a:cubicBezTo>
                    <a:pt x="2521" y="5"/>
                    <a:pt x="2521" y="5"/>
                    <a:pt x="2521" y="5"/>
                  </a:cubicBezTo>
                  <a:cubicBezTo>
                    <a:pt x="2441" y="39"/>
                    <a:pt x="2248" y="134"/>
                    <a:pt x="2199" y="279"/>
                  </a:cubicBezTo>
                  <a:cubicBezTo>
                    <a:pt x="2167" y="371"/>
                    <a:pt x="2186" y="446"/>
                    <a:pt x="2259" y="516"/>
                  </a:cubicBezTo>
                  <a:cubicBezTo>
                    <a:pt x="2306" y="562"/>
                    <a:pt x="2375" y="596"/>
                    <a:pt x="2441" y="630"/>
                  </a:cubicBezTo>
                  <a:cubicBezTo>
                    <a:pt x="2475" y="647"/>
                    <a:pt x="2510" y="664"/>
                    <a:pt x="2542" y="683"/>
                  </a:cubicBezTo>
                  <a:cubicBezTo>
                    <a:pt x="2565" y="697"/>
                    <a:pt x="2585" y="712"/>
                    <a:pt x="2602" y="726"/>
                  </a:cubicBezTo>
                  <a:cubicBezTo>
                    <a:pt x="2713" y="819"/>
                    <a:pt x="2775" y="929"/>
                    <a:pt x="2791" y="1064"/>
                  </a:cubicBezTo>
                  <a:cubicBezTo>
                    <a:pt x="2798" y="1127"/>
                    <a:pt x="2795" y="1196"/>
                    <a:pt x="2792" y="1263"/>
                  </a:cubicBezTo>
                  <a:cubicBezTo>
                    <a:pt x="2789" y="1323"/>
                    <a:pt x="2786" y="1384"/>
                    <a:pt x="2791" y="1441"/>
                  </a:cubicBezTo>
                  <a:cubicBezTo>
                    <a:pt x="2797" y="1518"/>
                    <a:pt x="2833" y="1594"/>
                    <a:pt x="2868" y="1667"/>
                  </a:cubicBezTo>
                  <a:cubicBezTo>
                    <a:pt x="2909" y="1756"/>
                    <a:pt x="2952" y="1847"/>
                    <a:pt x="2947" y="1943"/>
                  </a:cubicBezTo>
                  <a:cubicBezTo>
                    <a:pt x="2940" y="2090"/>
                    <a:pt x="2786" y="2195"/>
                    <a:pt x="2662" y="2279"/>
                  </a:cubicBezTo>
                  <a:cubicBezTo>
                    <a:pt x="2634" y="2298"/>
                    <a:pt x="2608" y="2316"/>
                    <a:pt x="2585" y="2333"/>
                  </a:cubicBezTo>
                  <a:cubicBezTo>
                    <a:pt x="2463" y="2425"/>
                    <a:pt x="2381" y="2510"/>
                    <a:pt x="2320" y="2609"/>
                  </a:cubicBezTo>
                  <a:cubicBezTo>
                    <a:pt x="2314" y="2619"/>
                    <a:pt x="2307" y="2629"/>
                    <a:pt x="2301" y="2639"/>
                  </a:cubicBezTo>
                  <a:cubicBezTo>
                    <a:pt x="2266" y="2696"/>
                    <a:pt x="2230" y="2756"/>
                    <a:pt x="2175" y="2796"/>
                  </a:cubicBezTo>
                  <a:cubicBezTo>
                    <a:pt x="2171" y="2799"/>
                    <a:pt x="2167" y="2801"/>
                    <a:pt x="2164" y="2803"/>
                  </a:cubicBezTo>
                  <a:cubicBezTo>
                    <a:pt x="2089" y="2851"/>
                    <a:pt x="1988" y="2851"/>
                    <a:pt x="1900" y="2845"/>
                  </a:cubicBezTo>
                  <a:cubicBezTo>
                    <a:pt x="1866" y="2843"/>
                    <a:pt x="1833" y="2841"/>
                    <a:pt x="1806" y="2842"/>
                  </a:cubicBezTo>
                  <a:cubicBezTo>
                    <a:pt x="1778" y="2843"/>
                    <a:pt x="1755" y="2842"/>
                    <a:pt x="1729" y="2841"/>
                  </a:cubicBezTo>
                  <a:cubicBezTo>
                    <a:pt x="1703" y="2840"/>
                    <a:pt x="1672" y="2838"/>
                    <a:pt x="1640" y="2835"/>
                  </a:cubicBezTo>
                  <a:cubicBezTo>
                    <a:pt x="1639" y="2835"/>
                    <a:pt x="1639" y="2835"/>
                    <a:pt x="1639" y="2835"/>
                  </a:cubicBezTo>
                  <a:cubicBezTo>
                    <a:pt x="1604" y="2832"/>
                    <a:pt x="1569" y="2826"/>
                    <a:pt x="1535" y="2821"/>
                  </a:cubicBezTo>
                  <a:cubicBezTo>
                    <a:pt x="1470" y="2810"/>
                    <a:pt x="1402" y="2799"/>
                    <a:pt x="1336" y="2806"/>
                  </a:cubicBezTo>
                  <a:cubicBezTo>
                    <a:pt x="1263" y="2815"/>
                    <a:pt x="1187" y="2847"/>
                    <a:pt x="1118" y="2899"/>
                  </a:cubicBezTo>
                  <a:cubicBezTo>
                    <a:pt x="1046" y="2953"/>
                    <a:pt x="981" y="3029"/>
                    <a:pt x="919" y="3103"/>
                  </a:cubicBezTo>
                  <a:cubicBezTo>
                    <a:pt x="852" y="3182"/>
                    <a:pt x="783" y="3263"/>
                    <a:pt x="705" y="3319"/>
                  </a:cubicBezTo>
                  <a:cubicBezTo>
                    <a:pt x="583" y="3405"/>
                    <a:pt x="423" y="3424"/>
                    <a:pt x="269" y="3441"/>
                  </a:cubicBezTo>
                  <a:cubicBezTo>
                    <a:pt x="179" y="3452"/>
                    <a:pt x="87" y="3463"/>
                    <a:pt x="1" y="3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2486" y="318"/>
              <a:ext cx="3310" cy="3872"/>
            </a:xfrm>
            <a:custGeom>
              <a:rect b="b" l="l" r="r" t="t"/>
              <a:pathLst>
                <a:path extrusionOk="0" h="3488" w="2982">
                  <a:moveTo>
                    <a:pt x="2" y="3488"/>
                  </a:moveTo>
                  <a:cubicBezTo>
                    <a:pt x="0" y="3482"/>
                    <a:pt x="0" y="3482"/>
                    <a:pt x="0" y="3482"/>
                  </a:cubicBezTo>
                  <a:cubicBezTo>
                    <a:pt x="87" y="3457"/>
                    <a:pt x="180" y="3446"/>
                    <a:pt x="269" y="3435"/>
                  </a:cubicBezTo>
                  <a:cubicBezTo>
                    <a:pt x="432" y="3415"/>
                    <a:pt x="585" y="3396"/>
                    <a:pt x="707" y="3304"/>
                  </a:cubicBezTo>
                  <a:cubicBezTo>
                    <a:pt x="781" y="3248"/>
                    <a:pt x="847" y="3170"/>
                    <a:pt x="910" y="3094"/>
                  </a:cubicBezTo>
                  <a:cubicBezTo>
                    <a:pt x="977" y="3015"/>
                    <a:pt x="1046" y="2933"/>
                    <a:pt x="1125" y="2876"/>
                  </a:cubicBezTo>
                  <a:cubicBezTo>
                    <a:pt x="1195" y="2826"/>
                    <a:pt x="1273" y="2797"/>
                    <a:pt x="1351" y="2794"/>
                  </a:cubicBezTo>
                  <a:cubicBezTo>
                    <a:pt x="1445" y="2789"/>
                    <a:pt x="1538" y="2811"/>
                    <a:pt x="1629" y="2833"/>
                  </a:cubicBezTo>
                  <a:cubicBezTo>
                    <a:pt x="1640" y="2835"/>
                    <a:pt x="1652" y="2838"/>
                    <a:pt x="1663" y="2841"/>
                  </a:cubicBezTo>
                  <a:cubicBezTo>
                    <a:pt x="1693" y="2847"/>
                    <a:pt x="1722" y="2852"/>
                    <a:pt x="1749" y="2856"/>
                  </a:cubicBezTo>
                  <a:cubicBezTo>
                    <a:pt x="1756" y="2857"/>
                    <a:pt x="1756" y="2857"/>
                    <a:pt x="1756" y="2857"/>
                  </a:cubicBezTo>
                  <a:cubicBezTo>
                    <a:pt x="1784" y="2861"/>
                    <a:pt x="1812" y="2865"/>
                    <a:pt x="1843" y="2868"/>
                  </a:cubicBezTo>
                  <a:cubicBezTo>
                    <a:pt x="1852" y="2868"/>
                    <a:pt x="1862" y="2869"/>
                    <a:pt x="1871" y="2870"/>
                  </a:cubicBezTo>
                  <a:cubicBezTo>
                    <a:pt x="1892" y="2872"/>
                    <a:pt x="1914" y="2874"/>
                    <a:pt x="1935" y="2874"/>
                  </a:cubicBezTo>
                  <a:cubicBezTo>
                    <a:pt x="2014" y="2877"/>
                    <a:pt x="2104" y="2874"/>
                    <a:pt x="2176" y="2817"/>
                  </a:cubicBezTo>
                  <a:cubicBezTo>
                    <a:pt x="2180" y="2814"/>
                    <a:pt x="2183" y="2811"/>
                    <a:pt x="2186" y="2809"/>
                  </a:cubicBezTo>
                  <a:cubicBezTo>
                    <a:pt x="2227" y="2770"/>
                    <a:pt x="2255" y="2718"/>
                    <a:pt x="2281" y="2667"/>
                  </a:cubicBezTo>
                  <a:cubicBezTo>
                    <a:pt x="2291" y="2648"/>
                    <a:pt x="2301" y="2631"/>
                    <a:pt x="2311" y="2614"/>
                  </a:cubicBezTo>
                  <a:cubicBezTo>
                    <a:pt x="2382" y="2491"/>
                    <a:pt x="2494" y="2402"/>
                    <a:pt x="2583" y="2338"/>
                  </a:cubicBezTo>
                  <a:cubicBezTo>
                    <a:pt x="2607" y="2320"/>
                    <a:pt x="2636" y="2302"/>
                    <a:pt x="2666" y="2282"/>
                  </a:cubicBezTo>
                  <a:cubicBezTo>
                    <a:pt x="2794" y="2200"/>
                    <a:pt x="2953" y="2098"/>
                    <a:pt x="2967" y="1954"/>
                  </a:cubicBezTo>
                  <a:cubicBezTo>
                    <a:pt x="2977" y="1856"/>
                    <a:pt x="2928" y="1757"/>
                    <a:pt x="2882" y="1662"/>
                  </a:cubicBezTo>
                  <a:cubicBezTo>
                    <a:pt x="2846" y="1591"/>
                    <a:pt x="2813" y="1523"/>
                    <a:pt x="2803" y="1455"/>
                  </a:cubicBezTo>
                  <a:cubicBezTo>
                    <a:pt x="2793" y="1388"/>
                    <a:pt x="2798" y="1313"/>
                    <a:pt x="2803" y="1241"/>
                  </a:cubicBezTo>
                  <a:cubicBezTo>
                    <a:pt x="2807" y="1186"/>
                    <a:pt x="2811" y="1130"/>
                    <a:pt x="2808" y="1078"/>
                  </a:cubicBezTo>
                  <a:cubicBezTo>
                    <a:pt x="2801" y="942"/>
                    <a:pt x="2746" y="833"/>
                    <a:pt x="2642" y="744"/>
                  </a:cubicBezTo>
                  <a:cubicBezTo>
                    <a:pt x="2627" y="732"/>
                    <a:pt x="2608" y="718"/>
                    <a:pt x="2582" y="702"/>
                  </a:cubicBezTo>
                  <a:cubicBezTo>
                    <a:pt x="2544" y="679"/>
                    <a:pt x="2502" y="660"/>
                    <a:pt x="2461" y="640"/>
                  </a:cubicBezTo>
                  <a:cubicBezTo>
                    <a:pt x="2396" y="610"/>
                    <a:pt x="2329" y="579"/>
                    <a:pt x="2278" y="534"/>
                  </a:cubicBezTo>
                  <a:cubicBezTo>
                    <a:pt x="2219" y="482"/>
                    <a:pt x="2156" y="396"/>
                    <a:pt x="2194" y="284"/>
                  </a:cubicBezTo>
                  <a:cubicBezTo>
                    <a:pt x="2245" y="133"/>
                    <a:pt x="2414" y="41"/>
                    <a:pt x="2511" y="0"/>
                  </a:cubicBezTo>
                  <a:cubicBezTo>
                    <a:pt x="2513" y="5"/>
                    <a:pt x="2513" y="5"/>
                    <a:pt x="2513" y="5"/>
                  </a:cubicBezTo>
                  <a:cubicBezTo>
                    <a:pt x="2417" y="46"/>
                    <a:pt x="2249" y="137"/>
                    <a:pt x="2199" y="286"/>
                  </a:cubicBezTo>
                  <a:cubicBezTo>
                    <a:pt x="2162" y="395"/>
                    <a:pt x="2224" y="479"/>
                    <a:pt x="2282" y="529"/>
                  </a:cubicBezTo>
                  <a:cubicBezTo>
                    <a:pt x="2332" y="574"/>
                    <a:pt x="2399" y="605"/>
                    <a:pt x="2463" y="635"/>
                  </a:cubicBezTo>
                  <a:cubicBezTo>
                    <a:pt x="2504" y="655"/>
                    <a:pt x="2547" y="675"/>
                    <a:pt x="2585" y="698"/>
                  </a:cubicBezTo>
                  <a:cubicBezTo>
                    <a:pt x="2611" y="714"/>
                    <a:pt x="2630" y="727"/>
                    <a:pt x="2646" y="740"/>
                  </a:cubicBezTo>
                  <a:cubicBezTo>
                    <a:pt x="2751" y="830"/>
                    <a:pt x="2806" y="940"/>
                    <a:pt x="2814" y="1077"/>
                  </a:cubicBezTo>
                  <a:cubicBezTo>
                    <a:pt x="2817" y="1130"/>
                    <a:pt x="2813" y="1186"/>
                    <a:pt x="2809" y="1241"/>
                  </a:cubicBezTo>
                  <a:cubicBezTo>
                    <a:pt x="2804" y="1313"/>
                    <a:pt x="2798" y="1388"/>
                    <a:pt x="2808" y="1454"/>
                  </a:cubicBezTo>
                  <a:cubicBezTo>
                    <a:pt x="2819" y="1521"/>
                    <a:pt x="2852" y="1589"/>
                    <a:pt x="2887" y="1660"/>
                  </a:cubicBezTo>
                  <a:cubicBezTo>
                    <a:pt x="2934" y="1756"/>
                    <a:pt x="2982" y="1855"/>
                    <a:pt x="2973" y="1955"/>
                  </a:cubicBezTo>
                  <a:cubicBezTo>
                    <a:pt x="2958" y="2101"/>
                    <a:pt x="2798" y="2204"/>
                    <a:pt x="2669" y="2287"/>
                  </a:cubicBezTo>
                  <a:cubicBezTo>
                    <a:pt x="2639" y="2307"/>
                    <a:pt x="2610" y="2325"/>
                    <a:pt x="2586" y="2342"/>
                  </a:cubicBezTo>
                  <a:cubicBezTo>
                    <a:pt x="2498" y="2406"/>
                    <a:pt x="2387" y="2495"/>
                    <a:pt x="2315" y="2617"/>
                  </a:cubicBezTo>
                  <a:cubicBezTo>
                    <a:pt x="2305" y="2633"/>
                    <a:pt x="2296" y="2651"/>
                    <a:pt x="2286" y="2669"/>
                  </a:cubicBezTo>
                  <a:cubicBezTo>
                    <a:pt x="2259" y="2721"/>
                    <a:pt x="2231" y="2774"/>
                    <a:pt x="2190" y="2813"/>
                  </a:cubicBezTo>
                  <a:cubicBezTo>
                    <a:pt x="2187" y="2816"/>
                    <a:pt x="2183" y="2819"/>
                    <a:pt x="2179" y="2822"/>
                  </a:cubicBezTo>
                  <a:cubicBezTo>
                    <a:pt x="2106" y="2880"/>
                    <a:pt x="2015" y="2882"/>
                    <a:pt x="1934" y="2880"/>
                  </a:cubicBezTo>
                  <a:cubicBezTo>
                    <a:pt x="1914" y="2879"/>
                    <a:pt x="1892" y="2878"/>
                    <a:pt x="1871" y="2876"/>
                  </a:cubicBezTo>
                  <a:cubicBezTo>
                    <a:pt x="1861" y="2875"/>
                    <a:pt x="1852" y="2874"/>
                    <a:pt x="1843" y="2873"/>
                  </a:cubicBezTo>
                  <a:cubicBezTo>
                    <a:pt x="1812" y="2871"/>
                    <a:pt x="1783" y="2867"/>
                    <a:pt x="1755" y="2862"/>
                  </a:cubicBezTo>
                  <a:cubicBezTo>
                    <a:pt x="1749" y="2862"/>
                    <a:pt x="1749" y="2862"/>
                    <a:pt x="1749" y="2862"/>
                  </a:cubicBezTo>
                  <a:cubicBezTo>
                    <a:pt x="1721" y="2857"/>
                    <a:pt x="1692" y="2853"/>
                    <a:pt x="1662" y="2846"/>
                  </a:cubicBezTo>
                  <a:cubicBezTo>
                    <a:pt x="1650" y="2843"/>
                    <a:pt x="1639" y="2841"/>
                    <a:pt x="1627" y="2838"/>
                  </a:cubicBezTo>
                  <a:cubicBezTo>
                    <a:pt x="1537" y="2817"/>
                    <a:pt x="1445" y="2795"/>
                    <a:pt x="1352" y="2799"/>
                  </a:cubicBezTo>
                  <a:cubicBezTo>
                    <a:pt x="1274" y="2803"/>
                    <a:pt x="1197" y="2831"/>
                    <a:pt x="1128" y="2881"/>
                  </a:cubicBezTo>
                  <a:cubicBezTo>
                    <a:pt x="1050" y="2937"/>
                    <a:pt x="981" y="3019"/>
                    <a:pt x="915" y="3098"/>
                  </a:cubicBezTo>
                  <a:cubicBezTo>
                    <a:pt x="851" y="3174"/>
                    <a:pt x="785" y="3252"/>
                    <a:pt x="711" y="3308"/>
                  </a:cubicBezTo>
                  <a:cubicBezTo>
                    <a:pt x="587" y="3401"/>
                    <a:pt x="433" y="3420"/>
                    <a:pt x="270" y="3440"/>
                  </a:cubicBezTo>
                  <a:cubicBezTo>
                    <a:pt x="180" y="3451"/>
                    <a:pt x="88" y="3463"/>
                    <a:pt x="2" y="34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2654" y="447"/>
              <a:ext cx="3349" cy="3874"/>
            </a:xfrm>
            <a:custGeom>
              <a:rect b="b" l="l" r="r" t="t"/>
              <a:pathLst>
                <a:path extrusionOk="0" h="3490" w="3017">
                  <a:moveTo>
                    <a:pt x="2" y="3490"/>
                  </a:moveTo>
                  <a:cubicBezTo>
                    <a:pt x="0" y="3484"/>
                    <a:pt x="0" y="3484"/>
                    <a:pt x="0" y="3484"/>
                  </a:cubicBezTo>
                  <a:cubicBezTo>
                    <a:pt x="87" y="3458"/>
                    <a:pt x="180" y="3446"/>
                    <a:pt x="269" y="3434"/>
                  </a:cubicBezTo>
                  <a:cubicBezTo>
                    <a:pt x="433" y="3412"/>
                    <a:pt x="588" y="3392"/>
                    <a:pt x="713" y="3293"/>
                  </a:cubicBezTo>
                  <a:cubicBezTo>
                    <a:pt x="783" y="3238"/>
                    <a:pt x="846" y="3162"/>
                    <a:pt x="906" y="3089"/>
                  </a:cubicBezTo>
                  <a:cubicBezTo>
                    <a:pt x="977" y="3004"/>
                    <a:pt x="1050" y="2917"/>
                    <a:pt x="1135" y="2860"/>
                  </a:cubicBezTo>
                  <a:cubicBezTo>
                    <a:pt x="1294" y="2753"/>
                    <a:pt x="1479" y="2794"/>
                    <a:pt x="1687" y="2854"/>
                  </a:cubicBezTo>
                  <a:cubicBezTo>
                    <a:pt x="1697" y="2857"/>
                    <a:pt x="1697" y="2857"/>
                    <a:pt x="1697" y="2857"/>
                  </a:cubicBezTo>
                  <a:cubicBezTo>
                    <a:pt x="1842" y="2898"/>
                    <a:pt x="2085" y="2968"/>
                    <a:pt x="2199" y="2826"/>
                  </a:cubicBezTo>
                  <a:cubicBezTo>
                    <a:pt x="2231" y="2786"/>
                    <a:pt x="2252" y="2739"/>
                    <a:pt x="2272" y="2693"/>
                  </a:cubicBezTo>
                  <a:cubicBezTo>
                    <a:pt x="2283" y="2669"/>
                    <a:pt x="2294" y="2645"/>
                    <a:pt x="2306" y="2622"/>
                  </a:cubicBezTo>
                  <a:cubicBezTo>
                    <a:pt x="2382" y="2479"/>
                    <a:pt x="2523" y="2386"/>
                    <a:pt x="2660" y="2297"/>
                  </a:cubicBezTo>
                  <a:cubicBezTo>
                    <a:pt x="2678" y="2286"/>
                    <a:pt x="2678" y="2286"/>
                    <a:pt x="2678" y="2286"/>
                  </a:cubicBezTo>
                  <a:cubicBezTo>
                    <a:pt x="2690" y="2277"/>
                    <a:pt x="2703" y="2269"/>
                    <a:pt x="2717" y="2261"/>
                  </a:cubicBezTo>
                  <a:cubicBezTo>
                    <a:pt x="2829" y="2189"/>
                    <a:pt x="2970" y="2099"/>
                    <a:pt x="2993" y="1967"/>
                  </a:cubicBezTo>
                  <a:cubicBezTo>
                    <a:pt x="3011" y="1866"/>
                    <a:pt x="2957" y="1760"/>
                    <a:pt x="2905" y="1657"/>
                  </a:cubicBezTo>
                  <a:cubicBezTo>
                    <a:pt x="2871" y="1590"/>
                    <a:pt x="2839" y="1528"/>
                    <a:pt x="2826" y="1468"/>
                  </a:cubicBezTo>
                  <a:cubicBezTo>
                    <a:pt x="2805" y="1375"/>
                    <a:pt x="2807" y="1282"/>
                    <a:pt x="2809" y="1193"/>
                  </a:cubicBezTo>
                  <a:cubicBezTo>
                    <a:pt x="2814" y="1013"/>
                    <a:pt x="2818" y="843"/>
                    <a:pt x="2622" y="717"/>
                  </a:cubicBezTo>
                  <a:cubicBezTo>
                    <a:pt x="2577" y="689"/>
                    <a:pt x="2526" y="665"/>
                    <a:pt x="2477" y="642"/>
                  </a:cubicBezTo>
                  <a:cubicBezTo>
                    <a:pt x="2417" y="615"/>
                    <a:pt x="2355" y="586"/>
                    <a:pt x="2302" y="548"/>
                  </a:cubicBezTo>
                  <a:cubicBezTo>
                    <a:pt x="2219" y="489"/>
                    <a:pt x="2181" y="419"/>
                    <a:pt x="2190" y="339"/>
                  </a:cubicBezTo>
                  <a:cubicBezTo>
                    <a:pt x="2205" y="200"/>
                    <a:pt x="2362" y="61"/>
                    <a:pt x="2502" y="0"/>
                  </a:cubicBezTo>
                  <a:cubicBezTo>
                    <a:pt x="2504" y="5"/>
                    <a:pt x="2504" y="5"/>
                    <a:pt x="2504" y="5"/>
                  </a:cubicBezTo>
                  <a:cubicBezTo>
                    <a:pt x="2365" y="65"/>
                    <a:pt x="2210" y="203"/>
                    <a:pt x="2195" y="339"/>
                  </a:cubicBezTo>
                  <a:cubicBezTo>
                    <a:pt x="2187" y="417"/>
                    <a:pt x="2224" y="486"/>
                    <a:pt x="2305" y="544"/>
                  </a:cubicBezTo>
                  <a:cubicBezTo>
                    <a:pt x="2358" y="581"/>
                    <a:pt x="2419" y="610"/>
                    <a:pt x="2479" y="637"/>
                  </a:cubicBezTo>
                  <a:cubicBezTo>
                    <a:pt x="2529" y="660"/>
                    <a:pt x="2580" y="684"/>
                    <a:pt x="2625" y="713"/>
                  </a:cubicBezTo>
                  <a:cubicBezTo>
                    <a:pt x="2823" y="840"/>
                    <a:pt x="2819" y="1011"/>
                    <a:pt x="2815" y="1193"/>
                  </a:cubicBezTo>
                  <a:cubicBezTo>
                    <a:pt x="2813" y="1282"/>
                    <a:pt x="2811" y="1374"/>
                    <a:pt x="2831" y="1467"/>
                  </a:cubicBezTo>
                  <a:cubicBezTo>
                    <a:pt x="2845" y="1526"/>
                    <a:pt x="2876" y="1588"/>
                    <a:pt x="2910" y="1654"/>
                  </a:cubicBezTo>
                  <a:cubicBezTo>
                    <a:pt x="2963" y="1758"/>
                    <a:pt x="3017" y="1865"/>
                    <a:pt x="2999" y="1968"/>
                  </a:cubicBezTo>
                  <a:cubicBezTo>
                    <a:pt x="2975" y="2103"/>
                    <a:pt x="2833" y="2193"/>
                    <a:pt x="2720" y="2265"/>
                  </a:cubicBezTo>
                  <a:cubicBezTo>
                    <a:pt x="2706" y="2274"/>
                    <a:pt x="2693" y="2282"/>
                    <a:pt x="2681" y="2290"/>
                  </a:cubicBezTo>
                  <a:cubicBezTo>
                    <a:pt x="2663" y="2302"/>
                    <a:pt x="2663" y="2302"/>
                    <a:pt x="2663" y="2302"/>
                  </a:cubicBezTo>
                  <a:cubicBezTo>
                    <a:pt x="2527" y="2391"/>
                    <a:pt x="2386" y="2483"/>
                    <a:pt x="2311" y="2625"/>
                  </a:cubicBezTo>
                  <a:cubicBezTo>
                    <a:pt x="2299" y="2647"/>
                    <a:pt x="2288" y="2671"/>
                    <a:pt x="2278" y="2695"/>
                  </a:cubicBezTo>
                  <a:cubicBezTo>
                    <a:pt x="2257" y="2741"/>
                    <a:pt x="2236" y="2789"/>
                    <a:pt x="2204" y="2829"/>
                  </a:cubicBezTo>
                  <a:cubicBezTo>
                    <a:pt x="2088" y="2975"/>
                    <a:pt x="1842" y="2904"/>
                    <a:pt x="1696" y="2862"/>
                  </a:cubicBezTo>
                  <a:cubicBezTo>
                    <a:pt x="1685" y="2859"/>
                    <a:pt x="1685" y="2859"/>
                    <a:pt x="1685" y="2859"/>
                  </a:cubicBezTo>
                  <a:cubicBezTo>
                    <a:pt x="1479" y="2800"/>
                    <a:pt x="1295" y="2759"/>
                    <a:pt x="1138" y="2865"/>
                  </a:cubicBezTo>
                  <a:cubicBezTo>
                    <a:pt x="1054" y="2921"/>
                    <a:pt x="981" y="3008"/>
                    <a:pt x="911" y="3093"/>
                  </a:cubicBezTo>
                  <a:cubicBezTo>
                    <a:pt x="850" y="3166"/>
                    <a:pt x="787" y="3242"/>
                    <a:pt x="717" y="3297"/>
                  </a:cubicBezTo>
                  <a:cubicBezTo>
                    <a:pt x="590" y="3397"/>
                    <a:pt x="435" y="3418"/>
                    <a:pt x="270" y="3440"/>
                  </a:cubicBezTo>
                  <a:cubicBezTo>
                    <a:pt x="181" y="3452"/>
                    <a:pt x="89" y="3464"/>
                    <a:pt x="2" y="34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4" name="Google Shape;1424;p37"/>
          <p:cNvGrpSpPr/>
          <p:nvPr/>
        </p:nvGrpSpPr>
        <p:grpSpPr>
          <a:xfrm rot="-9216484">
            <a:off x="286224" y="-477602"/>
            <a:ext cx="2062641" cy="3381447"/>
            <a:chOff x="985838" y="-1587"/>
            <a:chExt cx="4805361" cy="5715003"/>
          </a:xfrm>
        </p:grpSpPr>
        <p:sp>
          <p:nvSpPr>
            <p:cNvPr id="1425" name="Google Shape;1425;p37"/>
            <p:cNvSpPr/>
            <p:nvPr/>
          </p:nvSpPr>
          <p:spPr>
            <a:xfrm>
              <a:off x="985837" y="-1587"/>
              <a:ext cx="4616451" cy="5649911"/>
            </a:xfrm>
            <a:custGeom>
              <a:rect b="b" l="l" r="r" t="t"/>
              <a:pathLst>
                <a:path extrusionOk="0" h="2773" w="2267">
                  <a:moveTo>
                    <a:pt x="0" y="2773"/>
                  </a:moveTo>
                  <a:cubicBezTo>
                    <a:pt x="0" y="2769"/>
                    <a:pt x="0" y="2769"/>
                    <a:pt x="0" y="2769"/>
                  </a:cubicBezTo>
                  <a:cubicBezTo>
                    <a:pt x="350" y="2765"/>
                    <a:pt x="634" y="2707"/>
                    <a:pt x="844" y="2596"/>
                  </a:cubicBezTo>
                  <a:cubicBezTo>
                    <a:pt x="900" y="2567"/>
                    <a:pt x="948" y="2519"/>
                    <a:pt x="976" y="2465"/>
                  </a:cubicBezTo>
                  <a:cubicBezTo>
                    <a:pt x="1006" y="2408"/>
                    <a:pt x="1023" y="2330"/>
                    <a:pt x="992" y="2284"/>
                  </a:cubicBezTo>
                  <a:cubicBezTo>
                    <a:pt x="983" y="2270"/>
                    <a:pt x="967" y="2259"/>
                    <a:pt x="951" y="2248"/>
                  </a:cubicBezTo>
                  <a:cubicBezTo>
                    <a:pt x="924" y="2230"/>
                    <a:pt x="897" y="2211"/>
                    <a:pt x="895" y="2178"/>
                  </a:cubicBezTo>
                  <a:cubicBezTo>
                    <a:pt x="889" y="2105"/>
                    <a:pt x="963" y="2033"/>
                    <a:pt x="986" y="2013"/>
                  </a:cubicBezTo>
                  <a:cubicBezTo>
                    <a:pt x="1147" y="1872"/>
                    <a:pt x="1287" y="1812"/>
                    <a:pt x="1439" y="1819"/>
                  </a:cubicBezTo>
                  <a:cubicBezTo>
                    <a:pt x="1494" y="1822"/>
                    <a:pt x="1554" y="1835"/>
                    <a:pt x="1616" y="1850"/>
                  </a:cubicBezTo>
                  <a:cubicBezTo>
                    <a:pt x="1736" y="1878"/>
                    <a:pt x="1859" y="1906"/>
                    <a:pt x="1961" y="1858"/>
                  </a:cubicBezTo>
                  <a:cubicBezTo>
                    <a:pt x="2040" y="1821"/>
                    <a:pt x="2082" y="1744"/>
                    <a:pt x="2113" y="1675"/>
                  </a:cubicBezTo>
                  <a:cubicBezTo>
                    <a:pt x="2161" y="1565"/>
                    <a:pt x="2195" y="1393"/>
                    <a:pt x="2129" y="1266"/>
                  </a:cubicBezTo>
                  <a:cubicBezTo>
                    <a:pt x="2064" y="1140"/>
                    <a:pt x="1943" y="1039"/>
                    <a:pt x="1825" y="941"/>
                  </a:cubicBezTo>
                  <a:cubicBezTo>
                    <a:pt x="1774" y="898"/>
                    <a:pt x="1725" y="858"/>
                    <a:pt x="1682" y="816"/>
                  </a:cubicBezTo>
                  <a:cubicBezTo>
                    <a:pt x="1627" y="763"/>
                    <a:pt x="1567" y="698"/>
                    <a:pt x="1544" y="605"/>
                  </a:cubicBezTo>
                  <a:cubicBezTo>
                    <a:pt x="1525" y="523"/>
                    <a:pt x="1528" y="439"/>
                    <a:pt x="1553" y="362"/>
                  </a:cubicBezTo>
                  <a:cubicBezTo>
                    <a:pt x="1605" y="203"/>
                    <a:pt x="1813" y="126"/>
                    <a:pt x="1932" y="94"/>
                  </a:cubicBezTo>
                  <a:cubicBezTo>
                    <a:pt x="1952" y="89"/>
                    <a:pt x="1952" y="89"/>
                    <a:pt x="1952" y="89"/>
                  </a:cubicBezTo>
                  <a:cubicBezTo>
                    <a:pt x="2055" y="61"/>
                    <a:pt x="2162" y="33"/>
                    <a:pt x="2266" y="0"/>
                  </a:cubicBezTo>
                  <a:cubicBezTo>
                    <a:pt x="2267" y="5"/>
                    <a:pt x="2267" y="5"/>
                    <a:pt x="2267" y="5"/>
                  </a:cubicBezTo>
                  <a:cubicBezTo>
                    <a:pt x="2163" y="37"/>
                    <a:pt x="2056" y="66"/>
                    <a:pt x="1953" y="93"/>
                  </a:cubicBezTo>
                  <a:cubicBezTo>
                    <a:pt x="1934" y="99"/>
                    <a:pt x="1934" y="99"/>
                    <a:pt x="1934" y="99"/>
                  </a:cubicBezTo>
                  <a:cubicBezTo>
                    <a:pt x="1815" y="130"/>
                    <a:pt x="1609" y="207"/>
                    <a:pt x="1557" y="364"/>
                  </a:cubicBezTo>
                  <a:cubicBezTo>
                    <a:pt x="1532" y="440"/>
                    <a:pt x="1529" y="523"/>
                    <a:pt x="1549" y="604"/>
                  </a:cubicBezTo>
                  <a:cubicBezTo>
                    <a:pt x="1571" y="696"/>
                    <a:pt x="1631" y="760"/>
                    <a:pt x="1685" y="813"/>
                  </a:cubicBezTo>
                  <a:cubicBezTo>
                    <a:pt x="1728" y="855"/>
                    <a:pt x="1777" y="895"/>
                    <a:pt x="1828" y="937"/>
                  </a:cubicBezTo>
                  <a:cubicBezTo>
                    <a:pt x="1946" y="1035"/>
                    <a:pt x="2068" y="1137"/>
                    <a:pt x="2134" y="1264"/>
                  </a:cubicBezTo>
                  <a:cubicBezTo>
                    <a:pt x="2199" y="1392"/>
                    <a:pt x="2166" y="1566"/>
                    <a:pt x="2117" y="1676"/>
                  </a:cubicBezTo>
                  <a:cubicBezTo>
                    <a:pt x="2086" y="1747"/>
                    <a:pt x="2043" y="1824"/>
                    <a:pt x="1963" y="1862"/>
                  </a:cubicBezTo>
                  <a:cubicBezTo>
                    <a:pt x="1860" y="1911"/>
                    <a:pt x="1735" y="1882"/>
                    <a:pt x="1615" y="1854"/>
                  </a:cubicBezTo>
                  <a:cubicBezTo>
                    <a:pt x="1553" y="1840"/>
                    <a:pt x="1494" y="1826"/>
                    <a:pt x="1439" y="1824"/>
                  </a:cubicBezTo>
                  <a:cubicBezTo>
                    <a:pt x="1288" y="1817"/>
                    <a:pt x="1149" y="1876"/>
                    <a:pt x="989" y="2017"/>
                  </a:cubicBezTo>
                  <a:cubicBezTo>
                    <a:pt x="943" y="2057"/>
                    <a:pt x="894" y="2121"/>
                    <a:pt x="899" y="2178"/>
                  </a:cubicBezTo>
                  <a:cubicBezTo>
                    <a:pt x="902" y="2209"/>
                    <a:pt x="928" y="2227"/>
                    <a:pt x="953" y="2244"/>
                  </a:cubicBezTo>
                  <a:cubicBezTo>
                    <a:pt x="970" y="2256"/>
                    <a:pt x="986" y="2267"/>
                    <a:pt x="996" y="2282"/>
                  </a:cubicBezTo>
                  <a:cubicBezTo>
                    <a:pt x="1028" y="2329"/>
                    <a:pt x="1011" y="2409"/>
                    <a:pt x="980" y="2467"/>
                  </a:cubicBezTo>
                  <a:cubicBezTo>
                    <a:pt x="951" y="2522"/>
                    <a:pt x="902" y="2570"/>
                    <a:pt x="846" y="2600"/>
                  </a:cubicBezTo>
                  <a:cubicBezTo>
                    <a:pt x="635" y="2711"/>
                    <a:pt x="350" y="2770"/>
                    <a:pt x="0" y="27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1020763" y="1588"/>
              <a:ext cx="4594226" cy="5656260"/>
            </a:xfrm>
            <a:custGeom>
              <a:rect b="b" l="l" r="r" t="t"/>
              <a:pathLst>
                <a:path extrusionOk="0" h="2776" w="2256">
                  <a:moveTo>
                    <a:pt x="0" y="2776"/>
                  </a:moveTo>
                  <a:cubicBezTo>
                    <a:pt x="0" y="2771"/>
                    <a:pt x="0" y="2771"/>
                    <a:pt x="0" y="2771"/>
                  </a:cubicBezTo>
                  <a:cubicBezTo>
                    <a:pt x="170" y="2767"/>
                    <a:pt x="307" y="2753"/>
                    <a:pt x="430" y="2728"/>
                  </a:cubicBezTo>
                  <a:cubicBezTo>
                    <a:pt x="529" y="2708"/>
                    <a:pt x="629" y="2676"/>
                    <a:pt x="725" y="2645"/>
                  </a:cubicBezTo>
                  <a:cubicBezTo>
                    <a:pt x="761" y="2634"/>
                    <a:pt x="812" y="2615"/>
                    <a:pt x="855" y="2588"/>
                  </a:cubicBezTo>
                  <a:cubicBezTo>
                    <a:pt x="913" y="2551"/>
                    <a:pt x="958" y="2506"/>
                    <a:pt x="989" y="2452"/>
                  </a:cubicBezTo>
                  <a:cubicBezTo>
                    <a:pt x="1019" y="2400"/>
                    <a:pt x="1036" y="2320"/>
                    <a:pt x="1006" y="2275"/>
                  </a:cubicBezTo>
                  <a:cubicBezTo>
                    <a:pt x="998" y="2261"/>
                    <a:pt x="983" y="2251"/>
                    <a:pt x="967" y="2240"/>
                  </a:cubicBezTo>
                  <a:cubicBezTo>
                    <a:pt x="942" y="2223"/>
                    <a:pt x="917" y="2205"/>
                    <a:pt x="915" y="2173"/>
                  </a:cubicBezTo>
                  <a:cubicBezTo>
                    <a:pt x="911" y="2115"/>
                    <a:pt x="958" y="2050"/>
                    <a:pt x="1004" y="2008"/>
                  </a:cubicBezTo>
                  <a:cubicBezTo>
                    <a:pt x="1152" y="1872"/>
                    <a:pt x="1294" y="1816"/>
                    <a:pt x="1450" y="1831"/>
                  </a:cubicBezTo>
                  <a:cubicBezTo>
                    <a:pt x="1461" y="1832"/>
                    <a:pt x="1471" y="1833"/>
                    <a:pt x="1480" y="1835"/>
                  </a:cubicBezTo>
                  <a:cubicBezTo>
                    <a:pt x="1515" y="1840"/>
                    <a:pt x="1554" y="1850"/>
                    <a:pt x="1595" y="1860"/>
                  </a:cubicBezTo>
                  <a:cubicBezTo>
                    <a:pt x="1717" y="1890"/>
                    <a:pt x="1855" y="1924"/>
                    <a:pt x="1958" y="1870"/>
                  </a:cubicBezTo>
                  <a:cubicBezTo>
                    <a:pt x="2022" y="1837"/>
                    <a:pt x="2071" y="1778"/>
                    <a:pt x="2112" y="1685"/>
                  </a:cubicBezTo>
                  <a:cubicBezTo>
                    <a:pt x="2145" y="1611"/>
                    <a:pt x="2215" y="1421"/>
                    <a:pt x="2146" y="1268"/>
                  </a:cubicBezTo>
                  <a:cubicBezTo>
                    <a:pt x="2090" y="1142"/>
                    <a:pt x="1961" y="1038"/>
                    <a:pt x="1836" y="937"/>
                  </a:cubicBezTo>
                  <a:cubicBezTo>
                    <a:pt x="1789" y="899"/>
                    <a:pt x="1744" y="864"/>
                    <a:pt x="1704" y="827"/>
                  </a:cubicBezTo>
                  <a:cubicBezTo>
                    <a:pt x="1646" y="774"/>
                    <a:pt x="1567" y="702"/>
                    <a:pt x="1545" y="609"/>
                  </a:cubicBezTo>
                  <a:cubicBezTo>
                    <a:pt x="1525" y="527"/>
                    <a:pt x="1527" y="441"/>
                    <a:pt x="1551" y="367"/>
                  </a:cubicBezTo>
                  <a:cubicBezTo>
                    <a:pt x="1556" y="352"/>
                    <a:pt x="1564" y="337"/>
                    <a:pt x="1569" y="327"/>
                  </a:cubicBezTo>
                  <a:cubicBezTo>
                    <a:pt x="1597" y="277"/>
                    <a:pt x="1640" y="233"/>
                    <a:pt x="1705" y="190"/>
                  </a:cubicBezTo>
                  <a:cubicBezTo>
                    <a:pt x="1761" y="153"/>
                    <a:pt x="1827" y="124"/>
                    <a:pt x="1920" y="98"/>
                  </a:cubicBezTo>
                  <a:cubicBezTo>
                    <a:pt x="1941" y="92"/>
                    <a:pt x="1962" y="86"/>
                    <a:pt x="1984" y="80"/>
                  </a:cubicBezTo>
                  <a:cubicBezTo>
                    <a:pt x="2073" y="54"/>
                    <a:pt x="2165" y="28"/>
                    <a:pt x="2255" y="0"/>
                  </a:cubicBezTo>
                  <a:cubicBezTo>
                    <a:pt x="2256" y="4"/>
                    <a:pt x="2256" y="4"/>
                    <a:pt x="2256" y="4"/>
                  </a:cubicBezTo>
                  <a:cubicBezTo>
                    <a:pt x="2166" y="33"/>
                    <a:pt x="2074" y="59"/>
                    <a:pt x="1985" y="84"/>
                  </a:cubicBezTo>
                  <a:cubicBezTo>
                    <a:pt x="1964" y="90"/>
                    <a:pt x="1942" y="96"/>
                    <a:pt x="1921" y="102"/>
                  </a:cubicBezTo>
                  <a:cubicBezTo>
                    <a:pt x="1829" y="128"/>
                    <a:pt x="1763" y="157"/>
                    <a:pt x="1707" y="194"/>
                  </a:cubicBezTo>
                  <a:cubicBezTo>
                    <a:pt x="1643" y="236"/>
                    <a:pt x="1601" y="280"/>
                    <a:pt x="1573" y="330"/>
                  </a:cubicBezTo>
                  <a:cubicBezTo>
                    <a:pt x="1568" y="339"/>
                    <a:pt x="1560" y="354"/>
                    <a:pt x="1555" y="368"/>
                  </a:cubicBezTo>
                  <a:cubicBezTo>
                    <a:pt x="1531" y="441"/>
                    <a:pt x="1529" y="527"/>
                    <a:pt x="1549" y="608"/>
                  </a:cubicBezTo>
                  <a:cubicBezTo>
                    <a:pt x="1571" y="700"/>
                    <a:pt x="1650" y="772"/>
                    <a:pt x="1707" y="824"/>
                  </a:cubicBezTo>
                  <a:cubicBezTo>
                    <a:pt x="1747" y="860"/>
                    <a:pt x="1792" y="896"/>
                    <a:pt x="1839" y="934"/>
                  </a:cubicBezTo>
                  <a:cubicBezTo>
                    <a:pt x="1964" y="1035"/>
                    <a:pt x="2094" y="1139"/>
                    <a:pt x="2151" y="1266"/>
                  </a:cubicBezTo>
                  <a:cubicBezTo>
                    <a:pt x="2220" y="1421"/>
                    <a:pt x="2150" y="1612"/>
                    <a:pt x="2116" y="1687"/>
                  </a:cubicBezTo>
                  <a:cubicBezTo>
                    <a:pt x="2075" y="1781"/>
                    <a:pt x="2025" y="1840"/>
                    <a:pt x="1960" y="1874"/>
                  </a:cubicBezTo>
                  <a:cubicBezTo>
                    <a:pt x="1855" y="1929"/>
                    <a:pt x="1716" y="1895"/>
                    <a:pt x="1594" y="1865"/>
                  </a:cubicBezTo>
                  <a:cubicBezTo>
                    <a:pt x="1553" y="1854"/>
                    <a:pt x="1514" y="1845"/>
                    <a:pt x="1479" y="1839"/>
                  </a:cubicBezTo>
                  <a:cubicBezTo>
                    <a:pt x="1471" y="1838"/>
                    <a:pt x="1460" y="1836"/>
                    <a:pt x="1450" y="1835"/>
                  </a:cubicBezTo>
                  <a:cubicBezTo>
                    <a:pt x="1295" y="1821"/>
                    <a:pt x="1154" y="1877"/>
                    <a:pt x="1007" y="2011"/>
                  </a:cubicBezTo>
                  <a:cubicBezTo>
                    <a:pt x="962" y="2052"/>
                    <a:pt x="915" y="2116"/>
                    <a:pt x="919" y="2173"/>
                  </a:cubicBezTo>
                  <a:cubicBezTo>
                    <a:pt x="921" y="2202"/>
                    <a:pt x="946" y="2219"/>
                    <a:pt x="970" y="2236"/>
                  </a:cubicBezTo>
                  <a:cubicBezTo>
                    <a:pt x="985" y="2247"/>
                    <a:pt x="1001" y="2258"/>
                    <a:pt x="1010" y="2272"/>
                  </a:cubicBezTo>
                  <a:cubicBezTo>
                    <a:pt x="1040" y="2319"/>
                    <a:pt x="1024" y="2401"/>
                    <a:pt x="993" y="2454"/>
                  </a:cubicBezTo>
                  <a:cubicBezTo>
                    <a:pt x="962" y="2508"/>
                    <a:pt x="916" y="2555"/>
                    <a:pt x="858" y="2592"/>
                  </a:cubicBezTo>
                  <a:cubicBezTo>
                    <a:pt x="814" y="2619"/>
                    <a:pt x="763" y="2638"/>
                    <a:pt x="727" y="2649"/>
                  </a:cubicBezTo>
                  <a:cubicBezTo>
                    <a:pt x="630" y="2680"/>
                    <a:pt x="531" y="2712"/>
                    <a:pt x="431" y="2733"/>
                  </a:cubicBezTo>
                  <a:cubicBezTo>
                    <a:pt x="307" y="2758"/>
                    <a:pt x="170" y="2772"/>
                    <a:pt x="0" y="2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1057275" y="6350"/>
              <a:ext cx="4570411" cy="5659439"/>
            </a:xfrm>
            <a:custGeom>
              <a:rect b="b" l="l" r="r" t="t"/>
              <a:pathLst>
                <a:path extrusionOk="0" h="2778" w="2244">
                  <a:moveTo>
                    <a:pt x="0" y="2778"/>
                  </a:moveTo>
                  <a:cubicBezTo>
                    <a:pt x="0" y="2774"/>
                    <a:pt x="0" y="2774"/>
                    <a:pt x="0" y="2774"/>
                  </a:cubicBezTo>
                  <a:cubicBezTo>
                    <a:pt x="133" y="2769"/>
                    <a:pt x="288" y="2760"/>
                    <a:pt x="435" y="2728"/>
                  </a:cubicBezTo>
                  <a:cubicBezTo>
                    <a:pt x="519" y="2710"/>
                    <a:pt x="603" y="2683"/>
                    <a:pt x="685" y="2656"/>
                  </a:cubicBezTo>
                  <a:cubicBezTo>
                    <a:pt x="702" y="2651"/>
                    <a:pt x="718" y="2646"/>
                    <a:pt x="735" y="2640"/>
                  </a:cubicBezTo>
                  <a:cubicBezTo>
                    <a:pt x="778" y="2627"/>
                    <a:pt x="827" y="2603"/>
                    <a:pt x="865" y="2578"/>
                  </a:cubicBezTo>
                  <a:cubicBezTo>
                    <a:pt x="924" y="2539"/>
                    <a:pt x="969" y="2492"/>
                    <a:pt x="1001" y="2438"/>
                  </a:cubicBezTo>
                  <a:cubicBezTo>
                    <a:pt x="1032" y="2388"/>
                    <a:pt x="1046" y="2309"/>
                    <a:pt x="1019" y="2265"/>
                  </a:cubicBezTo>
                  <a:cubicBezTo>
                    <a:pt x="1011" y="2252"/>
                    <a:pt x="997" y="2242"/>
                    <a:pt x="982" y="2231"/>
                  </a:cubicBezTo>
                  <a:cubicBezTo>
                    <a:pt x="959" y="2214"/>
                    <a:pt x="935" y="2197"/>
                    <a:pt x="933" y="2166"/>
                  </a:cubicBezTo>
                  <a:cubicBezTo>
                    <a:pt x="930" y="2108"/>
                    <a:pt x="976" y="2044"/>
                    <a:pt x="1020" y="2003"/>
                  </a:cubicBezTo>
                  <a:cubicBezTo>
                    <a:pt x="1160" y="1871"/>
                    <a:pt x="1296" y="1822"/>
                    <a:pt x="1461" y="1844"/>
                  </a:cubicBezTo>
                  <a:cubicBezTo>
                    <a:pt x="1470" y="1845"/>
                    <a:pt x="1480" y="1847"/>
                    <a:pt x="1489" y="1849"/>
                  </a:cubicBezTo>
                  <a:cubicBezTo>
                    <a:pt x="1521" y="1855"/>
                    <a:pt x="1556" y="1864"/>
                    <a:pt x="1592" y="1873"/>
                  </a:cubicBezTo>
                  <a:cubicBezTo>
                    <a:pt x="1714" y="1904"/>
                    <a:pt x="1852" y="1940"/>
                    <a:pt x="1953" y="1883"/>
                  </a:cubicBezTo>
                  <a:cubicBezTo>
                    <a:pt x="2017" y="1847"/>
                    <a:pt x="2067" y="1788"/>
                    <a:pt x="2110" y="1695"/>
                  </a:cubicBezTo>
                  <a:cubicBezTo>
                    <a:pt x="2144" y="1624"/>
                    <a:pt x="2218" y="1440"/>
                    <a:pt x="2167" y="1282"/>
                  </a:cubicBezTo>
                  <a:cubicBezTo>
                    <a:pt x="2125" y="1149"/>
                    <a:pt x="1976" y="1034"/>
                    <a:pt x="1845" y="932"/>
                  </a:cubicBezTo>
                  <a:cubicBezTo>
                    <a:pt x="1803" y="899"/>
                    <a:pt x="1764" y="869"/>
                    <a:pt x="1729" y="839"/>
                  </a:cubicBezTo>
                  <a:cubicBezTo>
                    <a:pt x="1718" y="829"/>
                    <a:pt x="1718" y="829"/>
                    <a:pt x="1718" y="829"/>
                  </a:cubicBezTo>
                  <a:cubicBezTo>
                    <a:pt x="1652" y="772"/>
                    <a:pt x="1570" y="701"/>
                    <a:pt x="1546" y="614"/>
                  </a:cubicBezTo>
                  <a:cubicBezTo>
                    <a:pt x="1524" y="533"/>
                    <a:pt x="1525" y="448"/>
                    <a:pt x="1549" y="372"/>
                  </a:cubicBezTo>
                  <a:cubicBezTo>
                    <a:pt x="1553" y="357"/>
                    <a:pt x="1560" y="343"/>
                    <a:pt x="1566" y="333"/>
                  </a:cubicBezTo>
                  <a:cubicBezTo>
                    <a:pt x="1593" y="280"/>
                    <a:pt x="1639" y="232"/>
                    <a:pt x="1694" y="196"/>
                  </a:cubicBezTo>
                  <a:cubicBezTo>
                    <a:pt x="1754" y="157"/>
                    <a:pt x="1820" y="128"/>
                    <a:pt x="1907" y="102"/>
                  </a:cubicBezTo>
                  <a:cubicBezTo>
                    <a:pt x="1946" y="90"/>
                    <a:pt x="1987" y="78"/>
                    <a:pt x="2026" y="66"/>
                  </a:cubicBezTo>
                  <a:cubicBezTo>
                    <a:pt x="2097" y="45"/>
                    <a:pt x="2171" y="23"/>
                    <a:pt x="2243" y="0"/>
                  </a:cubicBezTo>
                  <a:cubicBezTo>
                    <a:pt x="2244" y="4"/>
                    <a:pt x="2244" y="4"/>
                    <a:pt x="2244" y="4"/>
                  </a:cubicBezTo>
                  <a:cubicBezTo>
                    <a:pt x="2172" y="27"/>
                    <a:pt x="2099" y="49"/>
                    <a:pt x="2028" y="70"/>
                  </a:cubicBezTo>
                  <a:cubicBezTo>
                    <a:pt x="1988" y="82"/>
                    <a:pt x="1948" y="94"/>
                    <a:pt x="1908" y="106"/>
                  </a:cubicBezTo>
                  <a:cubicBezTo>
                    <a:pt x="1822" y="133"/>
                    <a:pt x="1756" y="161"/>
                    <a:pt x="1697" y="200"/>
                  </a:cubicBezTo>
                  <a:cubicBezTo>
                    <a:pt x="1642" y="235"/>
                    <a:pt x="1597" y="283"/>
                    <a:pt x="1570" y="335"/>
                  </a:cubicBezTo>
                  <a:cubicBezTo>
                    <a:pt x="1564" y="345"/>
                    <a:pt x="1557" y="359"/>
                    <a:pt x="1553" y="373"/>
                  </a:cubicBezTo>
                  <a:cubicBezTo>
                    <a:pt x="1529" y="448"/>
                    <a:pt x="1528" y="533"/>
                    <a:pt x="1550" y="612"/>
                  </a:cubicBezTo>
                  <a:cubicBezTo>
                    <a:pt x="1574" y="699"/>
                    <a:pt x="1656" y="769"/>
                    <a:pt x="1721" y="826"/>
                  </a:cubicBezTo>
                  <a:cubicBezTo>
                    <a:pt x="1732" y="835"/>
                    <a:pt x="1732" y="835"/>
                    <a:pt x="1732" y="835"/>
                  </a:cubicBezTo>
                  <a:cubicBezTo>
                    <a:pt x="1766" y="865"/>
                    <a:pt x="1806" y="896"/>
                    <a:pt x="1848" y="928"/>
                  </a:cubicBezTo>
                  <a:cubicBezTo>
                    <a:pt x="1979" y="1031"/>
                    <a:pt x="2129" y="1146"/>
                    <a:pt x="2172" y="1281"/>
                  </a:cubicBezTo>
                  <a:cubicBezTo>
                    <a:pt x="2223" y="1440"/>
                    <a:pt x="2149" y="1625"/>
                    <a:pt x="2115" y="1697"/>
                  </a:cubicBezTo>
                  <a:cubicBezTo>
                    <a:pt x="2070" y="1790"/>
                    <a:pt x="2020" y="1851"/>
                    <a:pt x="1956" y="1887"/>
                  </a:cubicBezTo>
                  <a:cubicBezTo>
                    <a:pt x="1852" y="1945"/>
                    <a:pt x="1714" y="1909"/>
                    <a:pt x="1591" y="1877"/>
                  </a:cubicBezTo>
                  <a:cubicBezTo>
                    <a:pt x="1555" y="1868"/>
                    <a:pt x="1520" y="1859"/>
                    <a:pt x="1489" y="1853"/>
                  </a:cubicBezTo>
                  <a:cubicBezTo>
                    <a:pt x="1479" y="1851"/>
                    <a:pt x="1470" y="1850"/>
                    <a:pt x="1460" y="1848"/>
                  </a:cubicBezTo>
                  <a:cubicBezTo>
                    <a:pt x="1297" y="1827"/>
                    <a:pt x="1162" y="1875"/>
                    <a:pt x="1023" y="2006"/>
                  </a:cubicBezTo>
                  <a:cubicBezTo>
                    <a:pt x="980" y="2046"/>
                    <a:pt x="935" y="2110"/>
                    <a:pt x="938" y="2166"/>
                  </a:cubicBezTo>
                  <a:cubicBezTo>
                    <a:pt x="939" y="2194"/>
                    <a:pt x="963" y="2211"/>
                    <a:pt x="985" y="2227"/>
                  </a:cubicBezTo>
                  <a:cubicBezTo>
                    <a:pt x="999" y="2238"/>
                    <a:pt x="1014" y="2249"/>
                    <a:pt x="1023" y="2263"/>
                  </a:cubicBezTo>
                  <a:cubicBezTo>
                    <a:pt x="1052" y="2310"/>
                    <a:pt x="1036" y="2389"/>
                    <a:pt x="1005" y="2440"/>
                  </a:cubicBezTo>
                  <a:cubicBezTo>
                    <a:pt x="973" y="2495"/>
                    <a:pt x="927" y="2542"/>
                    <a:pt x="868" y="2581"/>
                  </a:cubicBezTo>
                  <a:cubicBezTo>
                    <a:pt x="829" y="2607"/>
                    <a:pt x="780" y="2631"/>
                    <a:pt x="736" y="2645"/>
                  </a:cubicBezTo>
                  <a:cubicBezTo>
                    <a:pt x="720" y="2650"/>
                    <a:pt x="703" y="2655"/>
                    <a:pt x="686" y="2661"/>
                  </a:cubicBezTo>
                  <a:cubicBezTo>
                    <a:pt x="605" y="2687"/>
                    <a:pt x="520" y="2714"/>
                    <a:pt x="436" y="2732"/>
                  </a:cubicBezTo>
                  <a:cubicBezTo>
                    <a:pt x="289" y="2764"/>
                    <a:pt x="133" y="2773"/>
                    <a:pt x="0" y="27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1090613" y="7938"/>
              <a:ext cx="4551362" cy="5668965"/>
            </a:xfrm>
            <a:custGeom>
              <a:rect b="b" l="l" r="r" t="t"/>
              <a:pathLst>
                <a:path extrusionOk="0" h="2782" w="2234">
                  <a:moveTo>
                    <a:pt x="0" y="2782"/>
                  </a:moveTo>
                  <a:cubicBezTo>
                    <a:pt x="0" y="2778"/>
                    <a:pt x="0" y="2778"/>
                    <a:pt x="0" y="2778"/>
                  </a:cubicBezTo>
                  <a:cubicBezTo>
                    <a:pt x="153" y="2770"/>
                    <a:pt x="301" y="2760"/>
                    <a:pt x="442" y="2729"/>
                  </a:cubicBezTo>
                  <a:cubicBezTo>
                    <a:pt x="540" y="2707"/>
                    <a:pt x="637" y="2674"/>
                    <a:pt x="745" y="2637"/>
                  </a:cubicBezTo>
                  <a:cubicBezTo>
                    <a:pt x="793" y="2620"/>
                    <a:pt x="836" y="2594"/>
                    <a:pt x="876" y="2567"/>
                  </a:cubicBezTo>
                  <a:cubicBezTo>
                    <a:pt x="933" y="2529"/>
                    <a:pt x="980" y="2481"/>
                    <a:pt x="1014" y="2425"/>
                  </a:cubicBezTo>
                  <a:cubicBezTo>
                    <a:pt x="1044" y="2376"/>
                    <a:pt x="1059" y="2300"/>
                    <a:pt x="1033" y="2256"/>
                  </a:cubicBezTo>
                  <a:cubicBezTo>
                    <a:pt x="1025" y="2243"/>
                    <a:pt x="1012" y="2233"/>
                    <a:pt x="998" y="2223"/>
                  </a:cubicBezTo>
                  <a:cubicBezTo>
                    <a:pt x="977" y="2206"/>
                    <a:pt x="954" y="2189"/>
                    <a:pt x="953" y="2159"/>
                  </a:cubicBezTo>
                  <a:cubicBezTo>
                    <a:pt x="951" y="2101"/>
                    <a:pt x="995" y="2038"/>
                    <a:pt x="1037" y="1998"/>
                  </a:cubicBezTo>
                  <a:cubicBezTo>
                    <a:pt x="1170" y="1874"/>
                    <a:pt x="1304" y="1831"/>
                    <a:pt x="1473" y="1859"/>
                  </a:cubicBezTo>
                  <a:cubicBezTo>
                    <a:pt x="1482" y="1861"/>
                    <a:pt x="1492" y="1863"/>
                    <a:pt x="1501" y="1865"/>
                  </a:cubicBezTo>
                  <a:cubicBezTo>
                    <a:pt x="1501" y="1865"/>
                    <a:pt x="1501" y="1865"/>
                    <a:pt x="1501" y="1865"/>
                  </a:cubicBezTo>
                  <a:cubicBezTo>
                    <a:pt x="1528" y="1871"/>
                    <a:pt x="1557" y="1879"/>
                    <a:pt x="1588" y="1887"/>
                  </a:cubicBezTo>
                  <a:cubicBezTo>
                    <a:pt x="1705" y="1918"/>
                    <a:pt x="1850" y="1957"/>
                    <a:pt x="1950" y="1896"/>
                  </a:cubicBezTo>
                  <a:cubicBezTo>
                    <a:pt x="2013" y="1858"/>
                    <a:pt x="2064" y="1798"/>
                    <a:pt x="2110" y="1707"/>
                  </a:cubicBezTo>
                  <a:cubicBezTo>
                    <a:pt x="2152" y="1621"/>
                    <a:pt x="2219" y="1455"/>
                    <a:pt x="2185" y="1298"/>
                  </a:cubicBezTo>
                  <a:cubicBezTo>
                    <a:pt x="2155" y="1156"/>
                    <a:pt x="1989" y="1029"/>
                    <a:pt x="1855" y="927"/>
                  </a:cubicBezTo>
                  <a:cubicBezTo>
                    <a:pt x="1821" y="901"/>
                    <a:pt x="1788" y="876"/>
                    <a:pt x="1759" y="852"/>
                  </a:cubicBezTo>
                  <a:cubicBezTo>
                    <a:pt x="1751" y="845"/>
                    <a:pt x="1743" y="839"/>
                    <a:pt x="1735" y="832"/>
                  </a:cubicBezTo>
                  <a:cubicBezTo>
                    <a:pt x="1664" y="775"/>
                    <a:pt x="1576" y="703"/>
                    <a:pt x="1550" y="619"/>
                  </a:cubicBezTo>
                  <a:cubicBezTo>
                    <a:pt x="1525" y="537"/>
                    <a:pt x="1524" y="449"/>
                    <a:pt x="1548" y="378"/>
                  </a:cubicBezTo>
                  <a:cubicBezTo>
                    <a:pt x="1552" y="365"/>
                    <a:pt x="1557" y="352"/>
                    <a:pt x="1564" y="339"/>
                  </a:cubicBezTo>
                  <a:cubicBezTo>
                    <a:pt x="1590" y="287"/>
                    <a:pt x="1632" y="239"/>
                    <a:pt x="1685" y="204"/>
                  </a:cubicBezTo>
                  <a:cubicBezTo>
                    <a:pt x="1749" y="159"/>
                    <a:pt x="1816" y="133"/>
                    <a:pt x="1895" y="107"/>
                  </a:cubicBezTo>
                  <a:cubicBezTo>
                    <a:pt x="1951" y="89"/>
                    <a:pt x="2008" y="71"/>
                    <a:pt x="2063" y="54"/>
                  </a:cubicBezTo>
                  <a:cubicBezTo>
                    <a:pt x="2119" y="37"/>
                    <a:pt x="2176" y="19"/>
                    <a:pt x="2232" y="0"/>
                  </a:cubicBezTo>
                  <a:cubicBezTo>
                    <a:pt x="2234" y="5"/>
                    <a:pt x="2234" y="5"/>
                    <a:pt x="2234" y="5"/>
                  </a:cubicBezTo>
                  <a:cubicBezTo>
                    <a:pt x="2178" y="23"/>
                    <a:pt x="2120" y="41"/>
                    <a:pt x="2065" y="58"/>
                  </a:cubicBezTo>
                  <a:cubicBezTo>
                    <a:pt x="2010" y="75"/>
                    <a:pt x="1952" y="93"/>
                    <a:pt x="1897" y="111"/>
                  </a:cubicBezTo>
                  <a:cubicBezTo>
                    <a:pt x="1817" y="137"/>
                    <a:pt x="1751" y="163"/>
                    <a:pt x="1687" y="207"/>
                  </a:cubicBezTo>
                  <a:cubicBezTo>
                    <a:pt x="1636" y="242"/>
                    <a:pt x="1593" y="290"/>
                    <a:pt x="1568" y="341"/>
                  </a:cubicBezTo>
                  <a:cubicBezTo>
                    <a:pt x="1561" y="354"/>
                    <a:pt x="1556" y="367"/>
                    <a:pt x="1552" y="379"/>
                  </a:cubicBezTo>
                  <a:cubicBezTo>
                    <a:pt x="1529" y="450"/>
                    <a:pt x="1530" y="537"/>
                    <a:pt x="1555" y="618"/>
                  </a:cubicBezTo>
                  <a:cubicBezTo>
                    <a:pt x="1580" y="700"/>
                    <a:pt x="1667" y="771"/>
                    <a:pt x="1738" y="829"/>
                  </a:cubicBezTo>
                  <a:cubicBezTo>
                    <a:pt x="1746" y="835"/>
                    <a:pt x="1754" y="842"/>
                    <a:pt x="1762" y="848"/>
                  </a:cubicBezTo>
                  <a:cubicBezTo>
                    <a:pt x="1790" y="872"/>
                    <a:pt x="1823" y="897"/>
                    <a:pt x="1858" y="924"/>
                  </a:cubicBezTo>
                  <a:cubicBezTo>
                    <a:pt x="1992" y="1026"/>
                    <a:pt x="2159" y="1154"/>
                    <a:pt x="2190" y="1297"/>
                  </a:cubicBezTo>
                  <a:cubicBezTo>
                    <a:pt x="2224" y="1455"/>
                    <a:pt x="2157" y="1623"/>
                    <a:pt x="2114" y="1709"/>
                  </a:cubicBezTo>
                  <a:cubicBezTo>
                    <a:pt x="2068" y="1801"/>
                    <a:pt x="2016" y="1862"/>
                    <a:pt x="1953" y="1900"/>
                  </a:cubicBezTo>
                  <a:cubicBezTo>
                    <a:pt x="1851" y="1962"/>
                    <a:pt x="1705" y="1923"/>
                    <a:pt x="1587" y="1891"/>
                  </a:cubicBezTo>
                  <a:cubicBezTo>
                    <a:pt x="1556" y="1883"/>
                    <a:pt x="1527" y="1875"/>
                    <a:pt x="1501" y="1870"/>
                  </a:cubicBezTo>
                  <a:cubicBezTo>
                    <a:pt x="1500" y="1869"/>
                    <a:pt x="1500" y="1869"/>
                    <a:pt x="1500" y="1869"/>
                  </a:cubicBezTo>
                  <a:cubicBezTo>
                    <a:pt x="1491" y="1867"/>
                    <a:pt x="1481" y="1865"/>
                    <a:pt x="1472" y="1864"/>
                  </a:cubicBezTo>
                  <a:cubicBezTo>
                    <a:pt x="1305" y="1836"/>
                    <a:pt x="1172" y="1878"/>
                    <a:pt x="1040" y="2002"/>
                  </a:cubicBezTo>
                  <a:cubicBezTo>
                    <a:pt x="999" y="2041"/>
                    <a:pt x="955" y="2102"/>
                    <a:pt x="957" y="2159"/>
                  </a:cubicBezTo>
                  <a:cubicBezTo>
                    <a:pt x="958" y="2187"/>
                    <a:pt x="980" y="2203"/>
                    <a:pt x="1001" y="2219"/>
                  </a:cubicBezTo>
                  <a:cubicBezTo>
                    <a:pt x="1015" y="2229"/>
                    <a:pt x="1029" y="2240"/>
                    <a:pt x="1037" y="2254"/>
                  </a:cubicBezTo>
                  <a:cubicBezTo>
                    <a:pt x="1065" y="2300"/>
                    <a:pt x="1048" y="2378"/>
                    <a:pt x="1018" y="2427"/>
                  </a:cubicBezTo>
                  <a:cubicBezTo>
                    <a:pt x="984" y="2484"/>
                    <a:pt x="937" y="2533"/>
                    <a:pt x="878" y="2571"/>
                  </a:cubicBezTo>
                  <a:cubicBezTo>
                    <a:pt x="838" y="2597"/>
                    <a:pt x="795" y="2624"/>
                    <a:pt x="746" y="2641"/>
                  </a:cubicBezTo>
                  <a:cubicBezTo>
                    <a:pt x="638" y="2679"/>
                    <a:pt x="541" y="2711"/>
                    <a:pt x="443" y="2733"/>
                  </a:cubicBezTo>
                  <a:cubicBezTo>
                    <a:pt x="302" y="2765"/>
                    <a:pt x="153" y="2774"/>
                    <a:pt x="0" y="27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1125538" y="12700"/>
              <a:ext cx="4529140" cy="5673727"/>
            </a:xfrm>
            <a:custGeom>
              <a:rect b="b" l="l" r="r" t="t"/>
              <a:pathLst>
                <a:path extrusionOk="0" h="2785" w="2223">
                  <a:moveTo>
                    <a:pt x="1" y="2785"/>
                  </a:moveTo>
                  <a:cubicBezTo>
                    <a:pt x="0" y="2780"/>
                    <a:pt x="0" y="2780"/>
                    <a:pt x="0" y="2780"/>
                  </a:cubicBezTo>
                  <a:cubicBezTo>
                    <a:pt x="23" y="2779"/>
                    <a:pt x="23" y="2779"/>
                    <a:pt x="23" y="2779"/>
                  </a:cubicBezTo>
                  <a:cubicBezTo>
                    <a:pt x="165" y="2770"/>
                    <a:pt x="312" y="2760"/>
                    <a:pt x="449" y="2729"/>
                  </a:cubicBezTo>
                  <a:cubicBezTo>
                    <a:pt x="543" y="2707"/>
                    <a:pt x="645" y="2674"/>
                    <a:pt x="754" y="2631"/>
                  </a:cubicBezTo>
                  <a:cubicBezTo>
                    <a:pt x="801" y="2612"/>
                    <a:pt x="845" y="2583"/>
                    <a:pt x="886" y="2555"/>
                  </a:cubicBezTo>
                  <a:cubicBezTo>
                    <a:pt x="946" y="2514"/>
                    <a:pt x="993" y="2465"/>
                    <a:pt x="1027" y="2410"/>
                  </a:cubicBezTo>
                  <a:cubicBezTo>
                    <a:pt x="1054" y="2366"/>
                    <a:pt x="1072" y="2296"/>
                    <a:pt x="1047" y="2246"/>
                  </a:cubicBezTo>
                  <a:cubicBezTo>
                    <a:pt x="1039" y="2231"/>
                    <a:pt x="1026" y="2221"/>
                    <a:pt x="1013" y="2212"/>
                  </a:cubicBezTo>
                  <a:cubicBezTo>
                    <a:pt x="993" y="2198"/>
                    <a:pt x="973" y="2183"/>
                    <a:pt x="972" y="2151"/>
                  </a:cubicBezTo>
                  <a:cubicBezTo>
                    <a:pt x="971" y="2092"/>
                    <a:pt x="1014" y="2031"/>
                    <a:pt x="1055" y="1994"/>
                  </a:cubicBezTo>
                  <a:cubicBezTo>
                    <a:pt x="1181" y="1878"/>
                    <a:pt x="1314" y="1842"/>
                    <a:pt x="1486" y="1875"/>
                  </a:cubicBezTo>
                  <a:cubicBezTo>
                    <a:pt x="1495" y="1877"/>
                    <a:pt x="1505" y="1880"/>
                    <a:pt x="1513" y="1881"/>
                  </a:cubicBezTo>
                  <a:cubicBezTo>
                    <a:pt x="1536" y="1887"/>
                    <a:pt x="1560" y="1893"/>
                    <a:pt x="1586" y="1901"/>
                  </a:cubicBezTo>
                  <a:cubicBezTo>
                    <a:pt x="1703" y="1933"/>
                    <a:pt x="1848" y="1973"/>
                    <a:pt x="1947" y="1909"/>
                  </a:cubicBezTo>
                  <a:cubicBezTo>
                    <a:pt x="2029" y="1857"/>
                    <a:pt x="2079" y="1774"/>
                    <a:pt x="2109" y="1717"/>
                  </a:cubicBezTo>
                  <a:cubicBezTo>
                    <a:pt x="2183" y="1577"/>
                    <a:pt x="2215" y="1433"/>
                    <a:pt x="2200" y="1312"/>
                  </a:cubicBezTo>
                  <a:cubicBezTo>
                    <a:pt x="2181" y="1162"/>
                    <a:pt x="2006" y="1028"/>
                    <a:pt x="1865" y="921"/>
                  </a:cubicBezTo>
                  <a:cubicBezTo>
                    <a:pt x="1839" y="901"/>
                    <a:pt x="1815" y="882"/>
                    <a:pt x="1793" y="865"/>
                  </a:cubicBezTo>
                  <a:cubicBezTo>
                    <a:pt x="1781" y="855"/>
                    <a:pt x="1768" y="845"/>
                    <a:pt x="1755" y="835"/>
                  </a:cubicBezTo>
                  <a:cubicBezTo>
                    <a:pt x="1679" y="776"/>
                    <a:pt x="1593" y="709"/>
                    <a:pt x="1558" y="624"/>
                  </a:cubicBezTo>
                  <a:cubicBezTo>
                    <a:pt x="1528" y="551"/>
                    <a:pt x="1524" y="460"/>
                    <a:pt x="1548" y="383"/>
                  </a:cubicBezTo>
                  <a:cubicBezTo>
                    <a:pt x="1551" y="371"/>
                    <a:pt x="1556" y="358"/>
                    <a:pt x="1562" y="345"/>
                  </a:cubicBezTo>
                  <a:cubicBezTo>
                    <a:pt x="1585" y="296"/>
                    <a:pt x="1623" y="251"/>
                    <a:pt x="1676" y="210"/>
                  </a:cubicBezTo>
                  <a:cubicBezTo>
                    <a:pt x="1736" y="163"/>
                    <a:pt x="1810" y="137"/>
                    <a:pt x="1881" y="113"/>
                  </a:cubicBezTo>
                  <a:cubicBezTo>
                    <a:pt x="1885" y="111"/>
                    <a:pt x="1885" y="111"/>
                    <a:pt x="1885" y="111"/>
                  </a:cubicBezTo>
                  <a:cubicBezTo>
                    <a:pt x="1952" y="88"/>
                    <a:pt x="2022" y="65"/>
                    <a:pt x="2089" y="44"/>
                  </a:cubicBezTo>
                  <a:cubicBezTo>
                    <a:pt x="2133" y="30"/>
                    <a:pt x="2178" y="15"/>
                    <a:pt x="2222" y="0"/>
                  </a:cubicBezTo>
                  <a:cubicBezTo>
                    <a:pt x="2223" y="5"/>
                    <a:pt x="2223" y="5"/>
                    <a:pt x="2223" y="5"/>
                  </a:cubicBezTo>
                  <a:cubicBezTo>
                    <a:pt x="2179" y="19"/>
                    <a:pt x="2134" y="34"/>
                    <a:pt x="2091" y="48"/>
                  </a:cubicBezTo>
                  <a:cubicBezTo>
                    <a:pt x="2023" y="70"/>
                    <a:pt x="1953" y="92"/>
                    <a:pt x="1886" y="116"/>
                  </a:cubicBezTo>
                  <a:cubicBezTo>
                    <a:pt x="1883" y="117"/>
                    <a:pt x="1883" y="117"/>
                    <a:pt x="1883" y="117"/>
                  </a:cubicBezTo>
                  <a:cubicBezTo>
                    <a:pt x="1812" y="142"/>
                    <a:pt x="1738" y="167"/>
                    <a:pt x="1678" y="214"/>
                  </a:cubicBezTo>
                  <a:cubicBezTo>
                    <a:pt x="1627" y="254"/>
                    <a:pt x="1589" y="299"/>
                    <a:pt x="1567" y="347"/>
                  </a:cubicBezTo>
                  <a:cubicBezTo>
                    <a:pt x="1560" y="360"/>
                    <a:pt x="1556" y="372"/>
                    <a:pt x="1552" y="384"/>
                  </a:cubicBezTo>
                  <a:cubicBezTo>
                    <a:pt x="1529" y="461"/>
                    <a:pt x="1533" y="550"/>
                    <a:pt x="1563" y="623"/>
                  </a:cubicBezTo>
                  <a:cubicBezTo>
                    <a:pt x="1597" y="706"/>
                    <a:pt x="1682" y="773"/>
                    <a:pt x="1757" y="831"/>
                  </a:cubicBezTo>
                  <a:cubicBezTo>
                    <a:pt x="1771" y="842"/>
                    <a:pt x="1783" y="851"/>
                    <a:pt x="1795" y="861"/>
                  </a:cubicBezTo>
                  <a:cubicBezTo>
                    <a:pt x="1817" y="879"/>
                    <a:pt x="1842" y="898"/>
                    <a:pt x="1868" y="917"/>
                  </a:cubicBezTo>
                  <a:cubicBezTo>
                    <a:pt x="2009" y="1025"/>
                    <a:pt x="2186" y="1160"/>
                    <a:pt x="2204" y="1311"/>
                  </a:cubicBezTo>
                  <a:cubicBezTo>
                    <a:pt x="2220" y="1434"/>
                    <a:pt x="2187" y="1579"/>
                    <a:pt x="2113" y="1719"/>
                  </a:cubicBezTo>
                  <a:cubicBezTo>
                    <a:pt x="2082" y="1777"/>
                    <a:pt x="2032" y="1860"/>
                    <a:pt x="1950" y="1913"/>
                  </a:cubicBezTo>
                  <a:cubicBezTo>
                    <a:pt x="1849" y="1977"/>
                    <a:pt x="1703" y="1937"/>
                    <a:pt x="1585" y="1905"/>
                  </a:cubicBezTo>
                  <a:cubicBezTo>
                    <a:pt x="1559" y="1898"/>
                    <a:pt x="1535" y="1891"/>
                    <a:pt x="1512" y="1886"/>
                  </a:cubicBezTo>
                  <a:cubicBezTo>
                    <a:pt x="1504" y="1884"/>
                    <a:pt x="1494" y="1882"/>
                    <a:pt x="1485" y="1880"/>
                  </a:cubicBezTo>
                  <a:cubicBezTo>
                    <a:pt x="1314" y="1846"/>
                    <a:pt x="1183" y="1883"/>
                    <a:pt x="1058" y="1997"/>
                  </a:cubicBezTo>
                  <a:cubicBezTo>
                    <a:pt x="1020" y="2032"/>
                    <a:pt x="975" y="2093"/>
                    <a:pt x="977" y="2151"/>
                  </a:cubicBezTo>
                  <a:cubicBezTo>
                    <a:pt x="977" y="2181"/>
                    <a:pt x="996" y="2194"/>
                    <a:pt x="1015" y="2208"/>
                  </a:cubicBezTo>
                  <a:cubicBezTo>
                    <a:pt x="1029" y="2218"/>
                    <a:pt x="1043" y="2228"/>
                    <a:pt x="1051" y="2244"/>
                  </a:cubicBezTo>
                  <a:cubicBezTo>
                    <a:pt x="1077" y="2296"/>
                    <a:pt x="1059" y="2367"/>
                    <a:pt x="1031" y="2412"/>
                  </a:cubicBezTo>
                  <a:cubicBezTo>
                    <a:pt x="997" y="2468"/>
                    <a:pt x="949" y="2517"/>
                    <a:pt x="889" y="2559"/>
                  </a:cubicBezTo>
                  <a:cubicBezTo>
                    <a:pt x="848" y="2587"/>
                    <a:pt x="804" y="2616"/>
                    <a:pt x="756" y="2635"/>
                  </a:cubicBezTo>
                  <a:cubicBezTo>
                    <a:pt x="647" y="2678"/>
                    <a:pt x="544" y="2711"/>
                    <a:pt x="450" y="2733"/>
                  </a:cubicBezTo>
                  <a:cubicBezTo>
                    <a:pt x="312" y="2765"/>
                    <a:pt x="166" y="2774"/>
                    <a:pt x="24" y="2783"/>
                  </a:cubicBezTo>
                  <a:lnTo>
                    <a:pt x="1" y="27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7"/>
            <p:cNvSpPr/>
            <p:nvPr/>
          </p:nvSpPr>
          <p:spPr>
            <a:xfrm>
              <a:off x="1162050" y="15875"/>
              <a:ext cx="4518027" cy="5678485"/>
            </a:xfrm>
            <a:custGeom>
              <a:rect b="b" l="l" r="r" t="t"/>
              <a:pathLst>
                <a:path extrusionOk="0" h="2787" w="2218">
                  <a:moveTo>
                    <a:pt x="0" y="2787"/>
                  </a:moveTo>
                  <a:cubicBezTo>
                    <a:pt x="0" y="2783"/>
                    <a:pt x="0" y="2783"/>
                    <a:pt x="0" y="2783"/>
                  </a:cubicBezTo>
                  <a:cubicBezTo>
                    <a:pt x="20" y="2781"/>
                    <a:pt x="41" y="2780"/>
                    <a:pt x="62" y="2778"/>
                  </a:cubicBezTo>
                  <a:cubicBezTo>
                    <a:pt x="193" y="2769"/>
                    <a:pt x="328" y="2759"/>
                    <a:pt x="455" y="2729"/>
                  </a:cubicBezTo>
                  <a:cubicBezTo>
                    <a:pt x="573" y="2700"/>
                    <a:pt x="680" y="2664"/>
                    <a:pt x="763" y="2624"/>
                  </a:cubicBezTo>
                  <a:cubicBezTo>
                    <a:pt x="811" y="2600"/>
                    <a:pt x="857" y="2569"/>
                    <a:pt x="895" y="2542"/>
                  </a:cubicBezTo>
                  <a:cubicBezTo>
                    <a:pt x="957" y="2497"/>
                    <a:pt x="1005" y="2448"/>
                    <a:pt x="1039" y="2395"/>
                  </a:cubicBezTo>
                  <a:cubicBezTo>
                    <a:pt x="1065" y="2353"/>
                    <a:pt x="1083" y="2286"/>
                    <a:pt x="1060" y="2236"/>
                  </a:cubicBezTo>
                  <a:cubicBezTo>
                    <a:pt x="1053" y="2221"/>
                    <a:pt x="1040" y="2211"/>
                    <a:pt x="1028" y="2202"/>
                  </a:cubicBezTo>
                  <a:cubicBezTo>
                    <a:pt x="1010" y="2188"/>
                    <a:pt x="991" y="2174"/>
                    <a:pt x="991" y="2142"/>
                  </a:cubicBezTo>
                  <a:cubicBezTo>
                    <a:pt x="990" y="2083"/>
                    <a:pt x="1034" y="2023"/>
                    <a:pt x="1072" y="1990"/>
                  </a:cubicBezTo>
                  <a:cubicBezTo>
                    <a:pt x="1193" y="1883"/>
                    <a:pt x="1320" y="1854"/>
                    <a:pt x="1498" y="1892"/>
                  </a:cubicBezTo>
                  <a:cubicBezTo>
                    <a:pt x="1506" y="1894"/>
                    <a:pt x="1514" y="1896"/>
                    <a:pt x="1523" y="1898"/>
                  </a:cubicBezTo>
                  <a:cubicBezTo>
                    <a:pt x="1525" y="1899"/>
                    <a:pt x="1525" y="1899"/>
                    <a:pt x="1525" y="1899"/>
                  </a:cubicBezTo>
                  <a:cubicBezTo>
                    <a:pt x="1544" y="1904"/>
                    <a:pt x="1564" y="1909"/>
                    <a:pt x="1586" y="1915"/>
                  </a:cubicBezTo>
                  <a:cubicBezTo>
                    <a:pt x="1702" y="1947"/>
                    <a:pt x="1846" y="1987"/>
                    <a:pt x="1943" y="1922"/>
                  </a:cubicBezTo>
                  <a:cubicBezTo>
                    <a:pt x="2023" y="1868"/>
                    <a:pt x="2075" y="1785"/>
                    <a:pt x="2107" y="1727"/>
                  </a:cubicBezTo>
                  <a:cubicBezTo>
                    <a:pt x="2179" y="1597"/>
                    <a:pt x="2214" y="1462"/>
                    <a:pt x="2209" y="1326"/>
                  </a:cubicBezTo>
                  <a:cubicBezTo>
                    <a:pt x="2204" y="1165"/>
                    <a:pt x="2006" y="1013"/>
                    <a:pt x="1874" y="913"/>
                  </a:cubicBezTo>
                  <a:cubicBezTo>
                    <a:pt x="1859" y="900"/>
                    <a:pt x="1844" y="889"/>
                    <a:pt x="1830" y="878"/>
                  </a:cubicBezTo>
                  <a:cubicBezTo>
                    <a:pt x="1815" y="866"/>
                    <a:pt x="1799" y="854"/>
                    <a:pt x="1782" y="842"/>
                  </a:cubicBezTo>
                  <a:cubicBezTo>
                    <a:pt x="1703" y="782"/>
                    <a:pt x="1614" y="715"/>
                    <a:pt x="1570" y="630"/>
                  </a:cubicBezTo>
                  <a:cubicBezTo>
                    <a:pt x="1535" y="562"/>
                    <a:pt x="1526" y="470"/>
                    <a:pt x="1548" y="389"/>
                  </a:cubicBezTo>
                  <a:cubicBezTo>
                    <a:pt x="1551" y="377"/>
                    <a:pt x="1556" y="364"/>
                    <a:pt x="1561" y="351"/>
                  </a:cubicBezTo>
                  <a:cubicBezTo>
                    <a:pt x="1582" y="303"/>
                    <a:pt x="1617" y="258"/>
                    <a:pt x="1667" y="217"/>
                  </a:cubicBezTo>
                  <a:cubicBezTo>
                    <a:pt x="1722" y="171"/>
                    <a:pt x="1799" y="143"/>
                    <a:pt x="1867" y="118"/>
                  </a:cubicBezTo>
                  <a:cubicBezTo>
                    <a:pt x="1874" y="116"/>
                    <a:pt x="1874" y="116"/>
                    <a:pt x="1874" y="116"/>
                  </a:cubicBezTo>
                  <a:cubicBezTo>
                    <a:pt x="1965" y="83"/>
                    <a:pt x="2059" y="51"/>
                    <a:pt x="2150" y="21"/>
                  </a:cubicBezTo>
                  <a:cubicBezTo>
                    <a:pt x="2170" y="14"/>
                    <a:pt x="2190" y="7"/>
                    <a:pt x="2210" y="0"/>
                  </a:cubicBezTo>
                  <a:cubicBezTo>
                    <a:pt x="2212" y="5"/>
                    <a:pt x="2212" y="5"/>
                    <a:pt x="2212" y="5"/>
                  </a:cubicBezTo>
                  <a:cubicBezTo>
                    <a:pt x="2192" y="11"/>
                    <a:pt x="2172" y="18"/>
                    <a:pt x="2152" y="25"/>
                  </a:cubicBezTo>
                  <a:cubicBezTo>
                    <a:pt x="2061" y="55"/>
                    <a:pt x="1967" y="87"/>
                    <a:pt x="1875" y="120"/>
                  </a:cubicBezTo>
                  <a:cubicBezTo>
                    <a:pt x="1869" y="123"/>
                    <a:pt x="1869" y="123"/>
                    <a:pt x="1869" y="123"/>
                  </a:cubicBezTo>
                  <a:cubicBezTo>
                    <a:pt x="1801" y="147"/>
                    <a:pt x="1724" y="175"/>
                    <a:pt x="1669" y="221"/>
                  </a:cubicBezTo>
                  <a:cubicBezTo>
                    <a:pt x="1621" y="261"/>
                    <a:pt x="1586" y="306"/>
                    <a:pt x="1566" y="353"/>
                  </a:cubicBezTo>
                  <a:cubicBezTo>
                    <a:pt x="1560" y="366"/>
                    <a:pt x="1556" y="378"/>
                    <a:pt x="1553" y="390"/>
                  </a:cubicBezTo>
                  <a:cubicBezTo>
                    <a:pt x="1531" y="469"/>
                    <a:pt x="1540" y="562"/>
                    <a:pt x="1574" y="628"/>
                  </a:cubicBezTo>
                  <a:cubicBezTo>
                    <a:pt x="1618" y="712"/>
                    <a:pt x="1707" y="779"/>
                    <a:pt x="1785" y="838"/>
                  </a:cubicBezTo>
                  <a:cubicBezTo>
                    <a:pt x="1802" y="851"/>
                    <a:pt x="1818" y="863"/>
                    <a:pt x="1833" y="875"/>
                  </a:cubicBezTo>
                  <a:cubicBezTo>
                    <a:pt x="1847" y="886"/>
                    <a:pt x="1861" y="897"/>
                    <a:pt x="1877" y="909"/>
                  </a:cubicBezTo>
                  <a:cubicBezTo>
                    <a:pt x="2009" y="1010"/>
                    <a:pt x="2208" y="1163"/>
                    <a:pt x="2214" y="1326"/>
                  </a:cubicBezTo>
                  <a:cubicBezTo>
                    <a:pt x="2218" y="1462"/>
                    <a:pt x="2184" y="1598"/>
                    <a:pt x="2111" y="1729"/>
                  </a:cubicBezTo>
                  <a:cubicBezTo>
                    <a:pt x="2079" y="1788"/>
                    <a:pt x="2026" y="1872"/>
                    <a:pt x="1946" y="1926"/>
                  </a:cubicBezTo>
                  <a:cubicBezTo>
                    <a:pt x="1847" y="1992"/>
                    <a:pt x="1701" y="1952"/>
                    <a:pt x="1585" y="1920"/>
                  </a:cubicBezTo>
                  <a:cubicBezTo>
                    <a:pt x="1563" y="1914"/>
                    <a:pt x="1543" y="1908"/>
                    <a:pt x="1524" y="1903"/>
                  </a:cubicBezTo>
                  <a:cubicBezTo>
                    <a:pt x="1522" y="1903"/>
                    <a:pt x="1522" y="1903"/>
                    <a:pt x="1522" y="1903"/>
                  </a:cubicBezTo>
                  <a:cubicBezTo>
                    <a:pt x="1513" y="1901"/>
                    <a:pt x="1505" y="1899"/>
                    <a:pt x="1497" y="1897"/>
                  </a:cubicBezTo>
                  <a:cubicBezTo>
                    <a:pt x="1321" y="1858"/>
                    <a:pt x="1195" y="1887"/>
                    <a:pt x="1075" y="1993"/>
                  </a:cubicBezTo>
                  <a:cubicBezTo>
                    <a:pt x="1038" y="2026"/>
                    <a:pt x="995" y="2085"/>
                    <a:pt x="995" y="2142"/>
                  </a:cubicBezTo>
                  <a:cubicBezTo>
                    <a:pt x="995" y="2171"/>
                    <a:pt x="1013" y="2185"/>
                    <a:pt x="1031" y="2199"/>
                  </a:cubicBezTo>
                  <a:cubicBezTo>
                    <a:pt x="1044" y="2208"/>
                    <a:pt x="1057" y="2218"/>
                    <a:pt x="1064" y="2234"/>
                  </a:cubicBezTo>
                  <a:cubicBezTo>
                    <a:pt x="1088" y="2285"/>
                    <a:pt x="1070" y="2355"/>
                    <a:pt x="1043" y="2397"/>
                  </a:cubicBezTo>
                  <a:cubicBezTo>
                    <a:pt x="1009" y="2451"/>
                    <a:pt x="960" y="2501"/>
                    <a:pt x="898" y="2545"/>
                  </a:cubicBezTo>
                  <a:cubicBezTo>
                    <a:pt x="860" y="2573"/>
                    <a:pt x="814" y="2604"/>
                    <a:pt x="765" y="2628"/>
                  </a:cubicBezTo>
                  <a:cubicBezTo>
                    <a:pt x="682" y="2668"/>
                    <a:pt x="575" y="2704"/>
                    <a:pt x="456" y="2733"/>
                  </a:cubicBezTo>
                  <a:cubicBezTo>
                    <a:pt x="329" y="2763"/>
                    <a:pt x="193" y="2773"/>
                    <a:pt x="62" y="2783"/>
                  </a:cubicBezTo>
                  <a:cubicBezTo>
                    <a:pt x="42" y="2784"/>
                    <a:pt x="21" y="2786"/>
                    <a:pt x="0" y="27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1196975" y="20638"/>
              <a:ext cx="4545010" cy="5684834"/>
            </a:xfrm>
            <a:custGeom>
              <a:rect b="b" l="l" r="r" t="t"/>
              <a:pathLst>
                <a:path extrusionOk="0" h="2790" w="2231">
                  <a:moveTo>
                    <a:pt x="0" y="2790"/>
                  </a:moveTo>
                  <a:cubicBezTo>
                    <a:pt x="0" y="2785"/>
                    <a:pt x="0" y="2785"/>
                    <a:pt x="0" y="2785"/>
                  </a:cubicBezTo>
                  <a:cubicBezTo>
                    <a:pt x="30" y="2783"/>
                    <a:pt x="61" y="2780"/>
                    <a:pt x="91" y="2778"/>
                  </a:cubicBezTo>
                  <a:cubicBezTo>
                    <a:pt x="215" y="2768"/>
                    <a:pt x="343" y="2758"/>
                    <a:pt x="461" y="2728"/>
                  </a:cubicBezTo>
                  <a:cubicBezTo>
                    <a:pt x="586" y="2697"/>
                    <a:pt x="690" y="2659"/>
                    <a:pt x="772" y="2615"/>
                  </a:cubicBezTo>
                  <a:cubicBezTo>
                    <a:pt x="813" y="2593"/>
                    <a:pt x="857" y="2564"/>
                    <a:pt x="905" y="2527"/>
                  </a:cubicBezTo>
                  <a:cubicBezTo>
                    <a:pt x="974" y="2475"/>
                    <a:pt x="1019" y="2430"/>
                    <a:pt x="1052" y="2380"/>
                  </a:cubicBezTo>
                  <a:cubicBezTo>
                    <a:pt x="1078" y="2341"/>
                    <a:pt x="1096" y="2276"/>
                    <a:pt x="1074" y="2226"/>
                  </a:cubicBezTo>
                  <a:cubicBezTo>
                    <a:pt x="1068" y="2212"/>
                    <a:pt x="1056" y="2202"/>
                    <a:pt x="1045" y="2193"/>
                  </a:cubicBezTo>
                  <a:cubicBezTo>
                    <a:pt x="1028" y="2179"/>
                    <a:pt x="1010" y="2164"/>
                    <a:pt x="1010" y="2133"/>
                  </a:cubicBezTo>
                  <a:cubicBezTo>
                    <a:pt x="1010" y="2076"/>
                    <a:pt x="1052" y="2020"/>
                    <a:pt x="1090" y="1987"/>
                  </a:cubicBezTo>
                  <a:cubicBezTo>
                    <a:pt x="1205" y="1889"/>
                    <a:pt x="1327" y="1867"/>
                    <a:pt x="1511" y="1911"/>
                  </a:cubicBezTo>
                  <a:cubicBezTo>
                    <a:pt x="1518" y="1912"/>
                    <a:pt x="1525" y="1914"/>
                    <a:pt x="1532" y="1916"/>
                  </a:cubicBezTo>
                  <a:cubicBezTo>
                    <a:pt x="1537" y="1917"/>
                    <a:pt x="1537" y="1917"/>
                    <a:pt x="1537" y="1917"/>
                  </a:cubicBezTo>
                  <a:cubicBezTo>
                    <a:pt x="1553" y="1921"/>
                    <a:pt x="1570" y="1926"/>
                    <a:pt x="1587" y="1931"/>
                  </a:cubicBezTo>
                  <a:cubicBezTo>
                    <a:pt x="1702" y="1962"/>
                    <a:pt x="1845" y="2001"/>
                    <a:pt x="1941" y="1934"/>
                  </a:cubicBezTo>
                  <a:cubicBezTo>
                    <a:pt x="2018" y="1880"/>
                    <a:pt x="2070" y="1801"/>
                    <a:pt x="2106" y="1737"/>
                  </a:cubicBezTo>
                  <a:cubicBezTo>
                    <a:pt x="2173" y="1623"/>
                    <a:pt x="2209" y="1493"/>
                    <a:pt x="2217" y="1340"/>
                  </a:cubicBezTo>
                  <a:cubicBezTo>
                    <a:pt x="2226" y="1179"/>
                    <a:pt x="2006" y="1002"/>
                    <a:pt x="1888" y="906"/>
                  </a:cubicBezTo>
                  <a:cubicBezTo>
                    <a:pt x="1872" y="893"/>
                    <a:pt x="1872" y="893"/>
                    <a:pt x="1872" y="893"/>
                  </a:cubicBezTo>
                  <a:cubicBezTo>
                    <a:pt x="1848" y="874"/>
                    <a:pt x="1823" y="855"/>
                    <a:pt x="1797" y="836"/>
                  </a:cubicBezTo>
                  <a:cubicBezTo>
                    <a:pt x="1716" y="776"/>
                    <a:pt x="1633" y="714"/>
                    <a:pt x="1589" y="638"/>
                  </a:cubicBezTo>
                  <a:cubicBezTo>
                    <a:pt x="1547" y="564"/>
                    <a:pt x="1533" y="476"/>
                    <a:pt x="1552" y="395"/>
                  </a:cubicBezTo>
                  <a:cubicBezTo>
                    <a:pt x="1554" y="383"/>
                    <a:pt x="1558" y="371"/>
                    <a:pt x="1563" y="357"/>
                  </a:cubicBezTo>
                  <a:cubicBezTo>
                    <a:pt x="1583" y="306"/>
                    <a:pt x="1617" y="259"/>
                    <a:pt x="1659" y="224"/>
                  </a:cubicBezTo>
                  <a:cubicBezTo>
                    <a:pt x="1715" y="179"/>
                    <a:pt x="1791" y="149"/>
                    <a:pt x="1859" y="123"/>
                  </a:cubicBezTo>
                  <a:cubicBezTo>
                    <a:pt x="1864" y="121"/>
                    <a:pt x="1864" y="121"/>
                    <a:pt x="1864" y="121"/>
                  </a:cubicBezTo>
                  <a:cubicBezTo>
                    <a:pt x="1977" y="76"/>
                    <a:pt x="2096" y="36"/>
                    <a:pt x="2200" y="0"/>
                  </a:cubicBezTo>
                  <a:cubicBezTo>
                    <a:pt x="2202" y="4"/>
                    <a:pt x="2202" y="4"/>
                    <a:pt x="2202" y="4"/>
                  </a:cubicBezTo>
                  <a:cubicBezTo>
                    <a:pt x="2097" y="40"/>
                    <a:pt x="1978" y="81"/>
                    <a:pt x="1866" y="125"/>
                  </a:cubicBezTo>
                  <a:cubicBezTo>
                    <a:pt x="1861" y="127"/>
                    <a:pt x="1861" y="127"/>
                    <a:pt x="1861" y="127"/>
                  </a:cubicBezTo>
                  <a:cubicBezTo>
                    <a:pt x="1793" y="153"/>
                    <a:pt x="1717" y="183"/>
                    <a:pt x="1662" y="228"/>
                  </a:cubicBezTo>
                  <a:cubicBezTo>
                    <a:pt x="1621" y="261"/>
                    <a:pt x="1586" y="309"/>
                    <a:pt x="1567" y="359"/>
                  </a:cubicBezTo>
                  <a:cubicBezTo>
                    <a:pt x="1562" y="372"/>
                    <a:pt x="1559" y="384"/>
                    <a:pt x="1556" y="396"/>
                  </a:cubicBezTo>
                  <a:cubicBezTo>
                    <a:pt x="1538" y="476"/>
                    <a:pt x="1552" y="563"/>
                    <a:pt x="1593" y="635"/>
                  </a:cubicBezTo>
                  <a:cubicBezTo>
                    <a:pt x="1637" y="711"/>
                    <a:pt x="1719" y="773"/>
                    <a:pt x="1799" y="832"/>
                  </a:cubicBezTo>
                  <a:cubicBezTo>
                    <a:pt x="1826" y="852"/>
                    <a:pt x="1851" y="870"/>
                    <a:pt x="1874" y="890"/>
                  </a:cubicBezTo>
                  <a:cubicBezTo>
                    <a:pt x="1891" y="903"/>
                    <a:pt x="1891" y="903"/>
                    <a:pt x="1891" y="903"/>
                  </a:cubicBezTo>
                  <a:cubicBezTo>
                    <a:pt x="2010" y="999"/>
                    <a:pt x="2231" y="1177"/>
                    <a:pt x="2222" y="1340"/>
                  </a:cubicBezTo>
                  <a:cubicBezTo>
                    <a:pt x="2213" y="1494"/>
                    <a:pt x="2177" y="1624"/>
                    <a:pt x="2110" y="1740"/>
                  </a:cubicBezTo>
                  <a:cubicBezTo>
                    <a:pt x="2073" y="1803"/>
                    <a:pt x="2021" y="1883"/>
                    <a:pt x="1943" y="1938"/>
                  </a:cubicBezTo>
                  <a:cubicBezTo>
                    <a:pt x="1846" y="2006"/>
                    <a:pt x="1702" y="1967"/>
                    <a:pt x="1586" y="1935"/>
                  </a:cubicBezTo>
                  <a:cubicBezTo>
                    <a:pt x="1568" y="1930"/>
                    <a:pt x="1552" y="1926"/>
                    <a:pt x="1536" y="1922"/>
                  </a:cubicBezTo>
                  <a:cubicBezTo>
                    <a:pt x="1531" y="1920"/>
                    <a:pt x="1531" y="1920"/>
                    <a:pt x="1531" y="1920"/>
                  </a:cubicBezTo>
                  <a:cubicBezTo>
                    <a:pt x="1524" y="1918"/>
                    <a:pt x="1517" y="1917"/>
                    <a:pt x="1510" y="1915"/>
                  </a:cubicBezTo>
                  <a:cubicBezTo>
                    <a:pt x="1327" y="1872"/>
                    <a:pt x="1206" y="1894"/>
                    <a:pt x="1093" y="1990"/>
                  </a:cubicBezTo>
                  <a:cubicBezTo>
                    <a:pt x="1055" y="2023"/>
                    <a:pt x="1015" y="2078"/>
                    <a:pt x="1015" y="2133"/>
                  </a:cubicBezTo>
                  <a:cubicBezTo>
                    <a:pt x="1015" y="2162"/>
                    <a:pt x="1031" y="2175"/>
                    <a:pt x="1048" y="2189"/>
                  </a:cubicBezTo>
                  <a:cubicBezTo>
                    <a:pt x="1060" y="2199"/>
                    <a:pt x="1072" y="2209"/>
                    <a:pt x="1078" y="2225"/>
                  </a:cubicBezTo>
                  <a:cubicBezTo>
                    <a:pt x="1101" y="2275"/>
                    <a:pt x="1082" y="2342"/>
                    <a:pt x="1055" y="2383"/>
                  </a:cubicBezTo>
                  <a:cubicBezTo>
                    <a:pt x="1022" y="2433"/>
                    <a:pt x="977" y="2478"/>
                    <a:pt x="908" y="2531"/>
                  </a:cubicBezTo>
                  <a:cubicBezTo>
                    <a:pt x="859" y="2568"/>
                    <a:pt x="816" y="2596"/>
                    <a:pt x="774" y="2619"/>
                  </a:cubicBezTo>
                  <a:cubicBezTo>
                    <a:pt x="692" y="2663"/>
                    <a:pt x="587" y="2702"/>
                    <a:pt x="462" y="2733"/>
                  </a:cubicBezTo>
                  <a:cubicBezTo>
                    <a:pt x="343" y="2762"/>
                    <a:pt x="215" y="2773"/>
                    <a:pt x="91" y="2782"/>
                  </a:cubicBezTo>
                  <a:cubicBezTo>
                    <a:pt x="61" y="2785"/>
                    <a:pt x="31" y="2787"/>
                    <a:pt x="0" y="27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1231900" y="25400"/>
              <a:ext cx="4559298" cy="5688016"/>
            </a:xfrm>
            <a:custGeom>
              <a:rect b="b" l="l" r="r" t="t"/>
              <a:pathLst>
                <a:path extrusionOk="0" h="2792" w="2238">
                  <a:moveTo>
                    <a:pt x="1" y="2792"/>
                  </a:moveTo>
                  <a:cubicBezTo>
                    <a:pt x="0" y="2788"/>
                    <a:pt x="0" y="2788"/>
                    <a:pt x="0" y="2788"/>
                  </a:cubicBezTo>
                  <a:cubicBezTo>
                    <a:pt x="38" y="2784"/>
                    <a:pt x="76" y="2781"/>
                    <a:pt x="113" y="2778"/>
                  </a:cubicBezTo>
                  <a:cubicBezTo>
                    <a:pt x="232" y="2768"/>
                    <a:pt x="355" y="2757"/>
                    <a:pt x="468" y="2728"/>
                  </a:cubicBezTo>
                  <a:cubicBezTo>
                    <a:pt x="592" y="2696"/>
                    <a:pt x="697" y="2655"/>
                    <a:pt x="780" y="2605"/>
                  </a:cubicBezTo>
                  <a:cubicBezTo>
                    <a:pt x="821" y="2581"/>
                    <a:pt x="865" y="2551"/>
                    <a:pt x="915" y="2512"/>
                  </a:cubicBezTo>
                  <a:cubicBezTo>
                    <a:pt x="969" y="2471"/>
                    <a:pt x="1024" y="2424"/>
                    <a:pt x="1064" y="2365"/>
                  </a:cubicBezTo>
                  <a:cubicBezTo>
                    <a:pt x="1090" y="2328"/>
                    <a:pt x="1108" y="2266"/>
                    <a:pt x="1089" y="2218"/>
                  </a:cubicBezTo>
                  <a:cubicBezTo>
                    <a:pt x="1083" y="2203"/>
                    <a:pt x="1072" y="2194"/>
                    <a:pt x="1062" y="2184"/>
                  </a:cubicBezTo>
                  <a:cubicBezTo>
                    <a:pt x="1046" y="2170"/>
                    <a:pt x="1030" y="2155"/>
                    <a:pt x="1030" y="2125"/>
                  </a:cubicBezTo>
                  <a:cubicBezTo>
                    <a:pt x="1031" y="2068"/>
                    <a:pt x="1073" y="2015"/>
                    <a:pt x="1110" y="1986"/>
                  </a:cubicBezTo>
                  <a:cubicBezTo>
                    <a:pt x="1236" y="1885"/>
                    <a:pt x="1367" y="1890"/>
                    <a:pt x="1524" y="1930"/>
                  </a:cubicBezTo>
                  <a:cubicBezTo>
                    <a:pt x="1530" y="1931"/>
                    <a:pt x="1536" y="1932"/>
                    <a:pt x="1541" y="1934"/>
                  </a:cubicBezTo>
                  <a:cubicBezTo>
                    <a:pt x="1550" y="1936"/>
                    <a:pt x="1550" y="1936"/>
                    <a:pt x="1550" y="1936"/>
                  </a:cubicBezTo>
                  <a:cubicBezTo>
                    <a:pt x="1562" y="1939"/>
                    <a:pt x="1575" y="1943"/>
                    <a:pt x="1588" y="1946"/>
                  </a:cubicBezTo>
                  <a:cubicBezTo>
                    <a:pt x="1701" y="1976"/>
                    <a:pt x="1841" y="2014"/>
                    <a:pt x="1938" y="1946"/>
                  </a:cubicBezTo>
                  <a:cubicBezTo>
                    <a:pt x="2011" y="1895"/>
                    <a:pt x="2066" y="1813"/>
                    <a:pt x="2105" y="1747"/>
                  </a:cubicBezTo>
                  <a:cubicBezTo>
                    <a:pt x="2177" y="1628"/>
                    <a:pt x="2216" y="1500"/>
                    <a:pt x="2224" y="1355"/>
                  </a:cubicBezTo>
                  <a:cubicBezTo>
                    <a:pt x="2233" y="1179"/>
                    <a:pt x="2034" y="1011"/>
                    <a:pt x="1916" y="911"/>
                  </a:cubicBezTo>
                  <a:cubicBezTo>
                    <a:pt x="1913" y="908"/>
                    <a:pt x="1913" y="908"/>
                    <a:pt x="1913" y="908"/>
                  </a:cubicBezTo>
                  <a:cubicBezTo>
                    <a:pt x="1883" y="884"/>
                    <a:pt x="1852" y="860"/>
                    <a:pt x="1818" y="834"/>
                  </a:cubicBezTo>
                  <a:cubicBezTo>
                    <a:pt x="1741" y="776"/>
                    <a:pt x="1662" y="716"/>
                    <a:pt x="1613" y="646"/>
                  </a:cubicBezTo>
                  <a:cubicBezTo>
                    <a:pt x="1564" y="573"/>
                    <a:pt x="1543" y="485"/>
                    <a:pt x="1557" y="402"/>
                  </a:cubicBezTo>
                  <a:cubicBezTo>
                    <a:pt x="1559" y="390"/>
                    <a:pt x="1562" y="378"/>
                    <a:pt x="1567" y="364"/>
                  </a:cubicBezTo>
                  <a:cubicBezTo>
                    <a:pt x="1584" y="310"/>
                    <a:pt x="1617" y="263"/>
                    <a:pt x="1657" y="233"/>
                  </a:cubicBezTo>
                  <a:cubicBezTo>
                    <a:pt x="1718" y="188"/>
                    <a:pt x="1788" y="155"/>
                    <a:pt x="1855" y="126"/>
                  </a:cubicBezTo>
                  <a:cubicBezTo>
                    <a:pt x="1962" y="79"/>
                    <a:pt x="2076" y="40"/>
                    <a:pt x="2186" y="2"/>
                  </a:cubicBezTo>
                  <a:cubicBezTo>
                    <a:pt x="2191" y="0"/>
                    <a:pt x="2191" y="0"/>
                    <a:pt x="2191" y="0"/>
                  </a:cubicBezTo>
                  <a:cubicBezTo>
                    <a:pt x="2192" y="4"/>
                    <a:pt x="2192" y="4"/>
                    <a:pt x="2192" y="4"/>
                  </a:cubicBezTo>
                  <a:cubicBezTo>
                    <a:pt x="2187" y="6"/>
                    <a:pt x="2187" y="6"/>
                    <a:pt x="2187" y="6"/>
                  </a:cubicBezTo>
                  <a:cubicBezTo>
                    <a:pt x="2077" y="44"/>
                    <a:pt x="1963" y="83"/>
                    <a:pt x="1857" y="130"/>
                  </a:cubicBezTo>
                  <a:cubicBezTo>
                    <a:pt x="1790" y="159"/>
                    <a:pt x="1721" y="192"/>
                    <a:pt x="1660" y="237"/>
                  </a:cubicBezTo>
                  <a:cubicBezTo>
                    <a:pt x="1620" y="266"/>
                    <a:pt x="1588" y="312"/>
                    <a:pt x="1571" y="366"/>
                  </a:cubicBezTo>
                  <a:cubicBezTo>
                    <a:pt x="1567" y="379"/>
                    <a:pt x="1564" y="391"/>
                    <a:pt x="1562" y="402"/>
                  </a:cubicBezTo>
                  <a:cubicBezTo>
                    <a:pt x="1548" y="484"/>
                    <a:pt x="1568" y="572"/>
                    <a:pt x="1617" y="643"/>
                  </a:cubicBezTo>
                  <a:cubicBezTo>
                    <a:pt x="1665" y="713"/>
                    <a:pt x="1744" y="773"/>
                    <a:pt x="1821" y="830"/>
                  </a:cubicBezTo>
                  <a:cubicBezTo>
                    <a:pt x="1854" y="856"/>
                    <a:pt x="1886" y="880"/>
                    <a:pt x="1916" y="905"/>
                  </a:cubicBezTo>
                  <a:cubicBezTo>
                    <a:pt x="1919" y="907"/>
                    <a:pt x="1919" y="907"/>
                    <a:pt x="1919" y="907"/>
                  </a:cubicBezTo>
                  <a:cubicBezTo>
                    <a:pt x="2038" y="1008"/>
                    <a:pt x="2238" y="1177"/>
                    <a:pt x="2228" y="1355"/>
                  </a:cubicBezTo>
                  <a:cubicBezTo>
                    <a:pt x="2220" y="1501"/>
                    <a:pt x="2181" y="1630"/>
                    <a:pt x="2109" y="1750"/>
                  </a:cubicBezTo>
                  <a:cubicBezTo>
                    <a:pt x="2070" y="1816"/>
                    <a:pt x="2015" y="1898"/>
                    <a:pt x="1940" y="1950"/>
                  </a:cubicBezTo>
                  <a:cubicBezTo>
                    <a:pt x="1842" y="2019"/>
                    <a:pt x="1700" y="1981"/>
                    <a:pt x="1586" y="1950"/>
                  </a:cubicBezTo>
                  <a:cubicBezTo>
                    <a:pt x="1573" y="1947"/>
                    <a:pt x="1561" y="1944"/>
                    <a:pt x="1549" y="1941"/>
                  </a:cubicBezTo>
                  <a:cubicBezTo>
                    <a:pt x="1540" y="1938"/>
                    <a:pt x="1540" y="1938"/>
                    <a:pt x="1540" y="1938"/>
                  </a:cubicBezTo>
                  <a:cubicBezTo>
                    <a:pt x="1535" y="1937"/>
                    <a:pt x="1529" y="1935"/>
                    <a:pt x="1523" y="1934"/>
                  </a:cubicBezTo>
                  <a:cubicBezTo>
                    <a:pt x="1367" y="1895"/>
                    <a:pt x="1237" y="1890"/>
                    <a:pt x="1112" y="1989"/>
                  </a:cubicBezTo>
                  <a:cubicBezTo>
                    <a:pt x="1077" y="2017"/>
                    <a:pt x="1035" y="2070"/>
                    <a:pt x="1035" y="2125"/>
                  </a:cubicBezTo>
                  <a:cubicBezTo>
                    <a:pt x="1034" y="2153"/>
                    <a:pt x="1049" y="2167"/>
                    <a:pt x="1065" y="2181"/>
                  </a:cubicBezTo>
                  <a:cubicBezTo>
                    <a:pt x="1076" y="2191"/>
                    <a:pt x="1087" y="2201"/>
                    <a:pt x="1093" y="2216"/>
                  </a:cubicBezTo>
                  <a:cubicBezTo>
                    <a:pt x="1113" y="2266"/>
                    <a:pt x="1094" y="2330"/>
                    <a:pt x="1068" y="2368"/>
                  </a:cubicBezTo>
                  <a:cubicBezTo>
                    <a:pt x="1027" y="2427"/>
                    <a:pt x="972" y="2474"/>
                    <a:pt x="918" y="2516"/>
                  </a:cubicBezTo>
                  <a:cubicBezTo>
                    <a:pt x="868" y="2554"/>
                    <a:pt x="823" y="2585"/>
                    <a:pt x="783" y="2609"/>
                  </a:cubicBezTo>
                  <a:cubicBezTo>
                    <a:pt x="699" y="2659"/>
                    <a:pt x="593" y="2701"/>
                    <a:pt x="469" y="2733"/>
                  </a:cubicBezTo>
                  <a:cubicBezTo>
                    <a:pt x="355" y="2762"/>
                    <a:pt x="233" y="2772"/>
                    <a:pt x="114" y="2782"/>
                  </a:cubicBezTo>
                  <a:cubicBezTo>
                    <a:pt x="77" y="2785"/>
                    <a:pt x="38" y="2789"/>
                    <a:pt x="1" y="27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p46"/>
          <p:cNvSpPr txBox="1"/>
          <p:nvPr/>
        </p:nvSpPr>
        <p:spPr>
          <a:xfrm>
            <a:off x="0" y="0"/>
            <a:ext cx="2253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7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Patient Survey</a:t>
            </a:r>
            <a:endParaRPr i="1" sz="17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id="1571" name="Google Shape;1571;p46" title="Screenshot 2025-04-18 at 4.52.34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175" y="446412"/>
            <a:ext cx="5989526" cy="204418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72" name="Google Shape;1572;p46" title="Screenshot 2025-04-18 at 4.52.52 PM.png"/>
          <p:cNvPicPr preferRelativeResize="0"/>
          <p:nvPr/>
        </p:nvPicPr>
        <p:blipFill rotWithShape="1">
          <a:blip r:embed="rId4">
            <a:alphaModFix/>
          </a:blip>
          <a:srcRect b="5490" l="0" r="0" t="0"/>
          <a:stretch/>
        </p:blipFill>
        <p:spPr>
          <a:xfrm>
            <a:off x="2658875" y="2633725"/>
            <a:ext cx="5989524" cy="21287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6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47"/>
          <p:cNvSpPr txBox="1"/>
          <p:nvPr/>
        </p:nvSpPr>
        <p:spPr>
          <a:xfrm>
            <a:off x="0" y="0"/>
            <a:ext cx="2253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7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Patient Survey</a:t>
            </a:r>
            <a:endParaRPr i="1" sz="17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id="1578" name="Google Shape;1578;p47" title="Screenshot 2025-04-18 at 4.53.50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375" y="446400"/>
            <a:ext cx="6478349" cy="443154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79" name="Google Shape;1579;p47"/>
          <p:cNvSpPr txBox="1"/>
          <p:nvPr>
            <p:ph idx="4294967295" type="subTitle"/>
          </p:nvPr>
        </p:nvSpPr>
        <p:spPr>
          <a:xfrm>
            <a:off x="7368000" y="2269625"/>
            <a:ext cx="1639800" cy="7851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14/20 </a:t>
            </a:r>
            <a:r>
              <a:rPr lang="en" sz="1300"/>
              <a:t>learn about medical devices from doctors!</a:t>
            </a:r>
            <a:endParaRPr sz="13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3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4" name="Google Shape;1584;p48"/>
          <p:cNvGrpSpPr/>
          <p:nvPr/>
        </p:nvGrpSpPr>
        <p:grpSpPr>
          <a:xfrm>
            <a:off x="1279429" y="446393"/>
            <a:ext cx="6585128" cy="4463418"/>
            <a:chOff x="1204325" y="224300"/>
            <a:chExt cx="6735326" cy="4694876"/>
          </a:xfrm>
        </p:grpSpPr>
        <p:pic>
          <p:nvPicPr>
            <p:cNvPr id="1585" name="Google Shape;1585;p48" title="Screenshot 2025-04-18 at 3.58.31 PM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04325" y="224300"/>
              <a:ext cx="6735326" cy="46948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6" name="Google Shape;1586;p48"/>
            <p:cNvSpPr/>
            <p:nvPr/>
          </p:nvSpPr>
          <p:spPr>
            <a:xfrm>
              <a:off x="1558625" y="4028475"/>
              <a:ext cx="3177300" cy="191700"/>
            </a:xfrm>
            <a:prstGeom prst="rect">
              <a:avLst/>
            </a:prstGeom>
            <a:noFill/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587" name="Google Shape;1587;p48"/>
            <p:cNvSpPr/>
            <p:nvPr/>
          </p:nvSpPr>
          <p:spPr>
            <a:xfrm>
              <a:off x="4762350" y="4028475"/>
              <a:ext cx="2323500" cy="191700"/>
            </a:xfrm>
            <a:prstGeom prst="rect">
              <a:avLst/>
            </a:prstGeom>
            <a:noFill/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588" name="Google Shape;1588;p48"/>
            <p:cNvSpPr/>
            <p:nvPr/>
          </p:nvSpPr>
          <p:spPr>
            <a:xfrm>
              <a:off x="5310400" y="4444650"/>
              <a:ext cx="2323500" cy="191700"/>
            </a:xfrm>
            <a:prstGeom prst="rect">
              <a:avLst/>
            </a:prstGeom>
            <a:noFill/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589" name="Google Shape;1589;p48"/>
            <p:cNvSpPr/>
            <p:nvPr/>
          </p:nvSpPr>
          <p:spPr>
            <a:xfrm>
              <a:off x="1558625" y="4444650"/>
              <a:ext cx="1870500" cy="191700"/>
            </a:xfrm>
            <a:prstGeom prst="rect">
              <a:avLst/>
            </a:prstGeom>
            <a:noFill/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590" name="Google Shape;1590;p48"/>
            <p:cNvSpPr/>
            <p:nvPr/>
          </p:nvSpPr>
          <p:spPr>
            <a:xfrm>
              <a:off x="3491425" y="4444650"/>
              <a:ext cx="1778100" cy="191700"/>
            </a:xfrm>
            <a:prstGeom prst="rect">
              <a:avLst/>
            </a:prstGeom>
            <a:noFill/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</p:grpSp>
      <p:sp>
        <p:nvSpPr>
          <p:cNvPr id="1591" name="Google Shape;1591;p48"/>
          <p:cNvSpPr txBox="1"/>
          <p:nvPr/>
        </p:nvSpPr>
        <p:spPr>
          <a:xfrm>
            <a:off x="0" y="0"/>
            <a:ext cx="2253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7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P</a:t>
            </a:r>
            <a:r>
              <a:rPr i="1" lang="en" sz="17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rovider Survey</a:t>
            </a:r>
            <a:endParaRPr i="1" sz="17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1592" name="Google Shape;1592;p48"/>
          <p:cNvSpPr/>
          <p:nvPr/>
        </p:nvSpPr>
        <p:spPr>
          <a:xfrm>
            <a:off x="3929675" y="4256700"/>
            <a:ext cx="2052000" cy="182100"/>
          </a:xfrm>
          <a:prstGeom prst="rect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6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" name="Google Shape;1597;p49" title="Screenshot 2025-04-18 at 4.05.20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5975" y="374875"/>
            <a:ext cx="3776700" cy="237074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98" name="Google Shape;1598;p49" title="Screenshot 2025-04-18 at 4.06.02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225" y="374875"/>
            <a:ext cx="4067900" cy="23707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99" name="Google Shape;1599;p49" title="Screenshot 2025-04-18 at 4.07.52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36126" y="2802100"/>
            <a:ext cx="3471751" cy="224790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00" name="Google Shape;1600;p49"/>
          <p:cNvSpPr txBox="1"/>
          <p:nvPr/>
        </p:nvSpPr>
        <p:spPr>
          <a:xfrm>
            <a:off x="0" y="0"/>
            <a:ext cx="2253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7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Provider Survey</a:t>
            </a:r>
            <a:endParaRPr i="1" sz="17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4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50"/>
          <p:cNvSpPr txBox="1"/>
          <p:nvPr/>
        </p:nvSpPr>
        <p:spPr>
          <a:xfrm>
            <a:off x="453400" y="455950"/>
            <a:ext cx="770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62036"/>
                </a:solidFill>
                <a:latin typeface="Syne ExtraBold"/>
                <a:ea typeface="Syne ExtraBold"/>
                <a:cs typeface="Syne ExtraBold"/>
                <a:sym typeface="Syne ExtraBold"/>
              </a:rPr>
              <a:t>Dr. Paul Bolin</a:t>
            </a:r>
            <a:endParaRPr b="1" sz="3600">
              <a:solidFill>
                <a:srgbClr val="062036"/>
              </a:solidFill>
              <a:latin typeface="Syne"/>
              <a:ea typeface="Syne"/>
              <a:cs typeface="Syne"/>
              <a:sym typeface="Syne"/>
            </a:endParaRPr>
          </a:p>
        </p:txBody>
      </p:sp>
      <p:sp>
        <p:nvSpPr>
          <p:cNvPr id="1606" name="Google Shape;1606;p50"/>
          <p:cNvSpPr txBox="1"/>
          <p:nvPr/>
        </p:nvSpPr>
        <p:spPr>
          <a:xfrm>
            <a:off x="857250" y="1632125"/>
            <a:ext cx="6888600" cy="7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62036"/>
                </a:solidFill>
                <a:latin typeface="Albert Sans"/>
                <a:ea typeface="Albert Sans"/>
                <a:cs typeface="Albert Sans"/>
                <a:sym typeface="Albert Sans"/>
              </a:rPr>
              <a:t>Applicable in High-Risk Situations</a:t>
            </a:r>
            <a:endParaRPr b="1" sz="1300">
              <a:solidFill>
                <a:srgbClr val="062036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036"/>
              </a:buClr>
              <a:buSzPts val="1500"/>
              <a:buFont typeface="Albert Sans"/>
              <a:buChar char="-"/>
            </a:pPr>
            <a:r>
              <a:rPr lang="en" sz="1300">
                <a:solidFill>
                  <a:srgbClr val="062036"/>
                </a:solidFill>
                <a:latin typeface="Albert Sans"/>
                <a:ea typeface="Albert Sans"/>
                <a:cs typeface="Albert Sans"/>
                <a:sym typeface="Albert Sans"/>
              </a:rPr>
              <a:t>Current blood gas tests take ~5 minutes → delays are common </a:t>
            </a:r>
            <a:endParaRPr sz="1300">
              <a:solidFill>
                <a:srgbClr val="062036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036"/>
              </a:buClr>
              <a:buSzPts val="1500"/>
              <a:buFont typeface="Albert Sans"/>
              <a:buChar char="-"/>
            </a:pPr>
            <a:r>
              <a:rPr lang="en" sz="1300">
                <a:solidFill>
                  <a:srgbClr val="062036"/>
                </a:solidFill>
                <a:latin typeface="Albert Sans"/>
                <a:ea typeface="Albert Sans"/>
                <a:cs typeface="Albert Sans"/>
                <a:sym typeface="Albert Sans"/>
              </a:rPr>
              <a:t>Critical for cardiac surgery and cardiac arrest situations ("codes")</a:t>
            </a:r>
            <a:endParaRPr sz="1300">
              <a:solidFill>
                <a:srgbClr val="062036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62036"/>
              </a:buClr>
              <a:buSzPts val="1300"/>
              <a:buFont typeface="Albert Sans"/>
              <a:buChar char="-"/>
            </a:pPr>
            <a:r>
              <a:rPr lang="en" sz="1300">
                <a:solidFill>
                  <a:srgbClr val="062036"/>
                </a:solidFill>
                <a:latin typeface="Albert Sans"/>
                <a:ea typeface="Albert Sans"/>
                <a:cs typeface="Albert Sans"/>
                <a:sym typeface="Albert Sans"/>
              </a:rPr>
              <a:t>CGM companies hold broad biomarker patents on purpose, but there is room </a:t>
            </a:r>
            <a:endParaRPr sz="1300">
              <a:solidFill>
                <a:srgbClr val="062036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1607" name="Google Shape;1607;p50"/>
          <p:cNvSpPr txBox="1"/>
          <p:nvPr/>
        </p:nvSpPr>
        <p:spPr>
          <a:xfrm>
            <a:off x="857250" y="2801563"/>
            <a:ext cx="7932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62036"/>
                </a:solidFill>
                <a:latin typeface="Albert Sans"/>
                <a:ea typeface="Albert Sans"/>
                <a:cs typeface="Albert Sans"/>
                <a:sym typeface="Albert Sans"/>
              </a:rPr>
              <a:t>Emphasis on Endurance Athlete Market</a:t>
            </a:r>
            <a:endParaRPr b="1" sz="1300">
              <a:solidFill>
                <a:srgbClr val="062036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036"/>
              </a:buClr>
              <a:buSzPts val="1500"/>
              <a:buFont typeface="Albert Sans"/>
              <a:buChar char="-"/>
            </a:pPr>
            <a:r>
              <a:rPr lang="en" sz="1300">
                <a:solidFill>
                  <a:srgbClr val="062036"/>
                </a:solidFill>
                <a:latin typeface="Albert Sans"/>
                <a:ea typeface="Albert Sans"/>
                <a:cs typeface="Albert Sans"/>
                <a:sym typeface="Albert Sans"/>
              </a:rPr>
              <a:t>Real-time tracking of hydration and electrolyte levels during exertion</a:t>
            </a:r>
            <a:endParaRPr sz="1300">
              <a:solidFill>
                <a:srgbClr val="062036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036"/>
              </a:buClr>
              <a:buSzPts val="1500"/>
              <a:buFont typeface="Albert Sans"/>
              <a:buChar char="-"/>
            </a:pPr>
            <a:r>
              <a:rPr lang="en" sz="1300">
                <a:solidFill>
                  <a:srgbClr val="062036"/>
                </a:solidFill>
                <a:latin typeface="Albert Sans"/>
                <a:ea typeface="Albert Sans"/>
                <a:cs typeface="Albert Sans"/>
                <a:sym typeface="Albert Sans"/>
              </a:rPr>
              <a:t>Integration potential with smartwatches and wearables</a:t>
            </a:r>
            <a:endParaRPr sz="1300">
              <a:solidFill>
                <a:srgbClr val="062036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036"/>
              </a:buClr>
              <a:buSzPts val="1500"/>
              <a:buFont typeface="Albert Sans"/>
              <a:buChar char="-"/>
            </a:pPr>
            <a:r>
              <a:rPr lang="en" sz="1300">
                <a:solidFill>
                  <a:srgbClr val="062036"/>
                </a:solidFill>
                <a:latin typeface="Albert Sans"/>
                <a:ea typeface="Albert Sans"/>
                <a:cs typeface="Albert Sans"/>
                <a:sym typeface="Albert Sans"/>
              </a:rPr>
              <a:t>Opportunities for lactate monitoring and brand partnerships (e.g., Gatorade, Hoka, Boston Marathon)</a:t>
            </a:r>
            <a:endParaRPr sz="1300">
              <a:solidFill>
                <a:srgbClr val="062036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id="1608" name="Google Shape;1608;p50" title="2023-11-23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1809" r="21645" t="0"/>
          <a:stretch/>
        </p:blipFill>
        <p:spPr>
          <a:xfrm>
            <a:off x="4443950" y="253125"/>
            <a:ext cx="1131600" cy="1124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cxnSp>
        <p:nvCxnSpPr>
          <p:cNvPr id="1609" name="Google Shape;1609;p50"/>
          <p:cNvCxnSpPr/>
          <p:nvPr/>
        </p:nvCxnSpPr>
        <p:spPr>
          <a:xfrm>
            <a:off x="649794" y="1682331"/>
            <a:ext cx="0" cy="796800"/>
          </a:xfrm>
          <a:prstGeom prst="straightConnector1">
            <a:avLst/>
          </a:prstGeom>
          <a:noFill/>
          <a:ln cap="flat" cmpd="sng" w="9525">
            <a:solidFill>
              <a:srgbClr val="06203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0" name="Google Shape;1610;p50"/>
          <p:cNvCxnSpPr/>
          <p:nvPr/>
        </p:nvCxnSpPr>
        <p:spPr>
          <a:xfrm>
            <a:off x="649794" y="3041081"/>
            <a:ext cx="0" cy="796800"/>
          </a:xfrm>
          <a:prstGeom prst="straightConnector1">
            <a:avLst/>
          </a:prstGeom>
          <a:noFill/>
          <a:ln cap="flat" cmpd="sng" w="9525">
            <a:solidFill>
              <a:srgbClr val="06203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11" name="Google Shape;1611;p50"/>
          <p:cNvSpPr txBox="1"/>
          <p:nvPr/>
        </p:nvSpPr>
        <p:spPr>
          <a:xfrm>
            <a:off x="5770800" y="317350"/>
            <a:ext cx="2962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62036"/>
                </a:solidFill>
                <a:latin typeface="Albert Sans ExtraBold"/>
                <a:ea typeface="Albert Sans ExtraBold"/>
                <a:cs typeface="Albert Sans ExtraBold"/>
                <a:sym typeface="Albert Sans ExtraBold"/>
              </a:rPr>
              <a:t>Professor and</a:t>
            </a:r>
            <a:r>
              <a:rPr lang="en">
                <a:solidFill>
                  <a:srgbClr val="062036"/>
                </a:solidFill>
                <a:latin typeface="Albert Sans ExtraBold"/>
                <a:ea typeface="Albert Sans ExtraBold"/>
                <a:cs typeface="Albert Sans ExtraBold"/>
                <a:sym typeface="Albert Sans ExtraBold"/>
              </a:rPr>
              <a:t> Chair, Dept of Internal Medicine &amp; Nephrology, </a:t>
            </a:r>
            <a:endParaRPr>
              <a:solidFill>
                <a:srgbClr val="062036"/>
              </a:solidFill>
              <a:latin typeface="Albert Sans ExtraBold"/>
              <a:ea typeface="Albert Sans ExtraBold"/>
              <a:cs typeface="Albert Sans ExtraBold"/>
              <a:sym typeface="Albert Sans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62036"/>
                </a:solidFill>
                <a:latin typeface="Albert Sans ExtraBold"/>
                <a:ea typeface="Albert Sans ExtraBold"/>
                <a:cs typeface="Albert Sans ExtraBold"/>
                <a:sym typeface="Albert Sans ExtraBold"/>
              </a:rPr>
              <a:t>Eastern Carolina University </a:t>
            </a:r>
            <a:endParaRPr>
              <a:solidFill>
                <a:srgbClr val="062036"/>
              </a:solidFill>
              <a:latin typeface="Albert Sans ExtraBold"/>
              <a:ea typeface="Albert Sans ExtraBold"/>
              <a:cs typeface="Albert Sans ExtraBold"/>
              <a:sym typeface="Albert Sans ExtraBo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5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51"/>
          <p:cNvSpPr txBox="1"/>
          <p:nvPr/>
        </p:nvSpPr>
        <p:spPr>
          <a:xfrm>
            <a:off x="453400" y="45595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62036"/>
                </a:solidFill>
                <a:latin typeface="Syne ExtraBold"/>
                <a:ea typeface="Syne ExtraBold"/>
                <a:cs typeface="Syne ExtraBold"/>
                <a:sym typeface="Syne ExtraBold"/>
              </a:rPr>
              <a:t>Dr. Smruti Patil</a:t>
            </a:r>
            <a:endParaRPr sz="2400">
              <a:solidFill>
                <a:srgbClr val="062036"/>
              </a:solidFill>
              <a:latin typeface="Syne"/>
              <a:ea typeface="Syne"/>
              <a:cs typeface="Syne"/>
              <a:sym typeface="Syne"/>
            </a:endParaRPr>
          </a:p>
        </p:txBody>
      </p:sp>
      <p:sp>
        <p:nvSpPr>
          <p:cNvPr id="1617" name="Google Shape;1617;p51"/>
          <p:cNvSpPr txBox="1"/>
          <p:nvPr/>
        </p:nvSpPr>
        <p:spPr>
          <a:xfrm>
            <a:off x="857250" y="1251125"/>
            <a:ext cx="8010300" cy="11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62036"/>
                </a:solidFill>
                <a:latin typeface="Albert Sans"/>
                <a:ea typeface="Albert Sans"/>
                <a:cs typeface="Albert Sans"/>
                <a:sym typeface="Albert Sans"/>
              </a:rPr>
              <a:t>IP Considerations</a:t>
            </a:r>
            <a:endParaRPr b="1" sz="1300">
              <a:solidFill>
                <a:srgbClr val="062036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036"/>
              </a:buClr>
              <a:buSzPts val="1500"/>
              <a:buFont typeface="Albert Sans"/>
              <a:buChar char="-"/>
            </a:pPr>
            <a:r>
              <a:rPr lang="en" sz="1300">
                <a:solidFill>
                  <a:srgbClr val="062036"/>
                </a:solidFill>
                <a:latin typeface="Albert Sans"/>
                <a:ea typeface="Albert Sans"/>
                <a:cs typeface="Albert Sans"/>
                <a:sym typeface="Albert Sans"/>
              </a:rPr>
              <a:t>Secure broad provisional patent(s) to get rolling on the process now</a:t>
            </a:r>
            <a:endParaRPr sz="1300">
              <a:solidFill>
                <a:srgbClr val="062036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036"/>
              </a:buClr>
              <a:buSzPts val="1500"/>
              <a:buFont typeface="Albert Sans"/>
              <a:buChar char="-"/>
            </a:pPr>
            <a:r>
              <a:rPr lang="en" sz="1300">
                <a:solidFill>
                  <a:srgbClr val="062036"/>
                </a:solidFill>
                <a:latin typeface="Albert Sans"/>
                <a:ea typeface="Albert Sans"/>
                <a:cs typeface="Albert Sans"/>
                <a:sym typeface="Albert Sans"/>
              </a:rPr>
              <a:t>510(k) premarket approval and a Supplemental Premarket Approval (sPMA)</a:t>
            </a:r>
            <a:endParaRPr sz="1300">
              <a:solidFill>
                <a:srgbClr val="062036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036"/>
              </a:buClr>
              <a:buSzPts val="1500"/>
              <a:buFont typeface="Albert Sans"/>
              <a:buChar char="-"/>
            </a:pPr>
            <a:r>
              <a:rPr lang="en" sz="1300">
                <a:solidFill>
                  <a:srgbClr val="062036"/>
                </a:solidFill>
                <a:latin typeface="Albert Sans"/>
                <a:ea typeface="Albert Sans"/>
                <a:cs typeface="Albert Sans"/>
                <a:sym typeface="Albert Sans"/>
              </a:rPr>
              <a:t>Easier approach b/c similar to currently </a:t>
            </a:r>
            <a:r>
              <a:rPr lang="en" sz="1300">
                <a:solidFill>
                  <a:srgbClr val="062036"/>
                </a:solidFill>
                <a:latin typeface="Albert Sans"/>
                <a:ea typeface="Albert Sans"/>
                <a:cs typeface="Albert Sans"/>
                <a:sym typeface="Albert Sans"/>
              </a:rPr>
              <a:t>approved</a:t>
            </a:r>
            <a:r>
              <a:rPr lang="en" sz="1300">
                <a:solidFill>
                  <a:srgbClr val="062036"/>
                </a:solidFill>
                <a:latin typeface="Albert Sans"/>
                <a:ea typeface="Albert Sans"/>
                <a:cs typeface="Albert Sans"/>
                <a:sym typeface="Albert Sans"/>
              </a:rPr>
              <a:t> products</a:t>
            </a:r>
            <a:endParaRPr sz="1300">
              <a:solidFill>
                <a:srgbClr val="062036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1618" name="Google Shape;1618;p51"/>
          <p:cNvSpPr txBox="1"/>
          <p:nvPr/>
        </p:nvSpPr>
        <p:spPr>
          <a:xfrm>
            <a:off x="857250" y="2278800"/>
            <a:ext cx="7932900" cy="12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62036"/>
                </a:solidFill>
                <a:latin typeface="Albert Sans"/>
                <a:ea typeface="Albert Sans"/>
                <a:cs typeface="Albert Sans"/>
                <a:sym typeface="Albert Sans"/>
              </a:rPr>
              <a:t>Licensing Approach to Dexcom/Abbott</a:t>
            </a:r>
            <a:endParaRPr sz="1300">
              <a:solidFill>
                <a:srgbClr val="062036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036"/>
              </a:buClr>
              <a:buSzPts val="1500"/>
              <a:buFont typeface="Albert Sans"/>
              <a:buChar char="-"/>
            </a:pPr>
            <a:r>
              <a:rPr lang="en" sz="1300">
                <a:solidFill>
                  <a:srgbClr val="062036"/>
                </a:solidFill>
                <a:latin typeface="Albert Sans"/>
                <a:ea typeface="Albert Sans"/>
                <a:cs typeface="Albert Sans"/>
                <a:sym typeface="Albert Sans"/>
              </a:rPr>
              <a:t>Ensure minimal disruption to the current product line</a:t>
            </a:r>
            <a:endParaRPr sz="1300">
              <a:solidFill>
                <a:srgbClr val="062036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036"/>
              </a:buClr>
              <a:buSzPts val="1500"/>
              <a:buFont typeface="Albert Sans"/>
              <a:buChar char="-"/>
            </a:pPr>
            <a:r>
              <a:rPr lang="en" sz="1300">
                <a:solidFill>
                  <a:srgbClr val="062036"/>
                </a:solidFill>
                <a:latin typeface="Albert Sans"/>
                <a:ea typeface="Albert Sans"/>
                <a:cs typeface="Albert Sans"/>
                <a:sym typeface="Albert Sans"/>
              </a:rPr>
              <a:t>Align IP strategy closely with current business goals of larger company</a:t>
            </a:r>
            <a:endParaRPr sz="1300">
              <a:solidFill>
                <a:srgbClr val="062036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036"/>
              </a:buClr>
              <a:buSzPts val="1500"/>
              <a:buFont typeface="Albert Sans"/>
              <a:buChar char="-"/>
            </a:pPr>
            <a:r>
              <a:rPr lang="en" sz="1300">
                <a:solidFill>
                  <a:srgbClr val="062036"/>
                </a:solidFill>
                <a:latin typeface="Albert Sans"/>
                <a:ea typeface="Albert Sans"/>
                <a:cs typeface="Albert Sans"/>
                <a:sym typeface="Albert Sans"/>
              </a:rPr>
              <a:t>Highlight clear value + innovation proposition to strengthen IP position</a:t>
            </a:r>
            <a:endParaRPr sz="1300">
              <a:solidFill>
                <a:srgbClr val="062036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1619" name="Google Shape;1619;p51"/>
          <p:cNvSpPr txBox="1"/>
          <p:nvPr/>
        </p:nvSpPr>
        <p:spPr>
          <a:xfrm>
            <a:off x="821250" y="3409225"/>
            <a:ext cx="8082300" cy="12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62036"/>
                </a:solidFill>
                <a:latin typeface="Albert Sans"/>
                <a:ea typeface="Albert Sans"/>
                <a:cs typeface="Albert Sans"/>
                <a:sym typeface="Albert Sans"/>
              </a:rPr>
              <a:t>Key Negotiation Advice</a:t>
            </a:r>
            <a:endParaRPr b="1" sz="1300">
              <a:solidFill>
                <a:srgbClr val="062036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036"/>
              </a:buClr>
              <a:buSzPts val="1500"/>
              <a:buFont typeface="Albert Sans"/>
              <a:buChar char="-"/>
            </a:pPr>
            <a:r>
              <a:rPr lang="en" sz="1300">
                <a:solidFill>
                  <a:srgbClr val="062036"/>
                </a:solidFill>
                <a:latin typeface="Albert Sans"/>
                <a:ea typeface="Albert Sans"/>
                <a:cs typeface="Albert Sans"/>
                <a:sym typeface="Albert Sans"/>
              </a:rPr>
              <a:t>Begin with higher terms to allow room for negotiation</a:t>
            </a:r>
            <a:endParaRPr sz="1300">
              <a:solidFill>
                <a:srgbClr val="062036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036"/>
              </a:buClr>
              <a:buSzPts val="1500"/>
              <a:buFont typeface="Albert Sans"/>
              <a:buChar char="-"/>
            </a:pPr>
            <a:r>
              <a:rPr lang="en" sz="1300">
                <a:solidFill>
                  <a:srgbClr val="062036"/>
                </a:solidFill>
                <a:latin typeface="Albert Sans"/>
                <a:ea typeface="Albert Sans"/>
                <a:cs typeface="Albert Sans"/>
                <a:sym typeface="Albert Sans"/>
              </a:rPr>
              <a:t>Royalties</a:t>
            </a:r>
            <a:r>
              <a:rPr lang="en" sz="1300">
                <a:solidFill>
                  <a:srgbClr val="062036"/>
                </a:solidFill>
                <a:latin typeface="Albert Sans"/>
                <a:ea typeface="Albert Sans"/>
                <a:cs typeface="Albert Sans"/>
                <a:sym typeface="Albert Sans"/>
              </a:rPr>
              <a:t> on net sales &gt; individual sales</a:t>
            </a:r>
            <a:endParaRPr sz="1300">
              <a:solidFill>
                <a:srgbClr val="062036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036"/>
              </a:buClr>
              <a:buSzPts val="1500"/>
              <a:buFont typeface="Albert Sans"/>
              <a:buChar char="-"/>
            </a:pPr>
            <a:r>
              <a:rPr lang="en" sz="1300">
                <a:solidFill>
                  <a:srgbClr val="062036"/>
                </a:solidFill>
                <a:latin typeface="Albert Sans"/>
                <a:ea typeface="Albert Sans"/>
                <a:cs typeface="Albert Sans"/>
                <a:sym typeface="Albert Sans"/>
              </a:rPr>
              <a:t>Stay flexible and strategic </a:t>
            </a:r>
            <a:endParaRPr sz="1300">
              <a:solidFill>
                <a:srgbClr val="062036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id="1620" name="Google Shape;1620;p51" title="Smruti_3_500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17" l="0" r="0" t="317"/>
          <a:stretch/>
        </p:blipFill>
        <p:spPr>
          <a:xfrm>
            <a:off x="4758275" y="253125"/>
            <a:ext cx="1131600" cy="1124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cxnSp>
        <p:nvCxnSpPr>
          <p:cNvPr id="1621" name="Google Shape;1621;p51"/>
          <p:cNvCxnSpPr/>
          <p:nvPr/>
        </p:nvCxnSpPr>
        <p:spPr>
          <a:xfrm>
            <a:off x="649794" y="1377531"/>
            <a:ext cx="0" cy="796800"/>
          </a:xfrm>
          <a:prstGeom prst="straightConnector1">
            <a:avLst/>
          </a:prstGeom>
          <a:noFill/>
          <a:ln cap="flat" cmpd="sng" w="9525">
            <a:solidFill>
              <a:srgbClr val="06203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22" name="Google Shape;1622;p51"/>
          <p:cNvCxnSpPr/>
          <p:nvPr/>
        </p:nvCxnSpPr>
        <p:spPr>
          <a:xfrm>
            <a:off x="649794" y="2507681"/>
            <a:ext cx="0" cy="796800"/>
          </a:xfrm>
          <a:prstGeom prst="straightConnector1">
            <a:avLst/>
          </a:prstGeom>
          <a:noFill/>
          <a:ln cap="flat" cmpd="sng" w="9525">
            <a:solidFill>
              <a:srgbClr val="06203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23" name="Google Shape;1623;p51"/>
          <p:cNvCxnSpPr/>
          <p:nvPr/>
        </p:nvCxnSpPr>
        <p:spPr>
          <a:xfrm>
            <a:off x="649794" y="3561631"/>
            <a:ext cx="0" cy="796800"/>
          </a:xfrm>
          <a:prstGeom prst="straightConnector1">
            <a:avLst/>
          </a:prstGeom>
          <a:noFill/>
          <a:ln cap="flat" cmpd="sng" w="9525">
            <a:solidFill>
              <a:srgbClr val="06203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24" name="Google Shape;1624;p51"/>
          <p:cNvSpPr txBox="1"/>
          <p:nvPr/>
        </p:nvSpPr>
        <p:spPr>
          <a:xfrm>
            <a:off x="5950100" y="521625"/>
            <a:ext cx="3092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62036"/>
                </a:solidFill>
                <a:latin typeface="Albert Sans ExtraBold"/>
                <a:ea typeface="Albert Sans ExtraBold"/>
                <a:cs typeface="Albert Sans ExtraBold"/>
                <a:sym typeface="Albert Sans ExtraBold"/>
              </a:rPr>
              <a:t>Licensing Associate</a:t>
            </a:r>
            <a:endParaRPr>
              <a:solidFill>
                <a:srgbClr val="062036"/>
              </a:solidFill>
              <a:latin typeface="Albert Sans ExtraBold"/>
              <a:ea typeface="Albert Sans ExtraBold"/>
              <a:cs typeface="Albert Sans ExtraBold"/>
              <a:sym typeface="Albert Sans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62036"/>
                </a:solidFill>
                <a:latin typeface="Albert Sans ExtraBold"/>
                <a:ea typeface="Albert Sans ExtraBold"/>
                <a:cs typeface="Albert Sans ExtraBold"/>
                <a:sym typeface="Albert Sans ExtraBold"/>
              </a:rPr>
              <a:t>NCSU Office of Research Commercialization</a:t>
            </a:r>
            <a:endParaRPr>
              <a:solidFill>
                <a:srgbClr val="062036"/>
              </a:solidFill>
              <a:latin typeface="Albert Sans ExtraBold"/>
              <a:ea typeface="Albert Sans ExtraBold"/>
              <a:cs typeface="Albert Sans ExtraBold"/>
              <a:sym typeface="Albert Sans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2036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8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52"/>
          <p:cNvSpPr txBox="1"/>
          <p:nvPr>
            <p:ph type="title"/>
          </p:nvPr>
        </p:nvSpPr>
        <p:spPr>
          <a:xfrm>
            <a:off x="713225" y="2274400"/>
            <a:ext cx="43836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Market Analysis </a:t>
            </a:r>
            <a:endParaRPr sz="3600"/>
          </a:p>
        </p:txBody>
      </p:sp>
      <p:sp>
        <p:nvSpPr>
          <p:cNvPr id="1630" name="Google Shape;1630;p52"/>
          <p:cNvSpPr txBox="1"/>
          <p:nvPr>
            <p:ph idx="2" type="title"/>
          </p:nvPr>
        </p:nvSpPr>
        <p:spPr>
          <a:xfrm>
            <a:off x="713225" y="1405400"/>
            <a:ext cx="13326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1631" name="Google Shape;1631;p52"/>
          <p:cNvGrpSpPr/>
          <p:nvPr/>
        </p:nvGrpSpPr>
        <p:grpSpPr>
          <a:xfrm>
            <a:off x="2125375" y="647659"/>
            <a:ext cx="4241821" cy="1310391"/>
            <a:chOff x="2125375" y="647659"/>
            <a:chExt cx="4241821" cy="1310391"/>
          </a:xfrm>
        </p:grpSpPr>
        <p:grpSp>
          <p:nvGrpSpPr>
            <p:cNvPr id="1632" name="Google Shape;1632;p52"/>
            <p:cNvGrpSpPr/>
            <p:nvPr/>
          </p:nvGrpSpPr>
          <p:grpSpPr>
            <a:xfrm>
              <a:off x="2125375" y="1694525"/>
              <a:ext cx="989013" cy="263525"/>
              <a:chOff x="4872038" y="3216275"/>
              <a:chExt cx="989013" cy="263525"/>
            </a:xfrm>
          </p:grpSpPr>
          <p:sp>
            <p:nvSpPr>
              <p:cNvPr id="1633" name="Google Shape;1633;p52"/>
              <p:cNvSpPr/>
              <p:nvPr/>
            </p:nvSpPr>
            <p:spPr>
              <a:xfrm>
                <a:off x="5249863" y="3216275"/>
                <a:ext cx="161925" cy="263525"/>
              </a:xfrm>
              <a:custGeom>
                <a:rect b="b" l="l" r="r" t="t"/>
                <a:pathLst>
                  <a:path extrusionOk="0" h="166" w="102">
                    <a:moveTo>
                      <a:pt x="101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102" y="0"/>
                    </a:lnTo>
                    <a:lnTo>
                      <a:pt x="22" y="84"/>
                    </a:lnTo>
                    <a:lnTo>
                      <a:pt x="10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4" name="Google Shape;1634;p52"/>
              <p:cNvSpPr/>
              <p:nvPr/>
            </p:nvSpPr>
            <p:spPr>
              <a:xfrm>
                <a:off x="5072063" y="3216275"/>
                <a:ext cx="169863" cy="263525"/>
              </a:xfrm>
              <a:custGeom>
                <a:rect b="b" l="l" r="r" t="t"/>
                <a:pathLst>
                  <a:path extrusionOk="0" h="166" w="107">
                    <a:moveTo>
                      <a:pt x="106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07" y="0"/>
                    </a:lnTo>
                    <a:lnTo>
                      <a:pt x="27" y="84"/>
                    </a:lnTo>
                    <a:lnTo>
                      <a:pt x="106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5" name="Google Shape;1635;p52"/>
              <p:cNvSpPr/>
              <p:nvPr/>
            </p:nvSpPr>
            <p:spPr>
              <a:xfrm>
                <a:off x="4872038" y="3216275"/>
                <a:ext cx="193675" cy="263525"/>
              </a:xfrm>
              <a:custGeom>
                <a:rect b="b" l="l" r="r" t="t"/>
                <a:pathLst>
                  <a:path extrusionOk="0" h="166" w="122">
                    <a:moveTo>
                      <a:pt x="121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22" y="0"/>
                    </a:lnTo>
                    <a:lnTo>
                      <a:pt x="41" y="84"/>
                    </a:lnTo>
                    <a:lnTo>
                      <a:pt x="12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6" name="Google Shape;1636;p52"/>
              <p:cNvSpPr/>
              <p:nvPr/>
            </p:nvSpPr>
            <p:spPr>
              <a:xfrm>
                <a:off x="5726113" y="3216275"/>
                <a:ext cx="134938" cy="263525"/>
              </a:xfrm>
              <a:custGeom>
                <a:rect b="b" l="l" r="r" t="t"/>
                <a:pathLst>
                  <a:path extrusionOk="0" h="166" w="85">
                    <a:moveTo>
                      <a:pt x="85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5" y="84"/>
                    </a:lnTo>
                    <a:lnTo>
                      <a:pt x="85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7" name="Google Shape;1637;p52"/>
              <p:cNvSpPr/>
              <p:nvPr/>
            </p:nvSpPr>
            <p:spPr>
              <a:xfrm>
                <a:off x="5419725" y="3216275"/>
                <a:ext cx="152400" cy="263525"/>
              </a:xfrm>
              <a:custGeom>
                <a:rect b="b" l="l" r="r" t="t"/>
                <a:pathLst>
                  <a:path extrusionOk="0" h="166" w="96">
                    <a:moveTo>
                      <a:pt x="95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96" y="0"/>
                    </a:lnTo>
                    <a:lnTo>
                      <a:pt x="16" y="84"/>
                    </a:lnTo>
                    <a:lnTo>
                      <a:pt x="95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8" name="Google Shape;1638;p52"/>
              <p:cNvSpPr/>
              <p:nvPr/>
            </p:nvSpPr>
            <p:spPr>
              <a:xfrm>
                <a:off x="5580063" y="3216275"/>
                <a:ext cx="139700" cy="263525"/>
              </a:xfrm>
              <a:custGeom>
                <a:rect b="b" l="l" r="r" t="t"/>
                <a:pathLst>
                  <a:path extrusionOk="0" h="166" w="88">
                    <a:moveTo>
                      <a:pt x="87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8" y="84"/>
                    </a:lnTo>
                    <a:lnTo>
                      <a:pt x="87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9" name="Google Shape;1639;p52"/>
            <p:cNvGrpSpPr/>
            <p:nvPr/>
          </p:nvGrpSpPr>
          <p:grpSpPr>
            <a:xfrm>
              <a:off x="5784272" y="647659"/>
              <a:ext cx="582924" cy="155322"/>
              <a:chOff x="4872038" y="3216275"/>
              <a:chExt cx="989013" cy="263525"/>
            </a:xfrm>
          </p:grpSpPr>
          <p:sp>
            <p:nvSpPr>
              <p:cNvPr id="1640" name="Google Shape;1640;p52"/>
              <p:cNvSpPr/>
              <p:nvPr/>
            </p:nvSpPr>
            <p:spPr>
              <a:xfrm>
                <a:off x="5249863" y="3216275"/>
                <a:ext cx="161925" cy="263525"/>
              </a:xfrm>
              <a:custGeom>
                <a:rect b="b" l="l" r="r" t="t"/>
                <a:pathLst>
                  <a:path extrusionOk="0" h="166" w="102">
                    <a:moveTo>
                      <a:pt x="101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102" y="0"/>
                    </a:lnTo>
                    <a:lnTo>
                      <a:pt x="22" y="84"/>
                    </a:lnTo>
                    <a:lnTo>
                      <a:pt x="10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1" name="Google Shape;1641;p52"/>
              <p:cNvSpPr/>
              <p:nvPr/>
            </p:nvSpPr>
            <p:spPr>
              <a:xfrm>
                <a:off x="5072063" y="3216275"/>
                <a:ext cx="169863" cy="263525"/>
              </a:xfrm>
              <a:custGeom>
                <a:rect b="b" l="l" r="r" t="t"/>
                <a:pathLst>
                  <a:path extrusionOk="0" h="166" w="107">
                    <a:moveTo>
                      <a:pt x="106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07" y="0"/>
                    </a:lnTo>
                    <a:lnTo>
                      <a:pt x="27" y="84"/>
                    </a:lnTo>
                    <a:lnTo>
                      <a:pt x="106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2" name="Google Shape;1642;p52"/>
              <p:cNvSpPr/>
              <p:nvPr/>
            </p:nvSpPr>
            <p:spPr>
              <a:xfrm>
                <a:off x="4872038" y="3216275"/>
                <a:ext cx="193675" cy="263525"/>
              </a:xfrm>
              <a:custGeom>
                <a:rect b="b" l="l" r="r" t="t"/>
                <a:pathLst>
                  <a:path extrusionOk="0" h="166" w="122">
                    <a:moveTo>
                      <a:pt x="121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22" y="0"/>
                    </a:lnTo>
                    <a:lnTo>
                      <a:pt x="41" y="84"/>
                    </a:lnTo>
                    <a:lnTo>
                      <a:pt x="12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3" name="Google Shape;1643;p52"/>
              <p:cNvSpPr/>
              <p:nvPr/>
            </p:nvSpPr>
            <p:spPr>
              <a:xfrm>
                <a:off x="5726113" y="3216275"/>
                <a:ext cx="134938" cy="263525"/>
              </a:xfrm>
              <a:custGeom>
                <a:rect b="b" l="l" r="r" t="t"/>
                <a:pathLst>
                  <a:path extrusionOk="0" h="166" w="85">
                    <a:moveTo>
                      <a:pt x="85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5" y="84"/>
                    </a:lnTo>
                    <a:lnTo>
                      <a:pt x="85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4" name="Google Shape;1644;p52"/>
              <p:cNvSpPr/>
              <p:nvPr/>
            </p:nvSpPr>
            <p:spPr>
              <a:xfrm>
                <a:off x="5419725" y="3216275"/>
                <a:ext cx="152400" cy="263525"/>
              </a:xfrm>
              <a:custGeom>
                <a:rect b="b" l="l" r="r" t="t"/>
                <a:pathLst>
                  <a:path extrusionOk="0" h="166" w="96">
                    <a:moveTo>
                      <a:pt x="95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96" y="0"/>
                    </a:lnTo>
                    <a:lnTo>
                      <a:pt x="16" y="84"/>
                    </a:lnTo>
                    <a:lnTo>
                      <a:pt x="95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5" name="Google Shape;1645;p52"/>
              <p:cNvSpPr/>
              <p:nvPr/>
            </p:nvSpPr>
            <p:spPr>
              <a:xfrm>
                <a:off x="5580063" y="3216275"/>
                <a:ext cx="139700" cy="263525"/>
              </a:xfrm>
              <a:custGeom>
                <a:rect b="b" l="l" r="r" t="t"/>
                <a:pathLst>
                  <a:path extrusionOk="0" h="166" w="88">
                    <a:moveTo>
                      <a:pt x="87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8" y="84"/>
                    </a:lnTo>
                    <a:lnTo>
                      <a:pt x="87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9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p53"/>
          <p:cNvSpPr txBox="1"/>
          <p:nvPr>
            <p:ph type="title"/>
          </p:nvPr>
        </p:nvSpPr>
        <p:spPr>
          <a:xfrm>
            <a:off x="6361275" y="2089325"/>
            <a:ext cx="2559600" cy="13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Size</a:t>
            </a:r>
            <a:endParaRPr/>
          </a:p>
        </p:txBody>
      </p:sp>
      <p:pic>
        <p:nvPicPr>
          <p:cNvPr id="1651" name="Google Shape;1651;p53"/>
          <p:cNvPicPr preferRelativeResize="0"/>
          <p:nvPr/>
        </p:nvPicPr>
        <p:blipFill rotWithShape="1">
          <a:blip r:embed="rId3">
            <a:alphaModFix/>
          </a:blip>
          <a:srcRect b="19048" l="0" r="0" t="0"/>
          <a:stretch/>
        </p:blipFill>
        <p:spPr>
          <a:xfrm>
            <a:off x="-175850" y="-468925"/>
            <a:ext cx="7284475" cy="5614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5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54"/>
          <p:cNvSpPr txBox="1"/>
          <p:nvPr>
            <p:ph type="title"/>
          </p:nvPr>
        </p:nvSpPr>
        <p:spPr>
          <a:xfrm>
            <a:off x="720000" y="2926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lang="en"/>
              <a:t>ustomer</a:t>
            </a:r>
            <a:r>
              <a:rPr lang="en"/>
              <a:t> S</a:t>
            </a:r>
            <a:r>
              <a:rPr lang="en"/>
              <a:t>egments</a:t>
            </a:r>
            <a:endParaRPr/>
          </a:p>
        </p:txBody>
      </p:sp>
      <p:grpSp>
        <p:nvGrpSpPr>
          <p:cNvPr id="1657" name="Google Shape;1657;p54"/>
          <p:cNvGrpSpPr/>
          <p:nvPr/>
        </p:nvGrpSpPr>
        <p:grpSpPr>
          <a:xfrm>
            <a:off x="2904304" y="1130319"/>
            <a:ext cx="3335401" cy="3355690"/>
            <a:chOff x="1825800" y="1651625"/>
            <a:chExt cx="539989" cy="571775"/>
          </a:xfrm>
        </p:grpSpPr>
        <p:sp>
          <p:nvSpPr>
            <p:cNvPr id="1658" name="Google Shape;1658;p54"/>
            <p:cNvSpPr/>
            <p:nvPr/>
          </p:nvSpPr>
          <p:spPr>
            <a:xfrm>
              <a:off x="2093189" y="1651625"/>
              <a:ext cx="272600" cy="287950"/>
            </a:xfrm>
            <a:custGeom>
              <a:rect b="b" l="l" r="r" t="t"/>
              <a:pathLst>
                <a:path extrusionOk="0" h="11518" w="10904">
                  <a:moveTo>
                    <a:pt x="2" y="1"/>
                  </a:moveTo>
                  <a:lnTo>
                    <a:pt x="0" y="11518"/>
                  </a:lnTo>
                  <a:lnTo>
                    <a:pt x="10904" y="11518"/>
                  </a:lnTo>
                  <a:cubicBezTo>
                    <a:pt x="10391" y="5596"/>
                    <a:pt x="5836" y="826"/>
                    <a:pt x="2" y="1"/>
                  </a:cubicBezTo>
                  <a:close/>
                </a:path>
              </a:pathLst>
            </a:custGeom>
            <a:solidFill>
              <a:srgbClr val="667E92">
                <a:alpha val="42500"/>
              </a:srgbClr>
            </a:solidFill>
            <a:ln cap="flat" cmpd="sng" w="28575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54"/>
            <p:cNvSpPr/>
            <p:nvPr/>
          </p:nvSpPr>
          <p:spPr>
            <a:xfrm>
              <a:off x="1825800" y="1967150"/>
              <a:ext cx="231900" cy="233575"/>
            </a:xfrm>
            <a:custGeom>
              <a:rect b="b" l="l" r="r" t="t"/>
              <a:pathLst>
                <a:path extrusionOk="0" h="9343" w="9276">
                  <a:moveTo>
                    <a:pt x="0" y="1"/>
                  </a:moveTo>
                  <a:cubicBezTo>
                    <a:pt x="465" y="4930"/>
                    <a:pt x="4350" y="8842"/>
                    <a:pt x="9275" y="9343"/>
                  </a:cubicBezTo>
                  <a:lnTo>
                    <a:pt x="9275" y="1"/>
                  </a:lnTo>
                  <a:close/>
                </a:path>
              </a:pathLst>
            </a:custGeom>
            <a:solidFill>
              <a:srgbClr val="445D73">
                <a:alpha val="38750"/>
              </a:srgbClr>
            </a:solidFill>
            <a:ln cap="flat" cmpd="sng" w="28575">
              <a:solidFill>
                <a:srgbClr val="445D7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54"/>
            <p:cNvSpPr/>
            <p:nvPr/>
          </p:nvSpPr>
          <p:spPr>
            <a:xfrm>
              <a:off x="2093189" y="1967150"/>
              <a:ext cx="244350" cy="256250"/>
            </a:xfrm>
            <a:custGeom>
              <a:rect b="b" l="l" r="r" t="t"/>
              <a:pathLst>
                <a:path extrusionOk="0" h="10250" w="9774">
                  <a:moveTo>
                    <a:pt x="0" y="1"/>
                  </a:moveTo>
                  <a:lnTo>
                    <a:pt x="0" y="10249"/>
                  </a:lnTo>
                  <a:cubicBezTo>
                    <a:pt x="5200" y="9514"/>
                    <a:pt x="9280" y="5280"/>
                    <a:pt x="9773" y="1"/>
                  </a:cubicBezTo>
                  <a:close/>
                </a:path>
              </a:pathLst>
            </a:custGeom>
            <a:solidFill>
              <a:srgbClr val="CFD9E0">
                <a:alpha val="47060"/>
              </a:srgbClr>
            </a:solidFill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54"/>
            <p:cNvSpPr/>
            <p:nvPr/>
          </p:nvSpPr>
          <p:spPr>
            <a:xfrm>
              <a:off x="1851375" y="1730300"/>
              <a:ext cx="206325" cy="209275"/>
            </a:xfrm>
            <a:custGeom>
              <a:rect b="b" l="l" r="r" t="t"/>
              <a:pathLst>
                <a:path extrusionOk="0" h="8371" w="8253">
                  <a:moveTo>
                    <a:pt x="8252" y="1"/>
                  </a:moveTo>
                  <a:cubicBezTo>
                    <a:pt x="3865" y="441"/>
                    <a:pt x="383" y="3959"/>
                    <a:pt x="1" y="8371"/>
                  </a:cubicBezTo>
                  <a:lnTo>
                    <a:pt x="8252" y="8371"/>
                  </a:lnTo>
                  <a:lnTo>
                    <a:pt x="8252" y="1"/>
                  </a:lnTo>
                  <a:close/>
                </a:path>
              </a:pathLst>
            </a:custGeom>
            <a:solidFill>
              <a:srgbClr val="869FB1">
                <a:alpha val="39000"/>
              </a:srgbClr>
            </a:solidFill>
            <a:ln cap="flat" cmpd="sng" w="28575">
              <a:solidFill>
                <a:srgbClr val="869FB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2" name="Google Shape;1662;p54"/>
          <p:cNvGrpSpPr/>
          <p:nvPr/>
        </p:nvGrpSpPr>
        <p:grpSpPr>
          <a:xfrm>
            <a:off x="4850388" y="1696230"/>
            <a:ext cx="760257" cy="811386"/>
            <a:chOff x="7964906" y="2434073"/>
            <a:chExt cx="373627" cy="367925"/>
          </a:xfrm>
        </p:grpSpPr>
        <p:sp>
          <p:nvSpPr>
            <p:cNvPr id="1663" name="Google Shape;1663;p54"/>
            <p:cNvSpPr/>
            <p:nvPr/>
          </p:nvSpPr>
          <p:spPr>
            <a:xfrm>
              <a:off x="8252397" y="2622942"/>
              <a:ext cx="46699" cy="46317"/>
            </a:xfrm>
            <a:custGeom>
              <a:rect b="b" l="l" r="r" t="t"/>
              <a:pathLst>
                <a:path extrusionOk="0" h="1454" w="1466">
                  <a:moveTo>
                    <a:pt x="715" y="334"/>
                  </a:moveTo>
                  <a:cubicBezTo>
                    <a:pt x="941" y="358"/>
                    <a:pt x="1108" y="513"/>
                    <a:pt x="1108" y="727"/>
                  </a:cubicBezTo>
                  <a:cubicBezTo>
                    <a:pt x="1108" y="929"/>
                    <a:pt x="929" y="1108"/>
                    <a:pt x="715" y="1108"/>
                  </a:cubicBezTo>
                  <a:cubicBezTo>
                    <a:pt x="513" y="1108"/>
                    <a:pt x="334" y="929"/>
                    <a:pt x="334" y="727"/>
                  </a:cubicBezTo>
                  <a:cubicBezTo>
                    <a:pt x="334" y="513"/>
                    <a:pt x="513" y="334"/>
                    <a:pt x="715" y="334"/>
                  </a:cubicBezTo>
                  <a:close/>
                  <a:moveTo>
                    <a:pt x="739" y="1"/>
                  </a:moveTo>
                  <a:cubicBezTo>
                    <a:pt x="334" y="13"/>
                    <a:pt x="1" y="334"/>
                    <a:pt x="1" y="727"/>
                  </a:cubicBezTo>
                  <a:cubicBezTo>
                    <a:pt x="1" y="1132"/>
                    <a:pt x="334" y="1453"/>
                    <a:pt x="739" y="1453"/>
                  </a:cubicBezTo>
                  <a:cubicBezTo>
                    <a:pt x="1132" y="1453"/>
                    <a:pt x="1465" y="1132"/>
                    <a:pt x="1465" y="727"/>
                  </a:cubicBezTo>
                  <a:cubicBezTo>
                    <a:pt x="1465" y="322"/>
                    <a:pt x="1132" y="1"/>
                    <a:pt x="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54"/>
            <p:cNvSpPr/>
            <p:nvPr/>
          </p:nvSpPr>
          <p:spPr>
            <a:xfrm>
              <a:off x="7964906" y="2434073"/>
              <a:ext cx="373627" cy="367925"/>
            </a:xfrm>
            <a:custGeom>
              <a:rect b="b" l="l" r="r" t="t"/>
              <a:pathLst>
                <a:path extrusionOk="0" h="11550" w="11729">
                  <a:moveTo>
                    <a:pt x="2525" y="358"/>
                  </a:moveTo>
                  <a:cubicBezTo>
                    <a:pt x="2835" y="358"/>
                    <a:pt x="3096" y="608"/>
                    <a:pt x="3096" y="929"/>
                  </a:cubicBezTo>
                  <a:lnTo>
                    <a:pt x="3096" y="941"/>
                  </a:lnTo>
                  <a:cubicBezTo>
                    <a:pt x="3096" y="1251"/>
                    <a:pt x="2835" y="1501"/>
                    <a:pt x="2525" y="1501"/>
                  </a:cubicBezTo>
                  <a:lnTo>
                    <a:pt x="2299" y="1501"/>
                  </a:lnTo>
                  <a:cubicBezTo>
                    <a:pt x="2227" y="1501"/>
                    <a:pt x="2168" y="1441"/>
                    <a:pt x="2168" y="1370"/>
                  </a:cubicBezTo>
                  <a:lnTo>
                    <a:pt x="2168" y="489"/>
                  </a:lnTo>
                  <a:cubicBezTo>
                    <a:pt x="2168" y="417"/>
                    <a:pt x="2227" y="358"/>
                    <a:pt x="2299" y="358"/>
                  </a:cubicBezTo>
                  <a:close/>
                  <a:moveTo>
                    <a:pt x="5704" y="358"/>
                  </a:moveTo>
                  <a:cubicBezTo>
                    <a:pt x="5787" y="358"/>
                    <a:pt x="5847" y="417"/>
                    <a:pt x="5847" y="512"/>
                  </a:cubicBezTo>
                  <a:lnTo>
                    <a:pt x="5847" y="1358"/>
                  </a:lnTo>
                  <a:cubicBezTo>
                    <a:pt x="5847" y="1429"/>
                    <a:pt x="5787" y="1501"/>
                    <a:pt x="5704" y="1501"/>
                  </a:cubicBezTo>
                  <a:lnTo>
                    <a:pt x="5490" y="1501"/>
                  </a:lnTo>
                  <a:cubicBezTo>
                    <a:pt x="5180" y="1501"/>
                    <a:pt x="4918" y="1251"/>
                    <a:pt x="4918" y="941"/>
                  </a:cubicBezTo>
                  <a:lnTo>
                    <a:pt x="4918" y="929"/>
                  </a:lnTo>
                  <a:cubicBezTo>
                    <a:pt x="4918" y="608"/>
                    <a:pt x="5180" y="358"/>
                    <a:pt x="5490" y="358"/>
                  </a:cubicBezTo>
                  <a:close/>
                  <a:moveTo>
                    <a:pt x="5478" y="0"/>
                  </a:moveTo>
                  <a:cubicBezTo>
                    <a:pt x="4966" y="0"/>
                    <a:pt x="4561" y="405"/>
                    <a:pt x="4561" y="905"/>
                  </a:cubicBezTo>
                  <a:lnTo>
                    <a:pt x="4561" y="929"/>
                  </a:lnTo>
                  <a:cubicBezTo>
                    <a:pt x="4561" y="1429"/>
                    <a:pt x="4966" y="1834"/>
                    <a:pt x="5478" y="1834"/>
                  </a:cubicBezTo>
                  <a:lnTo>
                    <a:pt x="5692" y="1834"/>
                  </a:lnTo>
                  <a:cubicBezTo>
                    <a:pt x="5966" y="1834"/>
                    <a:pt x="6168" y="1620"/>
                    <a:pt x="6168" y="1358"/>
                  </a:cubicBezTo>
                  <a:lnTo>
                    <a:pt x="6168" y="1084"/>
                  </a:lnTo>
                  <a:lnTo>
                    <a:pt x="6561" y="1084"/>
                  </a:lnTo>
                  <a:cubicBezTo>
                    <a:pt x="6930" y="1084"/>
                    <a:pt x="7228" y="1382"/>
                    <a:pt x="7228" y="1763"/>
                  </a:cubicBezTo>
                  <a:lnTo>
                    <a:pt x="7228" y="2667"/>
                  </a:lnTo>
                  <a:cubicBezTo>
                    <a:pt x="6966" y="2715"/>
                    <a:pt x="6740" y="2918"/>
                    <a:pt x="6692" y="3215"/>
                  </a:cubicBezTo>
                  <a:lnTo>
                    <a:pt x="6466" y="4953"/>
                  </a:lnTo>
                  <a:cubicBezTo>
                    <a:pt x="6383" y="5668"/>
                    <a:pt x="5775" y="6204"/>
                    <a:pt x="5061" y="6204"/>
                  </a:cubicBezTo>
                  <a:lnTo>
                    <a:pt x="4323" y="6204"/>
                  </a:lnTo>
                  <a:cubicBezTo>
                    <a:pt x="4239" y="6204"/>
                    <a:pt x="4168" y="6287"/>
                    <a:pt x="4168" y="6370"/>
                  </a:cubicBezTo>
                  <a:cubicBezTo>
                    <a:pt x="4168" y="6466"/>
                    <a:pt x="4239" y="6537"/>
                    <a:pt x="4323" y="6537"/>
                  </a:cubicBezTo>
                  <a:lnTo>
                    <a:pt x="5061" y="6537"/>
                  </a:lnTo>
                  <a:cubicBezTo>
                    <a:pt x="5954" y="6537"/>
                    <a:pt x="6704" y="5870"/>
                    <a:pt x="6811" y="4989"/>
                  </a:cubicBezTo>
                  <a:lnTo>
                    <a:pt x="7037" y="3251"/>
                  </a:lnTo>
                  <a:cubicBezTo>
                    <a:pt x="7049" y="3093"/>
                    <a:pt x="7189" y="2988"/>
                    <a:pt x="7335" y="2988"/>
                  </a:cubicBezTo>
                  <a:cubicBezTo>
                    <a:pt x="7343" y="2988"/>
                    <a:pt x="7351" y="2988"/>
                    <a:pt x="7359" y="2989"/>
                  </a:cubicBezTo>
                  <a:cubicBezTo>
                    <a:pt x="7526" y="3013"/>
                    <a:pt x="7633" y="3156"/>
                    <a:pt x="7621" y="3322"/>
                  </a:cubicBezTo>
                  <a:lnTo>
                    <a:pt x="7395" y="5061"/>
                  </a:lnTo>
                  <a:cubicBezTo>
                    <a:pt x="7240" y="6239"/>
                    <a:pt x="6252" y="7120"/>
                    <a:pt x="5061" y="7120"/>
                  </a:cubicBezTo>
                  <a:lnTo>
                    <a:pt x="4442" y="7120"/>
                  </a:lnTo>
                  <a:cubicBezTo>
                    <a:pt x="4359" y="7120"/>
                    <a:pt x="4287" y="7192"/>
                    <a:pt x="4287" y="7275"/>
                  </a:cubicBezTo>
                  <a:lnTo>
                    <a:pt x="4287" y="8156"/>
                  </a:lnTo>
                  <a:cubicBezTo>
                    <a:pt x="4287" y="8323"/>
                    <a:pt x="4144" y="8454"/>
                    <a:pt x="3989" y="8454"/>
                  </a:cubicBezTo>
                  <a:cubicBezTo>
                    <a:pt x="3823" y="8454"/>
                    <a:pt x="3692" y="8323"/>
                    <a:pt x="3692" y="8156"/>
                  </a:cubicBezTo>
                  <a:lnTo>
                    <a:pt x="3692" y="7275"/>
                  </a:lnTo>
                  <a:cubicBezTo>
                    <a:pt x="3692" y="7192"/>
                    <a:pt x="3608" y="7120"/>
                    <a:pt x="3525" y="7120"/>
                  </a:cubicBezTo>
                  <a:lnTo>
                    <a:pt x="2918" y="7120"/>
                  </a:lnTo>
                  <a:cubicBezTo>
                    <a:pt x="1727" y="7120"/>
                    <a:pt x="727" y="6227"/>
                    <a:pt x="572" y="5061"/>
                  </a:cubicBezTo>
                  <a:lnTo>
                    <a:pt x="358" y="3322"/>
                  </a:lnTo>
                  <a:cubicBezTo>
                    <a:pt x="334" y="3156"/>
                    <a:pt x="441" y="3013"/>
                    <a:pt x="608" y="2989"/>
                  </a:cubicBezTo>
                  <a:cubicBezTo>
                    <a:pt x="616" y="2988"/>
                    <a:pt x="625" y="2988"/>
                    <a:pt x="633" y="2988"/>
                  </a:cubicBezTo>
                  <a:cubicBezTo>
                    <a:pt x="789" y="2988"/>
                    <a:pt x="918" y="3093"/>
                    <a:pt x="930" y="3251"/>
                  </a:cubicBezTo>
                  <a:lnTo>
                    <a:pt x="1156" y="4989"/>
                  </a:lnTo>
                  <a:cubicBezTo>
                    <a:pt x="1263" y="5882"/>
                    <a:pt x="2025" y="6537"/>
                    <a:pt x="2918" y="6537"/>
                  </a:cubicBezTo>
                  <a:lnTo>
                    <a:pt x="3644" y="6537"/>
                  </a:lnTo>
                  <a:cubicBezTo>
                    <a:pt x="3727" y="6537"/>
                    <a:pt x="3811" y="6466"/>
                    <a:pt x="3811" y="6370"/>
                  </a:cubicBezTo>
                  <a:cubicBezTo>
                    <a:pt x="3811" y="6287"/>
                    <a:pt x="3727" y="6204"/>
                    <a:pt x="3644" y="6204"/>
                  </a:cubicBezTo>
                  <a:lnTo>
                    <a:pt x="2918" y="6204"/>
                  </a:lnTo>
                  <a:cubicBezTo>
                    <a:pt x="2203" y="6204"/>
                    <a:pt x="1584" y="5668"/>
                    <a:pt x="1501" y="4953"/>
                  </a:cubicBezTo>
                  <a:lnTo>
                    <a:pt x="1275" y="3215"/>
                  </a:lnTo>
                  <a:cubicBezTo>
                    <a:pt x="1251" y="2929"/>
                    <a:pt x="1025" y="2727"/>
                    <a:pt x="775" y="2679"/>
                  </a:cubicBezTo>
                  <a:lnTo>
                    <a:pt x="775" y="1775"/>
                  </a:lnTo>
                  <a:cubicBezTo>
                    <a:pt x="775" y="1405"/>
                    <a:pt x="1072" y="1108"/>
                    <a:pt x="1441" y="1108"/>
                  </a:cubicBezTo>
                  <a:lnTo>
                    <a:pt x="1822" y="1108"/>
                  </a:lnTo>
                  <a:lnTo>
                    <a:pt x="1822" y="1370"/>
                  </a:lnTo>
                  <a:cubicBezTo>
                    <a:pt x="1822" y="1644"/>
                    <a:pt x="2037" y="1846"/>
                    <a:pt x="2299" y="1846"/>
                  </a:cubicBezTo>
                  <a:lnTo>
                    <a:pt x="2525" y="1846"/>
                  </a:lnTo>
                  <a:cubicBezTo>
                    <a:pt x="3037" y="1846"/>
                    <a:pt x="3430" y="1441"/>
                    <a:pt x="3430" y="941"/>
                  </a:cubicBezTo>
                  <a:lnTo>
                    <a:pt x="3430" y="929"/>
                  </a:lnTo>
                  <a:cubicBezTo>
                    <a:pt x="3430" y="417"/>
                    <a:pt x="3037" y="12"/>
                    <a:pt x="2525" y="12"/>
                  </a:cubicBezTo>
                  <a:lnTo>
                    <a:pt x="2299" y="12"/>
                  </a:lnTo>
                  <a:cubicBezTo>
                    <a:pt x="2037" y="12"/>
                    <a:pt x="1822" y="227"/>
                    <a:pt x="1822" y="489"/>
                  </a:cubicBezTo>
                  <a:lnTo>
                    <a:pt x="1822" y="762"/>
                  </a:lnTo>
                  <a:lnTo>
                    <a:pt x="1441" y="762"/>
                  </a:lnTo>
                  <a:cubicBezTo>
                    <a:pt x="870" y="762"/>
                    <a:pt x="429" y="1227"/>
                    <a:pt x="429" y="1775"/>
                  </a:cubicBezTo>
                  <a:lnTo>
                    <a:pt x="429" y="2715"/>
                  </a:lnTo>
                  <a:cubicBezTo>
                    <a:pt x="156" y="2810"/>
                    <a:pt x="1" y="3084"/>
                    <a:pt x="25" y="3382"/>
                  </a:cubicBezTo>
                  <a:lnTo>
                    <a:pt x="251" y="5120"/>
                  </a:lnTo>
                  <a:cubicBezTo>
                    <a:pt x="418" y="6466"/>
                    <a:pt x="1561" y="7478"/>
                    <a:pt x="2918" y="7478"/>
                  </a:cubicBezTo>
                  <a:lnTo>
                    <a:pt x="3358" y="7478"/>
                  </a:lnTo>
                  <a:lnTo>
                    <a:pt x="3358" y="8192"/>
                  </a:lnTo>
                  <a:cubicBezTo>
                    <a:pt x="3358" y="8466"/>
                    <a:pt x="3549" y="8728"/>
                    <a:pt x="3823" y="8799"/>
                  </a:cubicBezTo>
                  <a:lnTo>
                    <a:pt x="3823" y="9418"/>
                  </a:lnTo>
                  <a:cubicBezTo>
                    <a:pt x="3823" y="10597"/>
                    <a:pt x="4775" y="11550"/>
                    <a:pt x="5954" y="11550"/>
                  </a:cubicBezTo>
                  <a:lnTo>
                    <a:pt x="7799" y="11550"/>
                  </a:lnTo>
                  <a:cubicBezTo>
                    <a:pt x="8966" y="11550"/>
                    <a:pt x="9919" y="10597"/>
                    <a:pt x="9919" y="9418"/>
                  </a:cubicBezTo>
                  <a:lnTo>
                    <a:pt x="9919" y="8454"/>
                  </a:lnTo>
                  <a:cubicBezTo>
                    <a:pt x="10335" y="8430"/>
                    <a:pt x="10740" y="8252"/>
                    <a:pt x="11038" y="7930"/>
                  </a:cubicBezTo>
                  <a:cubicBezTo>
                    <a:pt x="11633" y="7335"/>
                    <a:pt x="11728" y="6382"/>
                    <a:pt x="11264" y="5668"/>
                  </a:cubicBezTo>
                  <a:cubicBezTo>
                    <a:pt x="11235" y="5624"/>
                    <a:pt x="11184" y="5598"/>
                    <a:pt x="11129" y="5598"/>
                  </a:cubicBezTo>
                  <a:cubicBezTo>
                    <a:pt x="11095" y="5598"/>
                    <a:pt x="11058" y="5609"/>
                    <a:pt x="11026" y="5632"/>
                  </a:cubicBezTo>
                  <a:cubicBezTo>
                    <a:pt x="10955" y="5668"/>
                    <a:pt x="10919" y="5775"/>
                    <a:pt x="10978" y="5870"/>
                  </a:cubicBezTo>
                  <a:cubicBezTo>
                    <a:pt x="11609" y="6799"/>
                    <a:pt x="10966" y="8109"/>
                    <a:pt x="9740" y="8109"/>
                  </a:cubicBezTo>
                  <a:cubicBezTo>
                    <a:pt x="8478" y="8109"/>
                    <a:pt x="7823" y="6549"/>
                    <a:pt x="8728" y="5632"/>
                  </a:cubicBezTo>
                  <a:cubicBezTo>
                    <a:pt x="9013" y="5347"/>
                    <a:pt x="9379" y="5201"/>
                    <a:pt x="9749" y="5201"/>
                  </a:cubicBezTo>
                  <a:cubicBezTo>
                    <a:pt x="10029" y="5201"/>
                    <a:pt x="10311" y="5285"/>
                    <a:pt x="10562" y="5454"/>
                  </a:cubicBezTo>
                  <a:cubicBezTo>
                    <a:pt x="10587" y="5466"/>
                    <a:pt x="10618" y="5473"/>
                    <a:pt x="10649" y="5473"/>
                  </a:cubicBezTo>
                  <a:cubicBezTo>
                    <a:pt x="10704" y="5473"/>
                    <a:pt x="10762" y="5452"/>
                    <a:pt x="10800" y="5406"/>
                  </a:cubicBezTo>
                  <a:cubicBezTo>
                    <a:pt x="10847" y="5334"/>
                    <a:pt x="10836" y="5227"/>
                    <a:pt x="10752" y="5168"/>
                  </a:cubicBezTo>
                  <a:cubicBezTo>
                    <a:pt x="10439" y="4961"/>
                    <a:pt x="10099" y="4867"/>
                    <a:pt x="9768" y="4867"/>
                  </a:cubicBezTo>
                  <a:cubicBezTo>
                    <a:pt x="8839" y="4867"/>
                    <a:pt x="7978" y="5606"/>
                    <a:pt x="7978" y="6668"/>
                  </a:cubicBezTo>
                  <a:cubicBezTo>
                    <a:pt x="7978" y="7609"/>
                    <a:pt x="8692" y="8371"/>
                    <a:pt x="9585" y="8454"/>
                  </a:cubicBezTo>
                  <a:lnTo>
                    <a:pt x="9585" y="9406"/>
                  </a:lnTo>
                  <a:cubicBezTo>
                    <a:pt x="9585" y="10395"/>
                    <a:pt x="8776" y="11192"/>
                    <a:pt x="7799" y="11192"/>
                  </a:cubicBezTo>
                  <a:lnTo>
                    <a:pt x="5954" y="11192"/>
                  </a:lnTo>
                  <a:cubicBezTo>
                    <a:pt x="4966" y="11192"/>
                    <a:pt x="4168" y="10395"/>
                    <a:pt x="4168" y="9406"/>
                  </a:cubicBezTo>
                  <a:lnTo>
                    <a:pt x="4168" y="8787"/>
                  </a:lnTo>
                  <a:cubicBezTo>
                    <a:pt x="4430" y="8704"/>
                    <a:pt x="4620" y="8466"/>
                    <a:pt x="4620" y="8168"/>
                  </a:cubicBezTo>
                  <a:lnTo>
                    <a:pt x="4620" y="7478"/>
                  </a:lnTo>
                  <a:lnTo>
                    <a:pt x="5073" y="7478"/>
                  </a:lnTo>
                  <a:cubicBezTo>
                    <a:pt x="6418" y="7478"/>
                    <a:pt x="7573" y="6466"/>
                    <a:pt x="7740" y="5120"/>
                  </a:cubicBezTo>
                  <a:lnTo>
                    <a:pt x="7954" y="3382"/>
                  </a:lnTo>
                  <a:cubicBezTo>
                    <a:pt x="7990" y="3096"/>
                    <a:pt x="7823" y="2834"/>
                    <a:pt x="7573" y="2727"/>
                  </a:cubicBezTo>
                  <a:lnTo>
                    <a:pt x="7573" y="1763"/>
                  </a:lnTo>
                  <a:cubicBezTo>
                    <a:pt x="7573" y="1191"/>
                    <a:pt x="7109" y="751"/>
                    <a:pt x="6561" y="751"/>
                  </a:cubicBezTo>
                  <a:lnTo>
                    <a:pt x="6168" y="751"/>
                  </a:lnTo>
                  <a:lnTo>
                    <a:pt x="6168" y="477"/>
                  </a:lnTo>
                  <a:cubicBezTo>
                    <a:pt x="6168" y="215"/>
                    <a:pt x="5966" y="0"/>
                    <a:pt x="5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5" name="Google Shape;1665;p54"/>
          <p:cNvGrpSpPr/>
          <p:nvPr/>
        </p:nvGrpSpPr>
        <p:grpSpPr>
          <a:xfrm>
            <a:off x="4850392" y="3201551"/>
            <a:ext cx="607006" cy="749575"/>
            <a:chOff x="7613518" y="1501354"/>
            <a:chExt cx="264433" cy="353074"/>
          </a:xfrm>
        </p:grpSpPr>
        <p:sp>
          <p:nvSpPr>
            <p:cNvPr id="1666" name="Google Shape;1666;p54"/>
            <p:cNvSpPr/>
            <p:nvPr/>
          </p:nvSpPr>
          <p:spPr>
            <a:xfrm>
              <a:off x="7707069" y="1628454"/>
              <a:ext cx="10201" cy="16252"/>
            </a:xfrm>
            <a:custGeom>
              <a:rect b="b" l="l" r="r" t="t"/>
              <a:pathLst>
                <a:path extrusionOk="0" h="513" w="322">
                  <a:moveTo>
                    <a:pt x="155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1" y="513"/>
                    <a:pt x="155" y="513"/>
                  </a:cubicBezTo>
                  <a:cubicBezTo>
                    <a:pt x="250" y="513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54"/>
            <p:cNvSpPr/>
            <p:nvPr/>
          </p:nvSpPr>
          <p:spPr>
            <a:xfrm>
              <a:off x="7773439" y="1628454"/>
              <a:ext cx="10201" cy="16252"/>
            </a:xfrm>
            <a:custGeom>
              <a:rect b="b" l="l" r="r" t="t"/>
              <a:pathLst>
                <a:path extrusionOk="0" h="513" w="322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3"/>
                    <a:pt x="167" y="513"/>
                  </a:cubicBezTo>
                  <a:cubicBezTo>
                    <a:pt x="251" y="513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54"/>
            <p:cNvSpPr/>
            <p:nvPr/>
          </p:nvSpPr>
          <p:spPr>
            <a:xfrm>
              <a:off x="7613518" y="1501354"/>
              <a:ext cx="264433" cy="353074"/>
            </a:xfrm>
            <a:custGeom>
              <a:rect b="b" l="l" r="r" t="t"/>
              <a:pathLst>
                <a:path extrusionOk="0" h="11145" w="8347">
                  <a:moveTo>
                    <a:pt x="4156" y="334"/>
                  </a:moveTo>
                  <a:cubicBezTo>
                    <a:pt x="5703" y="334"/>
                    <a:pt x="6954" y="1584"/>
                    <a:pt x="6954" y="3132"/>
                  </a:cubicBezTo>
                  <a:lnTo>
                    <a:pt x="6954" y="4358"/>
                  </a:lnTo>
                  <a:cubicBezTo>
                    <a:pt x="6954" y="5263"/>
                    <a:pt x="7156" y="5941"/>
                    <a:pt x="7335" y="6382"/>
                  </a:cubicBezTo>
                  <a:cubicBezTo>
                    <a:pt x="7346" y="6418"/>
                    <a:pt x="7346" y="6465"/>
                    <a:pt x="7335" y="6513"/>
                  </a:cubicBezTo>
                  <a:cubicBezTo>
                    <a:pt x="7323" y="6561"/>
                    <a:pt x="7275" y="6596"/>
                    <a:pt x="7227" y="6620"/>
                  </a:cubicBezTo>
                  <a:cubicBezTo>
                    <a:pt x="7156" y="6644"/>
                    <a:pt x="7073" y="6680"/>
                    <a:pt x="6989" y="6703"/>
                  </a:cubicBezTo>
                  <a:cubicBezTo>
                    <a:pt x="6787" y="6441"/>
                    <a:pt x="6442" y="6263"/>
                    <a:pt x="6072" y="6263"/>
                  </a:cubicBezTo>
                  <a:lnTo>
                    <a:pt x="5846" y="6263"/>
                  </a:lnTo>
                  <a:cubicBezTo>
                    <a:pt x="6299" y="5810"/>
                    <a:pt x="6584" y="5203"/>
                    <a:pt x="6584" y="4525"/>
                  </a:cubicBezTo>
                  <a:lnTo>
                    <a:pt x="6584" y="3834"/>
                  </a:lnTo>
                  <a:cubicBezTo>
                    <a:pt x="6584" y="3358"/>
                    <a:pt x="6192" y="2977"/>
                    <a:pt x="5715" y="2977"/>
                  </a:cubicBezTo>
                  <a:lnTo>
                    <a:pt x="5430" y="2977"/>
                  </a:lnTo>
                  <a:lnTo>
                    <a:pt x="4620" y="2155"/>
                  </a:lnTo>
                  <a:cubicBezTo>
                    <a:pt x="4588" y="2123"/>
                    <a:pt x="4546" y="2108"/>
                    <a:pt x="4503" y="2108"/>
                  </a:cubicBezTo>
                  <a:cubicBezTo>
                    <a:pt x="4482" y="2108"/>
                    <a:pt x="4461" y="2112"/>
                    <a:pt x="4441" y="2120"/>
                  </a:cubicBezTo>
                  <a:cubicBezTo>
                    <a:pt x="4382" y="2155"/>
                    <a:pt x="4334" y="2215"/>
                    <a:pt x="4334" y="2274"/>
                  </a:cubicBezTo>
                  <a:lnTo>
                    <a:pt x="4334" y="2989"/>
                  </a:lnTo>
                  <a:lnTo>
                    <a:pt x="3453" y="2989"/>
                  </a:lnTo>
                  <a:cubicBezTo>
                    <a:pt x="3370" y="2989"/>
                    <a:pt x="3286" y="3060"/>
                    <a:pt x="3286" y="3155"/>
                  </a:cubicBezTo>
                  <a:cubicBezTo>
                    <a:pt x="3286" y="3239"/>
                    <a:pt x="3370" y="3310"/>
                    <a:pt x="3453" y="3310"/>
                  </a:cubicBezTo>
                  <a:lnTo>
                    <a:pt x="4501" y="3310"/>
                  </a:lnTo>
                  <a:cubicBezTo>
                    <a:pt x="4584" y="3310"/>
                    <a:pt x="4656" y="3239"/>
                    <a:pt x="4656" y="3155"/>
                  </a:cubicBezTo>
                  <a:lnTo>
                    <a:pt x="4656" y="2679"/>
                  </a:lnTo>
                  <a:lnTo>
                    <a:pt x="5251" y="3274"/>
                  </a:lnTo>
                  <a:cubicBezTo>
                    <a:pt x="5287" y="3298"/>
                    <a:pt x="5322" y="3310"/>
                    <a:pt x="5370" y="3310"/>
                  </a:cubicBezTo>
                  <a:lnTo>
                    <a:pt x="5715" y="3310"/>
                  </a:lnTo>
                  <a:cubicBezTo>
                    <a:pt x="6013" y="3310"/>
                    <a:pt x="6251" y="3548"/>
                    <a:pt x="6251" y="3846"/>
                  </a:cubicBezTo>
                  <a:lnTo>
                    <a:pt x="6251" y="4548"/>
                  </a:lnTo>
                  <a:cubicBezTo>
                    <a:pt x="6251" y="5715"/>
                    <a:pt x="5310" y="6644"/>
                    <a:pt x="4156" y="6644"/>
                  </a:cubicBezTo>
                  <a:cubicBezTo>
                    <a:pt x="2989" y="6644"/>
                    <a:pt x="2048" y="5715"/>
                    <a:pt x="2048" y="4548"/>
                  </a:cubicBezTo>
                  <a:lnTo>
                    <a:pt x="2048" y="3834"/>
                  </a:lnTo>
                  <a:cubicBezTo>
                    <a:pt x="2048" y="3536"/>
                    <a:pt x="2286" y="3298"/>
                    <a:pt x="2584" y="3298"/>
                  </a:cubicBezTo>
                  <a:lnTo>
                    <a:pt x="2763" y="3298"/>
                  </a:lnTo>
                  <a:cubicBezTo>
                    <a:pt x="2858" y="3298"/>
                    <a:pt x="2929" y="3227"/>
                    <a:pt x="2929" y="3132"/>
                  </a:cubicBezTo>
                  <a:cubicBezTo>
                    <a:pt x="2929" y="3048"/>
                    <a:pt x="2858" y="2965"/>
                    <a:pt x="2763" y="2965"/>
                  </a:cubicBezTo>
                  <a:lnTo>
                    <a:pt x="2584" y="2965"/>
                  </a:lnTo>
                  <a:cubicBezTo>
                    <a:pt x="2108" y="2965"/>
                    <a:pt x="1727" y="3358"/>
                    <a:pt x="1727" y="3834"/>
                  </a:cubicBezTo>
                  <a:lnTo>
                    <a:pt x="1727" y="4536"/>
                  </a:lnTo>
                  <a:cubicBezTo>
                    <a:pt x="1727" y="5215"/>
                    <a:pt x="2012" y="5822"/>
                    <a:pt x="2453" y="6275"/>
                  </a:cubicBezTo>
                  <a:lnTo>
                    <a:pt x="2227" y="6275"/>
                  </a:lnTo>
                  <a:cubicBezTo>
                    <a:pt x="1858" y="6275"/>
                    <a:pt x="1536" y="6441"/>
                    <a:pt x="1310" y="6703"/>
                  </a:cubicBezTo>
                  <a:cubicBezTo>
                    <a:pt x="1239" y="6680"/>
                    <a:pt x="1143" y="6644"/>
                    <a:pt x="1072" y="6620"/>
                  </a:cubicBezTo>
                  <a:cubicBezTo>
                    <a:pt x="1024" y="6596"/>
                    <a:pt x="989" y="6561"/>
                    <a:pt x="965" y="6513"/>
                  </a:cubicBezTo>
                  <a:cubicBezTo>
                    <a:pt x="953" y="6465"/>
                    <a:pt x="953" y="6418"/>
                    <a:pt x="965" y="6382"/>
                  </a:cubicBezTo>
                  <a:cubicBezTo>
                    <a:pt x="1143" y="5965"/>
                    <a:pt x="1358" y="5263"/>
                    <a:pt x="1358" y="4358"/>
                  </a:cubicBezTo>
                  <a:lnTo>
                    <a:pt x="1358" y="3132"/>
                  </a:lnTo>
                  <a:cubicBezTo>
                    <a:pt x="1358" y="1584"/>
                    <a:pt x="2608" y="334"/>
                    <a:pt x="4156" y="334"/>
                  </a:cubicBezTo>
                  <a:close/>
                  <a:moveTo>
                    <a:pt x="2953" y="7096"/>
                  </a:moveTo>
                  <a:lnTo>
                    <a:pt x="2953" y="7108"/>
                  </a:lnTo>
                  <a:lnTo>
                    <a:pt x="2953" y="7334"/>
                  </a:lnTo>
                  <a:cubicBezTo>
                    <a:pt x="2953" y="7537"/>
                    <a:pt x="2834" y="7739"/>
                    <a:pt x="2632" y="7823"/>
                  </a:cubicBezTo>
                  <a:lnTo>
                    <a:pt x="2155" y="7513"/>
                  </a:lnTo>
                  <a:cubicBezTo>
                    <a:pt x="2060" y="7454"/>
                    <a:pt x="2060" y="7334"/>
                    <a:pt x="2072" y="7263"/>
                  </a:cubicBezTo>
                  <a:cubicBezTo>
                    <a:pt x="2096" y="7180"/>
                    <a:pt x="2155" y="7096"/>
                    <a:pt x="2274" y="7096"/>
                  </a:cubicBezTo>
                  <a:close/>
                  <a:moveTo>
                    <a:pt x="6025" y="7108"/>
                  </a:moveTo>
                  <a:cubicBezTo>
                    <a:pt x="6144" y="7108"/>
                    <a:pt x="6227" y="7180"/>
                    <a:pt x="6239" y="7275"/>
                  </a:cubicBezTo>
                  <a:cubicBezTo>
                    <a:pt x="6263" y="7346"/>
                    <a:pt x="6251" y="7454"/>
                    <a:pt x="6144" y="7525"/>
                  </a:cubicBezTo>
                  <a:lnTo>
                    <a:pt x="5668" y="7835"/>
                  </a:lnTo>
                  <a:cubicBezTo>
                    <a:pt x="5489" y="7751"/>
                    <a:pt x="5370" y="7561"/>
                    <a:pt x="5370" y="7346"/>
                  </a:cubicBezTo>
                  <a:lnTo>
                    <a:pt x="5370" y="7108"/>
                  </a:lnTo>
                  <a:close/>
                  <a:moveTo>
                    <a:pt x="6096" y="6584"/>
                  </a:moveTo>
                  <a:cubicBezTo>
                    <a:pt x="6596" y="6584"/>
                    <a:pt x="6977" y="6989"/>
                    <a:pt x="6977" y="7465"/>
                  </a:cubicBezTo>
                  <a:cubicBezTo>
                    <a:pt x="6965" y="8477"/>
                    <a:pt x="6180" y="9311"/>
                    <a:pt x="5191" y="9406"/>
                  </a:cubicBezTo>
                  <a:lnTo>
                    <a:pt x="5191" y="9228"/>
                  </a:lnTo>
                  <a:cubicBezTo>
                    <a:pt x="5191" y="9132"/>
                    <a:pt x="5120" y="9061"/>
                    <a:pt x="5037" y="9061"/>
                  </a:cubicBezTo>
                  <a:cubicBezTo>
                    <a:pt x="4941" y="9061"/>
                    <a:pt x="4870" y="9132"/>
                    <a:pt x="4870" y="9228"/>
                  </a:cubicBezTo>
                  <a:lnTo>
                    <a:pt x="4870" y="9406"/>
                  </a:lnTo>
                  <a:lnTo>
                    <a:pt x="3453" y="9406"/>
                  </a:lnTo>
                  <a:lnTo>
                    <a:pt x="3453" y="9228"/>
                  </a:lnTo>
                  <a:cubicBezTo>
                    <a:pt x="3453" y="9132"/>
                    <a:pt x="3382" y="9061"/>
                    <a:pt x="3286" y="9061"/>
                  </a:cubicBezTo>
                  <a:cubicBezTo>
                    <a:pt x="3203" y="9061"/>
                    <a:pt x="3132" y="9132"/>
                    <a:pt x="3132" y="9228"/>
                  </a:cubicBezTo>
                  <a:lnTo>
                    <a:pt x="3132" y="9406"/>
                  </a:lnTo>
                  <a:cubicBezTo>
                    <a:pt x="2143" y="9311"/>
                    <a:pt x="1358" y="8489"/>
                    <a:pt x="1358" y="7477"/>
                  </a:cubicBezTo>
                  <a:cubicBezTo>
                    <a:pt x="1358" y="6989"/>
                    <a:pt x="1762" y="6608"/>
                    <a:pt x="2239" y="6608"/>
                  </a:cubicBezTo>
                  <a:lnTo>
                    <a:pt x="2870" y="6608"/>
                  </a:lnTo>
                  <a:cubicBezTo>
                    <a:pt x="2905" y="6620"/>
                    <a:pt x="2917" y="6632"/>
                    <a:pt x="2953" y="6644"/>
                  </a:cubicBezTo>
                  <a:lnTo>
                    <a:pt x="2953" y="6799"/>
                  </a:lnTo>
                  <a:lnTo>
                    <a:pt x="2298" y="6799"/>
                  </a:lnTo>
                  <a:cubicBezTo>
                    <a:pt x="2036" y="6799"/>
                    <a:pt x="1846" y="6942"/>
                    <a:pt x="1774" y="7180"/>
                  </a:cubicBezTo>
                  <a:cubicBezTo>
                    <a:pt x="1703" y="7418"/>
                    <a:pt x="1786" y="7656"/>
                    <a:pt x="2001" y="7799"/>
                  </a:cubicBezTo>
                  <a:lnTo>
                    <a:pt x="3786" y="8989"/>
                  </a:lnTo>
                  <a:cubicBezTo>
                    <a:pt x="3906" y="9061"/>
                    <a:pt x="4037" y="9108"/>
                    <a:pt x="4167" y="9108"/>
                  </a:cubicBezTo>
                  <a:cubicBezTo>
                    <a:pt x="4298" y="9108"/>
                    <a:pt x="4441" y="9061"/>
                    <a:pt x="4560" y="8989"/>
                  </a:cubicBezTo>
                  <a:lnTo>
                    <a:pt x="4953" y="8716"/>
                  </a:lnTo>
                  <a:cubicBezTo>
                    <a:pt x="5037" y="8668"/>
                    <a:pt x="5049" y="8573"/>
                    <a:pt x="5001" y="8489"/>
                  </a:cubicBezTo>
                  <a:cubicBezTo>
                    <a:pt x="4972" y="8446"/>
                    <a:pt x="4927" y="8425"/>
                    <a:pt x="4877" y="8425"/>
                  </a:cubicBezTo>
                  <a:cubicBezTo>
                    <a:pt x="4843" y="8425"/>
                    <a:pt x="4808" y="8435"/>
                    <a:pt x="4775" y="8454"/>
                  </a:cubicBezTo>
                  <a:lnTo>
                    <a:pt x="4382" y="8716"/>
                  </a:lnTo>
                  <a:cubicBezTo>
                    <a:pt x="4322" y="8751"/>
                    <a:pt x="4251" y="8769"/>
                    <a:pt x="4179" y="8769"/>
                  </a:cubicBezTo>
                  <a:cubicBezTo>
                    <a:pt x="4108" y="8769"/>
                    <a:pt x="4037" y="8751"/>
                    <a:pt x="3977" y="8716"/>
                  </a:cubicBezTo>
                  <a:lnTo>
                    <a:pt x="2941" y="8037"/>
                  </a:lnTo>
                  <a:cubicBezTo>
                    <a:pt x="3155" y="7870"/>
                    <a:pt x="3286" y="7620"/>
                    <a:pt x="3286" y="7346"/>
                  </a:cubicBezTo>
                  <a:lnTo>
                    <a:pt x="3286" y="6799"/>
                  </a:lnTo>
                  <a:cubicBezTo>
                    <a:pt x="3560" y="6906"/>
                    <a:pt x="3858" y="6965"/>
                    <a:pt x="4167" y="6965"/>
                  </a:cubicBezTo>
                  <a:cubicBezTo>
                    <a:pt x="4477" y="6965"/>
                    <a:pt x="4775" y="6906"/>
                    <a:pt x="5049" y="6799"/>
                  </a:cubicBezTo>
                  <a:lnTo>
                    <a:pt x="5049" y="7346"/>
                  </a:lnTo>
                  <a:cubicBezTo>
                    <a:pt x="5049" y="7620"/>
                    <a:pt x="5180" y="7870"/>
                    <a:pt x="5394" y="8037"/>
                  </a:cubicBezTo>
                  <a:cubicBezTo>
                    <a:pt x="5310" y="8073"/>
                    <a:pt x="5299" y="8180"/>
                    <a:pt x="5346" y="8251"/>
                  </a:cubicBezTo>
                  <a:cubicBezTo>
                    <a:pt x="5370" y="8299"/>
                    <a:pt x="5430" y="8335"/>
                    <a:pt x="5477" y="8335"/>
                  </a:cubicBezTo>
                  <a:cubicBezTo>
                    <a:pt x="5513" y="8335"/>
                    <a:pt x="5537" y="8311"/>
                    <a:pt x="5572" y="8299"/>
                  </a:cubicBezTo>
                  <a:lnTo>
                    <a:pt x="6346" y="7775"/>
                  </a:lnTo>
                  <a:cubicBezTo>
                    <a:pt x="6549" y="7644"/>
                    <a:pt x="6644" y="7406"/>
                    <a:pt x="6561" y="7168"/>
                  </a:cubicBezTo>
                  <a:cubicBezTo>
                    <a:pt x="6489" y="6930"/>
                    <a:pt x="6287" y="6787"/>
                    <a:pt x="6049" y="6787"/>
                  </a:cubicBezTo>
                  <a:lnTo>
                    <a:pt x="5394" y="6787"/>
                  </a:lnTo>
                  <a:lnTo>
                    <a:pt x="5394" y="6632"/>
                  </a:lnTo>
                  <a:cubicBezTo>
                    <a:pt x="5418" y="6620"/>
                    <a:pt x="5430" y="6608"/>
                    <a:pt x="5465" y="6584"/>
                  </a:cubicBezTo>
                  <a:close/>
                  <a:moveTo>
                    <a:pt x="4167" y="0"/>
                  </a:moveTo>
                  <a:cubicBezTo>
                    <a:pt x="2441" y="0"/>
                    <a:pt x="1048" y="1393"/>
                    <a:pt x="1048" y="3120"/>
                  </a:cubicBezTo>
                  <a:lnTo>
                    <a:pt x="1048" y="4346"/>
                  </a:lnTo>
                  <a:cubicBezTo>
                    <a:pt x="1048" y="5239"/>
                    <a:pt x="822" y="5906"/>
                    <a:pt x="691" y="6227"/>
                  </a:cubicBezTo>
                  <a:cubicBezTo>
                    <a:pt x="631" y="6346"/>
                    <a:pt x="631" y="6501"/>
                    <a:pt x="691" y="6620"/>
                  </a:cubicBezTo>
                  <a:cubicBezTo>
                    <a:pt x="750" y="6751"/>
                    <a:pt x="834" y="6846"/>
                    <a:pt x="965" y="6906"/>
                  </a:cubicBezTo>
                  <a:cubicBezTo>
                    <a:pt x="1024" y="6930"/>
                    <a:pt x="1084" y="6942"/>
                    <a:pt x="1143" y="6977"/>
                  </a:cubicBezTo>
                  <a:cubicBezTo>
                    <a:pt x="1084" y="7120"/>
                    <a:pt x="1048" y="7287"/>
                    <a:pt x="1048" y="7465"/>
                  </a:cubicBezTo>
                  <a:cubicBezTo>
                    <a:pt x="1048" y="7775"/>
                    <a:pt x="1108" y="8061"/>
                    <a:pt x="1227" y="8335"/>
                  </a:cubicBezTo>
                  <a:lnTo>
                    <a:pt x="810" y="8477"/>
                  </a:lnTo>
                  <a:cubicBezTo>
                    <a:pt x="334" y="8644"/>
                    <a:pt x="0" y="9108"/>
                    <a:pt x="0" y="9620"/>
                  </a:cubicBezTo>
                  <a:lnTo>
                    <a:pt x="0" y="10978"/>
                  </a:lnTo>
                  <a:cubicBezTo>
                    <a:pt x="0" y="11073"/>
                    <a:pt x="72" y="11144"/>
                    <a:pt x="167" y="11144"/>
                  </a:cubicBezTo>
                  <a:cubicBezTo>
                    <a:pt x="250" y="11144"/>
                    <a:pt x="334" y="11073"/>
                    <a:pt x="334" y="10978"/>
                  </a:cubicBezTo>
                  <a:lnTo>
                    <a:pt x="334" y="9620"/>
                  </a:lnTo>
                  <a:cubicBezTo>
                    <a:pt x="334" y="9525"/>
                    <a:pt x="346" y="9418"/>
                    <a:pt x="393" y="9311"/>
                  </a:cubicBezTo>
                  <a:lnTo>
                    <a:pt x="1203" y="10013"/>
                  </a:lnTo>
                  <a:cubicBezTo>
                    <a:pt x="1322" y="10109"/>
                    <a:pt x="1405" y="10263"/>
                    <a:pt x="1405" y="10406"/>
                  </a:cubicBezTo>
                  <a:lnTo>
                    <a:pt x="1405" y="10966"/>
                  </a:lnTo>
                  <a:cubicBezTo>
                    <a:pt x="1405" y="11049"/>
                    <a:pt x="1477" y="11121"/>
                    <a:pt x="1560" y="11121"/>
                  </a:cubicBezTo>
                  <a:cubicBezTo>
                    <a:pt x="1655" y="11121"/>
                    <a:pt x="1727" y="11049"/>
                    <a:pt x="1727" y="10966"/>
                  </a:cubicBezTo>
                  <a:lnTo>
                    <a:pt x="1727" y="10406"/>
                  </a:lnTo>
                  <a:cubicBezTo>
                    <a:pt x="1727" y="10156"/>
                    <a:pt x="1620" y="9918"/>
                    <a:pt x="1429" y="9751"/>
                  </a:cubicBezTo>
                  <a:lnTo>
                    <a:pt x="560" y="9013"/>
                  </a:lnTo>
                  <a:cubicBezTo>
                    <a:pt x="655" y="8906"/>
                    <a:pt x="786" y="8823"/>
                    <a:pt x="929" y="8775"/>
                  </a:cubicBezTo>
                  <a:lnTo>
                    <a:pt x="1370" y="8608"/>
                  </a:lnTo>
                  <a:cubicBezTo>
                    <a:pt x="1739" y="9216"/>
                    <a:pt x="2382" y="9656"/>
                    <a:pt x="3144" y="9692"/>
                  </a:cubicBezTo>
                  <a:lnTo>
                    <a:pt x="3144" y="10930"/>
                  </a:lnTo>
                  <a:cubicBezTo>
                    <a:pt x="3144" y="11025"/>
                    <a:pt x="3215" y="11097"/>
                    <a:pt x="3310" y="11097"/>
                  </a:cubicBezTo>
                  <a:cubicBezTo>
                    <a:pt x="3394" y="11097"/>
                    <a:pt x="3465" y="11025"/>
                    <a:pt x="3465" y="10930"/>
                  </a:cubicBezTo>
                  <a:lnTo>
                    <a:pt x="3465" y="9692"/>
                  </a:lnTo>
                  <a:lnTo>
                    <a:pt x="4882" y="9692"/>
                  </a:lnTo>
                  <a:lnTo>
                    <a:pt x="4882" y="10930"/>
                  </a:lnTo>
                  <a:cubicBezTo>
                    <a:pt x="4882" y="11025"/>
                    <a:pt x="4953" y="11097"/>
                    <a:pt x="5049" y="11097"/>
                  </a:cubicBezTo>
                  <a:cubicBezTo>
                    <a:pt x="5132" y="11097"/>
                    <a:pt x="5203" y="11025"/>
                    <a:pt x="5203" y="10930"/>
                  </a:cubicBezTo>
                  <a:lnTo>
                    <a:pt x="5203" y="9692"/>
                  </a:lnTo>
                  <a:cubicBezTo>
                    <a:pt x="5953" y="9632"/>
                    <a:pt x="6608" y="9216"/>
                    <a:pt x="6977" y="8608"/>
                  </a:cubicBezTo>
                  <a:lnTo>
                    <a:pt x="7430" y="8775"/>
                  </a:lnTo>
                  <a:cubicBezTo>
                    <a:pt x="7561" y="8823"/>
                    <a:pt x="7692" y="8906"/>
                    <a:pt x="7787" y="9013"/>
                  </a:cubicBezTo>
                  <a:lnTo>
                    <a:pt x="6918" y="9751"/>
                  </a:lnTo>
                  <a:cubicBezTo>
                    <a:pt x="6727" y="9918"/>
                    <a:pt x="6620" y="10156"/>
                    <a:pt x="6620" y="10406"/>
                  </a:cubicBezTo>
                  <a:lnTo>
                    <a:pt x="6620" y="10966"/>
                  </a:lnTo>
                  <a:cubicBezTo>
                    <a:pt x="6620" y="11049"/>
                    <a:pt x="6692" y="11121"/>
                    <a:pt x="6787" y="11121"/>
                  </a:cubicBezTo>
                  <a:cubicBezTo>
                    <a:pt x="6870" y="11121"/>
                    <a:pt x="6954" y="11049"/>
                    <a:pt x="6954" y="10966"/>
                  </a:cubicBezTo>
                  <a:lnTo>
                    <a:pt x="6954" y="10406"/>
                  </a:lnTo>
                  <a:cubicBezTo>
                    <a:pt x="6954" y="10263"/>
                    <a:pt x="7025" y="10109"/>
                    <a:pt x="7144" y="10013"/>
                  </a:cubicBezTo>
                  <a:lnTo>
                    <a:pt x="7966" y="9311"/>
                  </a:lnTo>
                  <a:cubicBezTo>
                    <a:pt x="7989" y="9418"/>
                    <a:pt x="8025" y="9513"/>
                    <a:pt x="8025" y="9620"/>
                  </a:cubicBezTo>
                  <a:lnTo>
                    <a:pt x="8025" y="10978"/>
                  </a:lnTo>
                  <a:cubicBezTo>
                    <a:pt x="8025" y="11073"/>
                    <a:pt x="8097" y="11144"/>
                    <a:pt x="8180" y="11144"/>
                  </a:cubicBezTo>
                  <a:cubicBezTo>
                    <a:pt x="8275" y="11144"/>
                    <a:pt x="8347" y="11073"/>
                    <a:pt x="8347" y="10978"/>
                  </a:cubicBezTo>
                  <a:lnTo>
                    <a:pt x="8347" y="9620"/>
                  </a:lnTo>
                  <a:cubicBezTo>
                    <a:pt x="8335" y="9120"/>
                    <a:pt x="8013" y="8656"/>
                    <a:pt x="7537" y="8477"/>
                  </a:cubicBezTo>
                  <a:lnTo>
                    <a:pt x="7120" y="8335"/>
                  </a:lnTo>
                  <a:cubicBezTo>
                    <a:pt x="7215" y="8061"/>
                    <a:pt x="7299" y="7775"/>
                    <a:pt x="7299" y="7465"/>
                  </a:cubicBezTo>
                  <a:cubicBezTo>
                    <a:pt x="7299" y="7287"/>
                    <a:pt x="7251" y="7120"/>
                    <a:pt x="7192" y="6977"/>
                  </a:cubicBezTo>
                  <a:cubicBezTo>
                    <a:pt x="7251" y="6942"/>
                    <a:pt x="7311" y="6930"/>
                    <a:pt x="7370" y="6906"/>
                  </a:cubicBezTo>
                  <a:cubicBezTo>
                    <a:pt x="7501" y="6858"/>
                    <a:pt x="7596" y="6751"/>
                    <a:pt x="7656" y="6620"/>
                  </a:cubicBezTo>
                  <a:cubicBezTo>
                    <a:pt x="7716" y="6501"/>
                    <a:pt x="7716" y="6346"/>
                    <a:pt x="7656" y="6227"/>
                  </a:cubicBezTo>
                  <a:cubicBezTo>
                    <a:pt x="7513" y="5906"/>
                    <a:pt x="7299" y="5239"/>
                    <a:pt x="7299" y="4346"/>
                  </a:cubicBezTo>
                  <a:lnTo>
                    <a:pt x="7299" y="3120"/>
                  </a:lnTo>
                  <a:cubicBezTo>
                    <a:pt x="7299" y="1393"/>
                    <a:pt x="5894" y="0"/>
                    <a:pt x="4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54"/>
            <p:cNvSpPr/>
            <p:nvPr/>
          </p:nvSpPr>
          <p:spPr>
            <a:xfrm>
              <a:off x="7701778" y="1611474"/>
              <a:ext cx="21162" cy="10613"/>
            </a:xfrm>
            <a:custGeom>
              <a:rect b="b" l="l" r="r" t="t"/>
              <a:pathLst>
                <a:path extrusionOk="0" h="335" w="668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500" y="334"/>
                  </a:lnTo>
                  <a:cubicBezTo>
                    <a:pt x="596" y="334"/>
                    <a:pt x="667" y="251"/>
                    <a:pt x="667" y="168"/>
                  </a:cubicBezTo>
                  <a:cubicBezTo>
                    <a:pt x="667" y="72"/>
                    <a:pt x="596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54"/>
            <p:cNvSpPr/>
            <p:nvPr/>
          </p:nvSpPr>
          <p:spPr>
            <a:xfrm>
              <a:off x="7768148" y="1611474"/>
              <a:ext cx="21162" cy="10613"/>
            </a:xfrm>
            <a:custGeom>
              <a:rect b="b" l="l" r="r" t="t"/>
              <a:pathLst>
                <a:path extrusionOk="0" h="335" w="668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513" y="334"/>
                  </a:lnTo>
                  <a:cubicBezTo>
                    <a:pt x="596" y="334"/>
                    <a:pt x="668" y="251"/>
                    <a:pt x="668" y="168"/>
                  </a:cubicBezTo>
                  <a:cubicBezTo>
                    <a:pt x="668" y="72"/>
                    <a:pt x="596" y="1"/>
                    <a:pt x="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54"/>
            <p:cNvSpPr/>
            <p:nvPr/>
          </p:nvSpPr>
          <p:spPr>
            <a:xfrm>
              <a:off x="7715337" y="1659025"/>
              <a:ext cx="60382" cy="32820"/>
            </a:xfrm>
            <a:custGeom>
              <a:rect b="b" l="l" r="r" t="t"/>
              <a:pathLst>
                <a:path extrusionOk="0" h="1036" w="1906">
                  <a:moveTo>
                    <a:pt x="1537" y="321"/>
                  </a:moveTo>
                  <a:cubicBezTo>
                    <a:pt x="1465" y="536"/>
                    <a:pt x="1227" y="691"/>
                    <a:pt x="953" y="691"/>
                  </a:cubicBezTo>
                  <a:cubicBezTo>
                    <a:pt x="668" y="691"/>
                    <a:pt x="453" y="536"/>
                    <a:pt x="358" y="321"/>
                  </a:cubicBezTo>
                  <a:close/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643"/>
                    <a:pt x="430" y="1036"/>
                    <a:pt x="953" y="1036"/>
                  </a:cubicBezTo>
                  <a:cubicBezTo>
                    <a:pt x="1477" y="1036"/>
                    <a:pt x="1906" y="643"/>
                    <a:pt x="1906" y="167"/>
                  </a:cubicBezTo>
                  <a:cubicBezTo>
                    <a:pt x="1894" y="60"/>
                    <a:pt x="1823" y="0"/>
                    <a:pt x="17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2" name="Google Shape;1672;p54"/>
          <p:cNvGrpSpPr/>
          <p:nvPr/>
        </p:nvGrpSpPr>
        <p:grpSpPr>
          <a:xfrm>
            <a:off x="3477800" y="3201550"/>
            <a:ext cx="607003" cy="603162"/>
            <a:chOff x="5756400" y="2434449"/>
            <a:chExt cx="367925" cy="436000"/>
          </a:xfrm>
        </p:grpSpPr>
        <p:sp>
          <p:nvSpPr>
            <p:cNvPr id="1673" name="Google Shape;1673;p54"/>
            <p:cNvSpPr/>
            <p:nvPr/>
          </p:nvSpPr>
          <p:spPr>
            <a:xfrm>
              <a:off x="5864865" y="2563023"/>
              <a:ext cx="39882" cy="68297"/>
            </a:xfrm>
            <a:custGeom>
              <a:rect b="b" l="l" r="r" t="t"/>
              <a:pathLst>
                <a:path extrusionOk="0" h="2144" w="1252">
                  <a:moveTo>
                    <a:pt x="918" y="334"/>
                  </a:moveTo>
                  <a:lnTo>
                    <a:pt x="918" y="1822"/>
                  </a:lnTo>
                  <a:lnTo>
                    <a:pt x="334" y="1822"/>
                  </a:lnTo>
                  <a:lnTo>
                    <a:pt x="334" y="334"/>
                  </a:lnTo>
                  <a:close/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1977"/>
                  </a:lnTo>
                  <a:cubicBezTo>
                    <a:pt x="1" y="2072"/>
                    <a:pt x="84" y="2144"/>
                    <a:pt x="168" y="2144"/>
                  </a:cubicBezTo>
                  <a:lnTo>
                    <a:pt x="1096" y="2144"/>
                  </a:lnTo>
                  <a:cubicBezTo>
                    <a:pt x="1180" y="2144"/>
                    <a:pt x="1251" y="2072"/>
                    <a:pt x="1251" y="1977"/>
                  </a:cubicBezTo>
                  <a:lnTo>
                    <a:pt x="1251" y="167"/>
                  </a:lnTo>
                  <a:cubicBezTo>
                    <a:pt x="1251" y="72"/>
                    <a:pt x="1180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54"/>
            <p:cNvSpPr/>
            <p:nvPr/>
          </p:nvSpPr>
          <p:spPr>
            <a:xfrm>
              <a:off x="5920261" y="2563023"/>
              <a:ext cx="40233" cy="68297"/>
            </a:xfrm>
            <a:custGeom>
              <a:rect b="b" l="l" r="r" t="t"/>
              <a:pathLst>
                <a:path extrusionOk="0" h="2144" w="1263">
                  <a:moveTo>
                    <a:pt x="929" y="334"/>
                  </a:moveTo>
                  <a:lnTo>
                    <a:pt x="929" y="1822"/>
                  </a:lnTo>
                  <a:lnTo>
                    <a:pt x="346" y="1822"/>
                  </a:lnTo>
                  <a:lnTo>
                    <a:pt x="346" y="334"/>
                  </a:lnTo>
                  <a:close/>
                  <a:moveTo>
                    <a:pt x="167" y="1"/>
                  </a:moveTo>
                  <a:cubicBezTo>
                    <a:pt x="84" y="1"/>
                    <a:pt x="12" y="72"/>
                    <a:pt x="12" y="167"/>
                  </a:cubicBezTo>
                  <a:lnTo>
                    <a:pt x="12" y="1977"/>
                  </a:lnTo>
                  <a:cubicBezTo>
                    <a:pt x="0" y="2072"/>
                    <a:pt x="84" y="2144"/>
                    <a:pt x="167" y="2144"/>
                  </a:cubicBezTo>
                  <a:lnTo>
                    <a:pt x="1096" y="2144"/>
                  </a:lnTo>
                  <a:cubicBezTo>
                    <a:pt x="1179" y="2144"/>
                    <a:pt x="1262" y="2072"/>
                    <a:pt x="1262" y="1977"/>
                  </a:cubicBezTo>
                  <a:lnTo>
                    <a:pt x="1262" y="167"/>
                  </a:lnTo>
                  <a:cubicBezTo>
                    <a:pt x="1262" y="72"/>
                    <a:pt x="1179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54"/>
            <p:cNvSpPr/>
            <p:nvPr/>
          </p:nvSpPr>
          <p:spPr>
            <a:xfrm>
              <a:off x="5790165" y="2646451"/>
              <a:ext cx="39851" cy="68329"/>
            </a:xfrm>
            <a:custGeom>
              <a:rect b="b" l="l" r="r" t="t"/>
              <a:pathLst>
                <a:path extrusionOk="0" h="2145" w="1251">
                  <a:moveTo>
                    <a:pt x="917" y="334"/>
                  </a:moveTo>
                  <a:lnTo>
                    <a:pt x="917" y="1823"/>
                  </a:lnTo>
                  <a:lnTo>
                    <a:pt x="346" y="1823"/>
                  </a:lnTo>
                  <a:lnTo>
                    <a:pt x="346" y="334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1977"/>
                  </a:lnTo>
                  <a:cubicBezTo>
                    <a:pt x="0" y="2073"/>
                    <a:pt x="72" y="2144"/>
                    <a:pt x="167" y="2144"/>
                  </a:cubicBezTo>
                  <a:lnTo>
                    <a:pt x="1084" y="2144"/>
                  </a:lnTo>
                  <a:cubicBezTo>
                    <a:pt x="1179" y="2144"/>
                    <a:pt x="1251" y="2073"/>
                    <a:pt x="1251" y="1977"/>
                  </a:cubicBezTo>
                  <a:lnTo>
                    <a:pt x="1251" y="168"/>
                  </a:lnTo>
                  <a:cubicBezTo>
                    <a:pt x="1251" y="72"/>
                    <a:pt x="1179" y="1"/>
                    <a:pt x="10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54"/>
            <p:cNvSpPr/>
            <p:nvPr/>
          </p:nvSpPr>
          <p:spPr>
            <a:xfrm>
              <a:off x="6050707" y="2646451"/>
              <a:ext cx="39882" cy="68329"/>
            </a:xfrm>
            <a:custGeom>
              <a:rect b="b" l="l" r="r" t="t"/>
              <a:pathLst>
                <a:path extrusionOk="0" h="2145" w="1252">
                  <a:moveTo>
                    <a:pt x="930" y="334"/>
                  </a:moveTo>
                  <a:lnTo>
                    <a:pt x="930" y="1823"/>
                  </a:lnTo>
                  <a:lnTo>
                    <a:pt x="346" y="1823"/>
                  </a:lnTo>
                  <a:lnTo>
                    <a:pt x="346" y="334"/>
                  </a:lnTo>
                  <a:close/>
                  <a:moveTo>
                    <a:pt x="168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1977"/>
                  </a:lnTo>
                  <a:cubicBezTo>
                    <a:pt x="1" y="2073"/>
                    <a:pt x="72" y="2144"/>
                    <a:pt x="168" y="2144"/>
                  </a:cubicBezTo>
                  <a:lnTo>
                    <a:pt x="1096" y="2144"/>
                  </a:lnTo>
                  <a:cubicBezTo>
                    <a:pt x="1180" y="2144"/>
                    <a:pt x="1251" y="2073"/>
                    <a:pt x="1251" y="1977"/>
                  </a:cubicBezTo>
                  <a:lnTo>
                    <a:pt x="1251" y="168"/>
                  </a:lnTo>
                  <a:cubicBezTo>
                    <a:pt x="1251" y="72"/>
                    <a:pt x="1180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54"/>
            <p:cNvSpPr/>
            <p:nvPr/>
          </p:nvSpPr>
          <p:spPr>
            <a:xfrm>
              <a:off x="5976007" y="2563023"/>
              <a:ext cx="39851" cy="68297"/>
            </a:xfrm>
            <a:custGeom>
              <a:rect b="b" l="l" r="r" t="t"/>
              <a:pathLst>
                <a:path extrusionOk="0" h="2144" w="1251">
                  <a:moveTo>
                    <a:pt x="917" y="334"/>
                  </a:moveTo>
                  <a:lnTo>
                    <a:pt x="917" y="1822"/>
                  </a:lnTo>
                  <a:lnTo>
                    <a:pt x="334" y="1822"/>
                  </a:lnTo>
                  <a:lnTo>
                    <a:pt x="334" y="334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977"/>
                  </a:lnTo>
                  <a:cubicBezTo>
                    <a:pt x="0" y="2072"/>
                    <a:pt x="72" y="2144"/>
                    <a:pt x="167" y="2144"/>
                  </a:cubicBezTo>
                  <a:lnTo>
                    <a:pt x="1084" y="2144"/>
                  </a:lnTo>
                  <a:cubicBezTo>
                    <a:pt x="1179" y="2144"/>
                    <a:pt x="1251" y="2072"/>
                    <a:pt x="1251" y="1977"/>
                  </a:cubicBezTo>
                  <a:lnTo>
                    <a:pt x="1251" y="167"/>
                  </a:lnTo>
                  <a:cubicBezTo>
                    <a:pt x="1251" y="72"/>
                    <a:pt x="1179" y="1"/>
                    <a:pt x="10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54"/>
            <p:cNvSpPr/>
            <p:nvPr/>
          </p:nvSpPr>
          <p:spPr>
            <a:xfrm>
              <a:off x="5919114" y="2453027"/>
              <a:ext cx="42877" cy="43673"/>
            </a:xfrm>
            <a:custGeom>
              <a:rect b="b" l="l" r="r" t="t"/>
              <a:pathLst>
                <a:path extrusionOk="0" h="1371" w="1346">
                  <a:moveTo>
                    <a:pt x="679" y="1"/>
                  </a:moveTo>
                  <a:cubicBezTo>
                    <a:pt x="596" y="1"/>
                    <a:pt x="524" y="72"/>
                    <a:pt x="524" y="167"/>
                  </a:cubicBezTo>
                  <a:lnTo>
                    <a:pt x="524" y="525"/>
                  </a:lnTo>
                  <a:lnTo>
                    <a:pt x="167" y="525"/>
                  </a:lnTo>
                  <a:cubicBezTo>
                    <a:pt x="72" y="525"/>
                    <a:pt x="1" y="596"/>
                    <a:pt x="1" y="691"/>
                  </a:cubicBezTo>
                  <a:cubicBezTo>
                    <a:pt x="1" y="775"/>
                    <a:pt x="72" y="846"/>
                    <a:pt x="167" y="846"/>
                  </a:cubicBezTo>
                  <a:lnTo>
                    <a:pt x="524" y="846"/>
                  </a:lnTo>
                  <a:lnTo>
                    <a:pt x="501" y="1203"/>
                  </a:lnTo>
                  <a:cubicBezTo>
                    <a:pt x="501" y="1299"/>
                    <a:pt x="584" y="1370"/>
                    <a:pt x="667" y="1370"/>
                  </a:cubicBezTo>
                  <a:cubicBezTo>
                    <a:pt x="751" y="1370"/>
                    <a:pt x="834" y="1299"/>
                    <a:pt x="834" y="1203"/>
                  </a:cubicBezTo>
                  <a:lnTo>
                    <a:pt x="834" y="846"/>
                  </a:lnTo>
                  <a:lnTo>
                    <a:pt x="1191" y="846"/>
                  </a:lnTo>
                  <a:cubicBezTo>
                    <a:pt x="1274" y="846"/>
                    <a:pt x="1346" y="775"/>
                    <a:pt x="1346" y="691"/>
                  </a:cubicBezTo>
                  <a:cubicBezTo>
                    <a:pt x="1346" y="596"/>
                    <a:pt x="1274" y="525"/>
                    <a:pt x="1191" y="525"/>
                  </a:cubicBezTo>
                  <a:lnTo>
                    <a:pt x="846" y="525"/>
                  </a:lnTo>
                  <a:lnTo>
                    <a:pt x="846" y="167"/>
                  </a:ln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54"/>
            <p:cNvSpPr/>
            <p:nvPr/>
          </p:nvSpPr>
          <p:spPr>
            <a:xfrm>
              <a:off x="5756400" y="2434449"/>
              <a:ext cx="367925" cy="436000"/>
            </a:xfrm>
            <a:custGeom>
              <a:rect b="b" l="l" r="r" t="t"/>
              <a:pathLst>
                <a:path extrusionOk="0" h="11526" w="11550">
                  <a:moveTo>
                    <a:pt x="7192" y="334"/>
                  </a:moveTo>
                  <a:lnTo>
                    <a:pt x="7192" y="2215"/>
                  </a:lnTo>
                  <a:lnTo>
                    <a:pt x="6287" y="2215"/>
                  </a:lnTo>
                  <a:cubicBezTo>
                    <a:pt x="6192" y="2215"/>
                    <a:pt x="6121" y="2298"/>
                    <a:pt x="6121" y="2382"/>
                  </a:cubicBezTo>
                  <a:cubicBezTo>
                    <a:pt x="6121" y="2477"/>
                    <a:pt x="6192" y="2548"/>
                    <a:pt x="6287" y="2548"/>
                  </a:cubicBezTo>
                  <a:lnTo>
                    <a:pt x="8859" y="2548"/>
                  </a:lnTo>
                  <a:lnTo>
                    <a:pt x="8859" y="2822"/>
                  </a:lnTo>
                  <a:lnTo>
                    <a:pt x="2692" y="2822"/>
                  </a:lnTo>
                  <a:lnTo>
                    <a:pt x="2692" y="2548"/>
                  </a:lnTo>
                  <a:lnTo>
                    <a:pt x="5335" y="2548"/>
                  </a:lnTo>
                  <a:cubicBezTo>
                    <a:pt x="5418" y="2548"/>
                    <a:pt x="5490" y="2477"/>
                    <a:pt x="5490" y="2382"/>
                  </a:cubicBezTo>
                  <a:cubicBezTo>
                    <a:pt x="5490" y="2298"/>
                    <a:pt x="5418" y="2215"/>
                    <a:pt x="5335" y="2215"/>
                  </a:cubicBezTo>
                  <a:lnTo>
                    <a:pt x="4370" y="2215"/>
                  </a:lnTo>
                  <a:lnTo>
                    <a:pt x="4370" y="334"/>
                  </a:lnTo>
                  <a:close/>
                  <a:moveTo>
                    <a:pt x="2787" y="4287"/>
                  </a:moveTo>
                  <a:lnTo>
                    <a:pt x="2787" y="4560"/>
                  </a:lnTo>
                  <a:lnTo>
                    <a:pt x="346" y="4560"/>
                  </a:lnTo>
                  <a:lnTo>
                    <a:pt x="346" y="4287"/>
                  </a:lnTo>
                  <a:close/>
                  <a:moveTo>
                    <a:pt x="7133" y="8037"/>
                  </a:moveTo>
                  <a:lnTo>
                    <a:pt x="7133" y="10537"/>
                  </a:lnTo>
                  <a:lnTo>
                    <a:pt x="5954" y="10537"/>
                  </a:lnTo>
                  <a:lnTo>
                    <a:pt x="5954" y="8037"/>
                  </a:lnTo>
                  <a:close/>
                  <a:moveTo>
                    <a:pt x="8442" y="3156"/>
                  </a:moveTo>
                  <a:lnTo>
                    <a:pt x="8442" y="10537"/>
                  </a:lnTo>
                  <a:lnTo>
                    <a:pt x="7478" y="10537"/>
                  </a:lnTo>
                  <a:lnTo>
                    <a:pt x="7478" y="7859"/>
                  </a:lnTo>
                  <a:cubicBezTo>
                    <a:pt x="7478" y="7775"/>
                    <a:pt x="7395" y="7704"/>
                    <a:pt x="7311" y="7704"/>
                  </a:cubicBezTo>
                  <a:lnTo>
                    <a:pt x="4287" y="7704"/>
                  </a:lnTo>
                  <a:cubicBezTo>
                    <a:pt x="4204" y="7704"/>
                    <a:pt x="4120" y="7775"/>
                    <a:pt x="4120" y="7859"/>
                  </a:cubicBezTo>
                  <a:lnTo>
                    <a:pt x="4120" y="10537"/>
                  </a:lnTo>
                  <a:lnTo>
                    <a:pt x="3156" y="10537"/>
                  </a:lnTo>
                  <a:lnTo>
                    <a:pt x="3132" y="3156"/>
                  </a:lnTo>
                  <a:close/>
                  <a:moveTo>
                    <a:pt x="5609" y="8061"/>
                  </a:moveTo>
                  <a:lnTo>
                    <a:pt x="5609" y="10561"/>
                  </a:lnTo>
                  <a:lnTo>
                    <a:pt x="4442" y="10561"/>
                  </a:lnTo>
                  <a:lnTo>
                    <a:pt x="4442" y="8061"/>
                  </a:lnTo>
                  <a:close/>
                  <a:moveTo>
                    <a:pt x="10966" y="4906"/>
                  </a:moveTo>
                  <a:lnTo>
                    <a:pt x="10966" y="10561"/>
                  </a:lnTo>
                  <a:lnTo>
                    <a:pt x="8764" y="10561"/>
                  </a:lnTo>
                  <a:lnTo>
                    <a:pt x="8764" y="4906"/>
                  </a:lnTo>
                  <a:close/>
                  <a:moveTo>
                    <a:pt x="11205" y="10883"/>
                  </a:moveTo>
                  <a:lnTo>
                    <a:pt x="11205" y="11180"/>
                  </a:lnTo>
                  <a:lnTo>
                    <a:pt x="334" y="11180"/>
                  </a:lnTo>
                  <a:lnTo>
                    <a:pt x="334" y="10883"/>
                  </a:lnTo>
                  <a:close/>
                  <a:moveTo>
                    <a:pt x="4216" y="0"/>
                  </a:moveTo>
                  <a:cubicBezTo>
                    <a:pt x="4120" y="0"/>
                    <a:pt x="4049" y="72"/>
                    <a:pt x="4049" y="167"/>
                  </a:cubicBezTo>
                  <a:lnTo>
                    <a:pt x="4049" y="2239"/>
                  </a:lnTo>
                  <a:lnTo>
                    <a:pt x="2537" y="2239"/>
                  </a:lnTo>
                  <a:cubicBezTo>
                    <a:pt x="2442" y="2239"/>
                    <a:pt x="2370" y="2310"/>
                    <a:pt x="2370" y="2394"/>
                  </a:cubicBezTo>
                  <a:lnTo>
                    <a:pt x="2370" y="3013"/>
                  </a:lnTo>
                  <a:cubicBezTo>
                    <a:pt x="2370" y="3096"/>
                    <a:pt x="2442" y="3179"/>
                    <a:pt x="2537" y="3179"/>
                  </a:cubicBezTo>
                  <a:lnTo>
                    <a:pt x="2787" y="3179"/>
                  </a:lnTo>
                  <a:lnTo>
                    <a:pt x="2787" y="3965"/>
                  </a:lnTo>
                  <a:lnTo>
                    <a:pt x="167" y="3965"/>
                  </a:lnTo>
                  <a:cubicBezTo>
                    <a:pt x="72" y="3965"/>
                    <a:pt x="1" y="4037"/>
                    <a:pt x="1" y="4132"/>
                  </a:cubicBezTo>
                  <a:lnTo>
                    <a:pt x="1" y="4739"/>
                  </a:lnTo>
                  <a:cubicBezTo>
                    <a:pt x="1" y="4822"/>
                    <a:pt x="72" y="4906"/>
                    <a:pt x="167" y="4906"/>
                  </a:cubicBezTo>
                  <a:lnTo>
                    <a:pt x="239" y="4906"/>
                  </a:lnTo>
                  <a:lnTo>
                    <a:pt x="239" y="6013"/>
                  </a:lnTo>
                  <a:cubicBezTo>
                    <a:pt x="239" y="6108"/>
                    <a:pt x="310" y="6180"/>
                    <a:pt x="406" y="6180"/>
                  </a:cubicBezTo>
                  <a:cubicBezTo>
                    <a:pt x="489" y="6180"/>
                    <a:pt x="572" y="6108"/>
                    <a:pt x="572" y="6013"/>
                  </a:cubicBezTo>
                  <a:lnTo>
                    <a:pt x="572" y="4906"/>
                  </a:lnTo>
                  <a:lnTo>
                    <a:pt x="2763" y="4906"/>
                  </a:lnTo>
                  <a:lnTo>
                    <a:pt x="2763" y="10561"/>
                  </a:lnTo>
                  <a:lnTo>
                    <a:pt x="572" y="10561"/>
                  </a:lnTo>
                  <a:lnTo>
                    <a:pt x="572" y="6870"/>
                  </a:lnTo>
                  <a:cubicBezTo>
                    <a:pt x="572" y="6775"/>
                    <a:pt x="489" y="6704"/>
                    <a:pt x="406" y="6704"/>
                  </a:cubicBezTo>
                  <a:cubicBezTo>
                    <a:pt x="310" y="6704"/>
                    <a:pt x="239" y="6775"/>
                    <a:pt x="239" y="6870"/>
                  </a:cubicBezTo>
                  <a:lnTo>
                    <a:pt x="239" y="10561"/>
                  </a:lnTo>
                  <a:lnTo>
                    <a:pt x="167" y="10561"/>
                  </a:lnTo>
                  <a:cubicBezTo>
                    <a:pt x="72" y="10561"/>
                    <a:pt x="1" y="10633"/>
                    <a:pt x="1" y="10716"/>
                  </a:cubicBezTo>
                  <a:lnTo>
                    <a:pt x="1" y="11359"/>
                  </a:lnTo>
                  <a:cubicBezTo>
                    <a:pt x="1" y="11454"/>
                    <a:pt x="72" y="11526"/>
                    <a:pt x="167" y="11526"/>
                  </a:cubicBezTo>
                  <a:lnTo>
                    <a:pt x="11371" y="11526"/>
                  </a:lnTo>
                  <a:cubicBezTo>
                    <a:pt x="11466" y="11526"/>
                    <a:pt x="11538" y="11454"/>
                    <a:pt x="11538" y="11359"/>
                  </a:cubicBezTo>
                  <a:lnTo>
                    <a:pt x="11538" y="10716"/>
                  </a:lnTo>
                  <a:cubicBezTo>
                    <a:pt x="11538" y="10633"/>
                    <a:pt x="11466" y="10561"/>
                    <a:pt x="11371" y="10561"/>
                  </a:cubicBezTo>
                  <a:lnTo>
                    <a:pt x="11300" y="10561"/>
                  </a:lnTo>
                  <a:lnTo>
                    <a:pt x="11300" y="4906"/>
                  </a:lnTo>
                  <a:lnTo>
                    <a:pt x="11383" y="4906"/>
                  </a:lnTo>
                  <a:cubicBezTo>
                    <a:pt x="11478" y="4906"/>
                    <a:pt x="11550" y="4822"/>
                    <a:pt x="11550" y="4739"/>
                  </a:cubicBezTo>
                  <a:lnTo>
                    <a:pt x="11550" y="4132"/>
                  </a:lnTo>
                  <a:cubicBezTo>
                    <a:pt x="11550" y="4037"/>
                    <a:pt x="11478" y="3965"/>
                    <a:pt x="11383" y="3965"/>
                  </a:cubicBezTo>
                  <a:lnTo>
                    <a:pt x="10359" y="3965"/>
                  </a:lnTo>
                  <a:cubicBezTo>
                    <a:pt x="10276" y="3965"/>
                    <a:pt x="10192" y="4037"/>
                    <a:pt x="10192" y="4132"/>
                  </a:cubicBezTo>
                  <a:cubicBezTo>
                    <a:pt x="10192" y="4215"/>
                    <a:pt x="10276" y="4287"/>
                    <a:pt x="10359" y="4287"/>
                  </a:cubicBezTo>
                  <a:lnTo>
                    <a:pt x="11216" y="4287"/>
                  </a:lnTo>
                  <a:lnTo>
                    <a:pt x="11216" y="4560"/>
                  </a:lnTo>
                  <a:lnTo>
                    <a:pt x="8776" y="4560"/>
                  </a:lnTo>
                  <a:lnTo>
                    <a:pt x="8776" y="4287"/>
                  </a:lnTo>
                  <a:lnTo>
                    <a:pt x="9526" y="4287"/>
                  </a:lnTo>
                  <a:cubicBezTo>
                    <a:pt x="9609" y="4287"/>
                    <a:pt x="9692" y="4215"/>
                    <a:pt x="9692" y="4132"/>
                  </a:cubicBezTo>
                  <a:cubicBezTo>
                    <a:pt x="9692" y="4037"/>
                    <a:pt x="9609" y="3965"/>
                    <a:pt x="9526" y="3965"/>
                  </a:cubicBezTo>
                  <a:lnTo>
                    <a:pt x="8776" y="3965"/>
                  </a:lnTo>
                  <a:lnTo>
                    <a:pt x="8776" y="3179"/>
                  </a:lnTo>
                  <a:lnTo>
                    <a:pt x="9038" y="3179"/>
                  </a:lnTo>
                  <a:cubicBezTo>
                    <a:pt x="9121" y="3179"/>
                    <a:pt x="9192" y="3096"/>
                    <a:pt x="9192" y="3013"/>
                  </a:cubicBezTo>
                  <a:lnTo>
                    <a:pt x="9192" y="2394"/>
                  </a:lnTo>
                  <a:cubicBezTo>
                    <a:pt x="9192" y="2310"/>
                    <a:pt x="9121" y="2239"/>
                    <a:pt x="9038" y="2239"/>
                  </a:cubicBezTo>
                  <a:lnTo>
                    <a:pt x="7525" y="2239"/>
                  </a:lnTo>
                  <a:lnTo>
                    <a:pt x="7525" y="167"/>
                  </a:lnTo>
                  <a:cubicBezTo>
                    <a:pt x="7525" y="72"/>
                    <a:pt x="7454" y="0"/>
                    <a:pt x="7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0" name="Google Shape;1680;p54"/>
          <p:cNvGrpSpPr/>
          <p:nvPr/>
        </p:nvGrpSpPr>
        <p:grpSpPr>
          <a:xfrm>
            <a:off x="3569865" y="2025610"/>
            <a:ext cx="607014" cy="572712"/>
            <a:chOff x="6671087" y="2009304"/>
            <a:chExt cx="332757" cy="281833"/>
          </a:xfrm>
        </p:grpSpPr>
        <p:sp>
          <p:nvSpPr>
            <p:cNvPr id="1681" name="Google Shape;1681;p54"/>
            <p:cNvSpPr/>
            <p:nvPr/>
          </p:nvSpPr>
          <p:spPr>
            <a:xfrm>
              <a:off x="6671087" y="2023658"/>
              <a:ext cx="331993" cy="267478"/>
            </a:xfrm>
            <a:custGeom>
              <a:rect b="b" l="l" r="r" t="t"/>
              <a:pathLst>
                <a:path extrusionOk="0" h="8404" w="10431">
                  <a:moveTo>
                    <a:pt x="6359" y="2272"/>
                  </a:moveTo>
                  <a:lnTo>
                    <a:pt x="7192" y="2546"/>
                  </a:lnTo>
                  <a:cubicBezTo>
                    <a:pt x="7203" y="2553"/>
                    <a:pt x="7215" y="2556"/>
                    <a:pt x="7228" y="2556"/>
                  </a:cubicBezTo>
                  <a:cubicBezTo>
                    <a:pt x="7261" y="2556"/>
                    <a:pt x="7298" y="2539"/>
                    <a:pt x="7323" y="2522"/>
                  </a:cubicBezTo>
                  <a:lnTo>
                    <a:pt x="7585" y="2332"/>
                  </a:lnTo>
                  <a:lnTo>
                    <a:pt x="9419" y="4725"/>
                  </a:lnTo>
                  <a:lnTo>
                    <a:pt x="9109" y="4951"/>
                  </a:lnTo>
                  <a:cubicBezTo>
                    <a:pt x="9097" y="4927"/>
                    <a:pt x="9061" y="4915"/>
                    <a:pt x="9050" y="4903"/>
                  </a:cubicBezTo>
                  <a:lnTo>
                    <a:pt x="5882" y="3177"/>
                  </a:lnTo>
                  <a:lnTo>
                    <a:pt x="6002" y="2987"/>
                  </a:lnTo>
                  <a:cubicBezTo>
                    <a:pt x="6049" y="2903"/>
                    <a:pt x="6025" y="2820"/>
                    <a:pt x="5954" y="2772"/>
                  </a:cubicBezTo>
                  <a:cubicBezTo>
                    <a:pt x="5929" y="2755"/>
                    <a:pt x="5900" y="2747"/>
                    <a:pt x="5873" y="2747"/>
                  </a:cubicBezTo>
                  <a:cubicBezTo>
                    <a:pt x="5822" y="2747"/>
                    <a:pt x="5775" y="2774"/>
                    <a:pt x="5752" y="2820"/>
                  </a:cubicBezTo>
                  <a:lnTo>
                    <a:pt x="5418" y="3356"/>
                  </a:lnTo>
                  <a:cubicBezTo>
                    <a:pt x="5406" y="3379"/>
                    <a:pt x="5382" y="3415"/>
                    <a:pt x="5382" y="3427"/>
                  </a:cubicBezTo>
                  <a:lnTo>
                    <a:pt x="5382" y="4725"/>
                  </a:lnTo>
                  <a:cubicBezTo>
                    <a:pt x="5382" y="4987"/>
                    <a:pt x="5168" y="5213"/>
                    <a:pt x="4894" y="5213"/>
                  </a:cubicBezTo>
                  <a:cubicBezTo>
                    <a:pt x="4632" y="5213"/>
                    <a:pt x="4406" y="4987"/>
                    <a:pt x="4406" y="4725"/>
                  </a:cubicBezTo>
                  <a:lnTo>
                    <a:pt x="4406" y="3439"/>
                  </a:lnTo>
                  <a:lnTo>
                    <a:pt x="4704" y="2272"/>
                  </a:lnTo>
                  <a:close/>
                  <a:moveTo>
                    <a:pt x="2692" y="1796"/>
                  </a:moveTo>
                  <a:lnTo>
                    <a:pt x="2930" y="1927"/>
                  </a:lnTo>
                  <a:lnTo>
                    <a:pt x="929" y="5392"/>
                  </a:lnTo>
                  <a:lnTo>
                    <a:pt x="691" y="5261"/>
                  </a:lnTo>
                  <a:lnTo>
                    <a:pt x="2692" y="1796"/>
                  </a:lnTo>
                  <a:close/>
                  <a:moveTo>
                    <a:pt x="3215" y="4844"/>
                  </a:moveTo>
                  <a:cubicBezTo>
                    <a:pt x="3323" y="4844"/>
                    <a:pt x="3406" y="4892"/>
                    <a:pt x="3489" y="4975"/>
                  </a:cubicBezTo>
                  <a:cubicBezTo>
                    <a:pt x="3608" y="5130"/>
                    <a:pt x="3561" y="5344"/>
                    <a:pt x="3406" y="5451"/>
                  </a:cubicBezTo>
                  <a:lnTo>
                    <a:pt x="2323" y="6213"/>
                  </a:lnTo>
                  <a:cubicBezTo>
                    <a:pt x="2266" y="6255"/>
                    <a:pt x="2199" y="6275"/>
                    <a:pt x="2131" y="6275"/>
                  </a:cubicBezTo>
                  <a:cubicBezTo>
                    <a:pt x="2027" y="6275"/>
                    <a:pt x="1923" y="6228"/>
                    <a:pt x="1858" y="6142"/>
                  </a:cubicBezTo>
                  <a:cubicBezTo>
                    <a:pt x="1763" y="5987"/>
                    <a:pt x="1787" y="5785"/>
                    <a:pt x="1942" y="5677"/>
                  </a:cubicBezTo>
                  <a:lnTo>
                    <a:pt x="3025" y="4903"/>
                  </a:lnTo>
                  <a:cubicBezTo>
                    <a:pt x="3085" y="4856"/>
                    <a:pt x="3156" y="4844"/>
                    <a:pt x="3215" y="4844"/>
                  </a:cubicBezTo>
                  <a:close/>
                  <a:moveTo>
                    <a:pt x="3811" y="5606"/>
                  </a:moveTo>
                  <a:cubicBezTo>
                    <a:pt x="3918" y="5606"/>
                    <a:pt x="4001" y="5665"/>
                    <a:pt x="4061" y="5737"/>
                  </a:cubicBezTo>
                  <a:cubicBezTo>
                    <a:pt x="4180" y="5880"/>
                    <a:pt x="4144" y="6106"/>
                    <a:pt x="3989" y="6213"/>
                  </a:cubicBezTo>
                  <a:lnTo>
                    <a:pt x="3156" y="6820"/>
                  </a:lnTo>
                  <a:cubicBezTo>
                    <a:pt x="3100" y="6863"/>
                    <a:pt x="3032" y="6883"/>
                    <a:pt x="2964" y="6883"/>
                  </a:cubicBezTo>
                  <a:cubicBezTo>
                    <a:pt x="2861" y="6883"/>
                    <a:pt x="2756" y="6835"/>
                    <a:pt x="2692" y="6749"/>
                  </a:cubicBezTo>
                  <a:cubicBezTo>
                    <a:pt x="2573" y="6594"/>
                    <a:pt x="2620" y="6380"/>
                    <a:pt x="2775" y="6273"/>
                  </a:cubicBezTo>
                  <a:lnTo>
                    <a:pt x="3573" y="5689"/>
                  </a:lnTo>
                  <a:cubicBezTo>
                    <a:pt x="3608" y="5677"/>
                    <a:pt x="3632" y="5642"/>
                    <a:pt x="3668" y="5630"/>
                  </a:cubicBezTo>
                  <a:cubicBezTo>
                    <a:pt x="3704" y="5618"/>
                    <a:pt x="3763" y="5606"/>
                    <a:pt x="3811" y="5606"/>
                  </a:cubicBezTo>
                  <a:close/>
                  <a:moveTo>
                    <a:pt x="4415" y="6386"/>
                  </a:moveTo>
                  <a:cubicBezTo>
                    <a:pt x="4516" y="6386"/>
                    <a:pt x="4617" y="6431"/>
                    <a:pt x="4680" y="6523"/>
                  </a:cubicBezTo>
                  <a:cubicBezTo>
                    <a:pt x="4799" y="6666"/>
                    <a:pt x="4751" y="6892"/>
                    <a:pt x="4597" y="6999"/>
                  </a:cubicBezTo>
                  <a:lnTo>
                    <a:pt x="4001" y="7416"/>
                  </a:lnTo>
                  <a:cubicBezTo>
                    <a:pt x="3946" y="7462"/>
                    <a:pt x="3883" y="7479"/>
                    <a:pt x="3814" y="7479"/>
                  </a:cubicBezTo>
                  <a:cubicBezTo>
                    <a:pt x="3793" y="7479"/>
                    <a:pt x="3773" y="7478"/>
                    <a:pt x="3751" y="7475"/>
                  </a:cubicBezTo>
                  <a:cubicBezTo>
                    <a:pt x="3668" y="7463"/>
                    <a:pt x="3585" y="7416"/>
                    <a:pt x="3525" y="7344"/>
                  </a:cubicBezTo>
                  <a:cubicBezTo>
                    <a:pt x="3430" y="7189"/>
                    <a:pt x="3454" y="6987"/>
                    <a:pt x="3608" y="6880"/>
                  </a:cubicBezTo>
                  <a:lnTo>
                    <a:pt x="4180" y="6463"/>
                  </a:lnTo>
                  <a:lnTo>
                    <a:pt x="4216" y="6451"/>
                  </a:lnTo>
                  <a:cubicBezTo>
                    <a:pt x="4274" y="6407"/>
                    <a:pt x="4344" y="6386"/>
                    <a:pt x="4415" y="6386"/>
                  </a:cubicBezTo>
                  <a:close/>
                  <a:moveTo>
                    <a:pt x="2894" y="2594"/>
                  </a:moveTo>
                  <a:lnTo>
                    <a:pt x="3168" y="2760"/>
                  </a:lnTo>
                  <a:cubicBezTo>
                    <a:pt x="3193" y="2769"/>
                    <a:pt x="3212" y="2777"/>
                    <a:pt x="3234" y="2777"/>
                  </a:cubicBezTo>
                  <a:cubicBezTo>
                    <a:pt x="3243" y="2777"/>
                    <a:pt x="3253" y="2776"/>
                    <a:pt x="3263" y="2772"/>
                  </a:cubicBezTo>
                  <a:lnTo>
                    <a:pt x="3977" y="2677"/>
                  </a:lnTo>
                  <a:lnTo>
                    <a:pt x="4239" y="2784"/>
                  </a:lnTo>
                  <a:lnTo>
                    <a:pt x="4097" y="3379"/>
                  </a:lnTo>
                  <a:lnTo>
                    <a:pt x="4097" y="3415"/>
                  </a:lnTo>
                  <a:lnTo>
                    <a:pt x="4097" y="4701"/>
                  </a:lnTo>
                  <a:cubicBezTo>
                    <a:pt x="4097" y="5154"/>
                    <a:pt x="4454" y="5511"/>
                    <a:pt x="4894" y="5511"/>
                  </a:cubicBezTo>
                  <a:cubicBezTo>
                    <a:pt x="5347" y="5511"/>
                    <a:pt x="5704" y="5154"/>
                    <a:pt x="5704" y="4701"/>
                  </a:cubicBezTo>
                  <a:lnTo>
                    <a:pt x="5704" y="3439"/>
                  </a:lnTo>
                  <a:lnTo>
                    <a:pt x="5728" y="3391"/>
                  </a:lnTo>
                  <a:lnTo>
                    <a:pt x="8919" y="5118"/>
                  </a:lnTo>
                  <a:cubicBezTo>
                    <a:pt x="9061" y="5261"/>
                    <a:pt x="9121" y="5463"/>
                    <a:pt x="9038" y="5630"/>
                  </a:cubicBezTo>
                  <a:cubicBezTo>
                    <a:pt x="8973" y="5742"/>
                    <a:pt x="8860" y="5806"/>
                    <a:pt x="8742" y="5806"/>
                  </a:cubicBezTo>
                  <a:cubicBezTo>
                    <a:pt x="8685" y="5806"/>
                    <a:pt x="8627" y="5792"/>
                    <a:pt x="8573" y="5761"/>
                  </a:cubicBezTo>
                  <a:lnTo>
                    <a:pt x="6799" y="4796"/>
                  </a:lnTo>
                  <a:cubicBezTo>
                    <a:pt x="6777" y="4781"/>
                    <a:pt x="6753" y="4775"/>
                    <a:pt x="6730" y="4775"/>
                  </a:cubicBezTo>
                  <a:cubicBezTo>
                    <a:pt x="6679" y="4775"/>
                    <a:pt x="6630" y="4807"/>
                    <a:pt x="6597" y="4856"/>
                  </a:cubicBezTo>
                  <a:cubicBezTo>
                    <a:pt x="6549" y="4927"/>
                    <a:pt x="6585" y="5023"/>
                    <a:pt x="6656" y="5058"/>
                  </a:cubicBezTo>
                  <a:lnTo>
                    <a:pt x="8133" y="5868"/>
                  </a:lnTo>
                  <a:cubicBezTo>
                    <a:pt x="8288" y="5951"/>
                    <a:pt x="8347" y="6166"/>
                    <a:pt x="8264" y="6332"/>
                  </a:cubicBezTo>
                  <a:cubicBezTo>
                    <a:pt x="8198" y="6439"/>
                    <a:pt x="8080" y="6501"/>
                    <a:pt x="7959" y="6501"/>
                  </a:cubicBezTo>
                  <a:cubicBezTo>
                    <a:pt x="7905" y="6501"/>
                    <a:pt x="7851" y="6489"/>
                    <a:pt x="7799" y="6463"/>
                  </a:cubicBezTo>
                  <a:lnTo>
                    <a:pt x="6299" y="5642"/>
                  </a:lnTo>
                  <a:cubicBezTo>
                    <a:pt x="6277" y="5627"/>
                    <a:pt x="6252" y="5620"/>
                    <a:pt x="6227" y="5620"/>
                  </a:cubicBezTo>
                  <a:cubicBezTo>
                    <a:pt x="6173" y="5620"/>
                    <a:pt x="6118" y="5652"/>
                    <a:pt x="6085" y="5701"/>
                  </a:cubicBezTo>
                  <a:cubicBezTo>
                    <a:pt x="6049" y="5773"/>
                    <a:pt x="6073" y="5868"/>
                    <a:pt x="6144" y="5916"/>
                  </a:cubicBezTo>
                  <a:lnTo>
                    <a:pt x="7371" y="6570"/>
                  </a:lnTo>
                  <a:cubicBezTo>
                    <a:pt x="7537" y="6654"/>
                    <a:pt x="7597" y="6868"/>
                    <a:pt x="7502" y="7023"/>
                  </a:cubicBezTo>
                  <a:cubicBezTo>
                    <a:pt x="7444" y="7139"/>
                    <a:pt x="7322" y="7203"/>
                    <a:pt x="7197" y="7203"/>
                  </a:cubicBezTo>
                  <a:cubicBezTo>
                    <a:pt x="7143" y="7203"/>
                    <a:pt x="7088" y="7191"/>
                    <a:pt x="7037" y="7166"/>
                  </a:cubicBezTo>
                  <a:lnTo>
                    <a:pt x="5775" y="6463"/>
                  </a:lnTo>
                  <a:cubicBezTo>
                    <a:pt x="5753" y="6448"/>
                    <a:pt x="5728" y="6442"/>
                    <a:pt x="5704" y="6442"/>
                  </a:cubicBezTo>
                  <a:cubicBezTo>
                    <a:pt x="5650" y="6442"/>
                    <a:pt x="5597" y="6474"/>
                    <a:pt x="5573" y="6523"/>
                  </a:cubicBezTo>
                  <a:cubicBezTo>
                    <a:pt x="5525" y="6594"/>
                    <a:pt x="5549" y="6689"/>
                    <a:pt x="5632" y="6725"/>
                  </a:cubicBezTo>
                  <a:lnTo>
                    <a:pt x="6609" y="7261"/>
                  </a:lnTo>
                  <a:cubicBezTo>
                    <a:pt x="6775" y="7356"/>
                    <a:pt x="6835" y="7559"/>
                    <a:pt x="6740" y="7725"/>
                  </a:cubicBezTo>
                  <a:cubicBezTo>
                    <a:pt x="6683" y="7838"/>
                    <a:pt x="6567" y="7902"/>
                    <a:pt x="6450" y="7902"/>
                  </a:cubicBezTo>
                  <a:cubicBezTo>
                    <a:pt x="6394" y="7902"/>
                    <a:pt x="6337" y="7887"/>
                    <a:pt x="6287" y="7856"/>
                  </a:cubicBezTo>
                  <a:lnTo>
                    <a:pt x="5597" y="7487"/>
                  </a:lnTo>
                  <a:cubicBezTo>
                    <a:pt x="5597" y="7344"/>
                    <a:pt x="5549" y="7201"/>
                    <a:pt x="5466" y="7082"/>
                  </a:cubicBezTo>
                  <a:cubicBezTo>
                    <a:pt x="5347" y="6939"/>
                    <a:pt x="5168" y="6844"/>
                    <a:pt x="4990" y="6832"/>
                  </a:cubicBezTo>
                  <a:cubicBezTo>
                    <a:pt x="4990" y="6820"/>
                    <a:pt x="4990" y="6808"/>
                    <a:pt x="5001" y="6785"/>
                  </a:cubicBezTo>
                  <a:cubicBezTo>
                    <a:pt x="5037" y="6606"/>
                    <a:pt x="4990" y="6451"/>
                    <a:pt x="4882" y="6308"/>
                  </a:cubicBezTo>
                  <a:cubicBezTo>
                    <a:pt x="4763" y="6166"/>
                    <a:pt x="4585" y="6070"/>
                    <a:pt x="4406" y="6058"/>
                  </a:cubicBezTo>
                  <a:cubicBezTo>
                    <a:pt x="4406" y="6046"/>
                    <a:pt x="4406" y="6035"/>
                    <a:pt x="4418" y="6011"/>
                  </a:cubicBezTo>
                  <a:cubicBezTo>
                    <a:pt x="4454" y="5832"/>
                    <a:pt x="4406" y="5677"/>
                    <a:pt x="4299" y="5535"/>
                  </a:cubicBezTo>
                  <a:cubicBezTo>
                    <a:pt x="4180" y="5392"/>
                    <a:pt x="4001" y="5296"/>
                    <a:pt x="3823" y="5284"/>
                  </a:cubicBezTo>
                  <a:cubicBezTo>
                    <a:pt x="3823" y="5273"/>
                    <a:pt x="3823" y="5261"/>
                    <a:pt x="3847" y="5237"/>
                  </a:cubicBezTo>
                  <a:cubicBezTo>
                    <a:pt x="3870" y="5058"/>
                    <a:pt x="3823" y="4903"/>
                    <a:pt x="3727" y="4761"/>
                  </a:cubicBezTo>
                  <a:cubicBezTo>
                    <a:pt x="3600" y="4597"/>
                    <a:pt x="3413" y="4515"/>
                    <a:pt x="3222" y="4515"/>
                  </a:cubicBezTo>
                  <a:cubicBezTo>
                    <a:pt x="3093" y="4515"/>
                    <a:pt x="2962" y="4553"/>
                    <a:pt x="2846" y="4630"/>
                  </a:cubicBezTo>
                  <a:lnTo>
                    <a:pt x="1775" y="5404"/>
                  </a:lnTo>
                  <a:lnTo>
                    <a:pt x="1382" y="5201"/>
                  </a:lnTo>
                  <a:lnTo>
                    <a:pt x="2894" y="2594"/>
                  </a:lnTo>
                  <a:close/>
                  <a:moveTo>
                    <a:pt x="5009" y="7159"/>
                  </a:moveTo>
                  <a:cubicBezTo>
                    <a:pt x="5109" y="7159"/>
                    <a:pt x="5207" y="7205"/>
                    <a:pt x="5263" y="7297"/>
                  </a:cubicBezTo>
                  <a:cubicBezTo>
                    <a:pt x="5311" y="7356"/>
                    <a:pt x="5347" y="7451"/>
                    <a:pt x="5335" y="7535"/>
                  </a:cubicBezTo>
                  <a:cubicBezTo>
                    <a:pt x="5311" y="7630"/>
                    <a:pt x="5263" y="7701"/>
                    <a:pt x="5192" y="7761"/>
                  </a:cubicBezTo>
                  <a:lnTo>
                    <a:pt x="4835" y="8011"/>
                  </a:lnTo>
                  <a:cubicBezTo>
                    <a:pt x="4778" y="8053"/>
                    <a:pt x="4711" y="8073"/>
                    <a:pt x="4643" y="8073"/>
                  </a:cubicBezTo>
                  <a:cubicBezTo>
                    <a:pt x="4539" y="8073"/>
                    <a:pt x="4435" y="8026"/>
                    <a:pt x="4370" y="7940"/>
                  </a:cubicBezTo>
                  <a:cubicBezTo>
                    <a:pt x="4275" y="7785"/>
                    <a:pt x="4299" y="7582"/>
                    <a:pt x="4454" y="7475"/>
                  </a:cubicBezTo>
                  <a:lnTo>
                    <a:pt x="4775" y="7237"/>
                  </a:lnTo>
                  <a:lnTo>
                    <a:pt x="4811" y="7225"/>
                  </a:lnTo>
                  <a:cubicBezTo>
                    <a:pt x="4869" y="7181"/>
                    <a:pt x="4940" y="7159"/>
                    <a:pt x="5009" y="7159"/>
                  </a:cubicBezTo>
                  <a:close/>
                  <a:moveTo>
                    <a:pt x="182" y="0"/>
                  </a:moveTo>
                  <a:cubicBezTo>
                    <a:pt x="131" y="0"/>
                    <a:pt x="81" y="32"/>
                    <a:pt x="48" y="81"/>
                  </a:cubicBezTo>
                  <a:cubicBezTo>
                    <a:pt x="1" y="153"/>
                    <a:pt x="25" y="248"/>
                    <a:pt x="108" y="284"/>
                  </a:cubicBezTo>
                  <a:lnTo>
                    <a:pt x="2430" y="1629"/>
                  </a:lnTo>
                  <a:lnTo>
                    <a:pt x="418" y="5094"/>
                  </a:lnTo>
                  <a:lnTo>
                    <a:pt x="251" y="5011"/>
                  </a:lnTo>
                  <a:cubicBezTo>
                    <a:pt x="226" y="4994"/>
                    <a:pt x="200" y="4986"/>
                    <a:pt x="175" y="4986"/>
                  </a:cubicBezTo>
                  <a:cubicBezTo>
                    <a:pt x="126" y="4986"/>
                    <a:pt x="80" y="5015"/>
                    <a:pt x="48" y="5070"/>
                  </a:cubicBezTo>
                  <a:cubicBezTo>
                    <a:pt x="1" y="5142"/>
                    <a:pt x="25" y="5225"/>
                    <a:pt x="108" y="5273"/>
                  </a:cubicBezTo>
                  <a:lnTo>
                    <a:pt x="906" y="5737"/>
                  </a:lnTo>
                  <a:cubicBezTo>
                    <a:pt x="932" y="5752"/>
                    <a:pt x="958" y="5759"/>
                    <a:pt x="983" y="5759"/>
                  </a:cubicBezTo>
                  <a:cubicBezTo>
                    <a:pt x="1038" y="5759"/>
                    <a:pt x="1087" y="5726"/>
                    <a:pt x="1120" y="5677"/>
                  </a:cubicBezTo>
                  <a:lnTo>
                    <a:pt x="1239" y="5463"/>
                  </a:lnTo>
                  <a:lnTo>
                    <a:pt x="1561" y="5642"/>
                  </a:lnTo>
                  <a:cubicBezTo>
                    <a:pt x="1465" y="5856"/>
                    <a:pt x="1465" y="6106"/>
                    <a:pt x="1608" y="6320"/>
                  </a:cubicBezTo>
                  <a:cubicBezTo>
                    <a:pt x="1727" y="6499"/>
                    <a:pt x="1942" y="6582"/>
                    <a:pt x="2132" y="6582"/>
                  </a:cubicBezTo>
                  <a:cubicBezTo>
                    <a:pt x="2192" y="6582"/>
                    <a:pt x="2263" y="6570"/>
                    <a:pt x="2323" y="6558"/>
                  </a:cubicBezTo>
                  <a:cubicBezTo>
                    <a:pt x="2323" y="6689"/>
                    <a:pt x="2370" y="6820"/>
                    <a:pt x="2442" y="6928"/>
                  </a:cubicBezTo>
                  <a:cubicBezTo>
                    <a:pt x="2561" y="7094"/>
                    <a:pt x="2751" y="7178"/>
                    <a:pt x="2965" y="7178"/>
                  </a:cubicBezTo>
                  <a:cubicBezTo>
                    <a:pt x="3025" y="7178"/>
                    <a:pt x="3096" y="7166"/>
                    <a:pt x="3156" y="7154"/>
                  </a:cubicBezTo>
                  <a:cubicBezTo>
                    <a:pt x="3156" y="7285"/>
                    <a:pt x="3204" y="7404"/>
                    <a:pt x="3275" y="7523"/>
                  </a:cubicBezTo>
                  <a:cubicBezTo>
                    <a:pt x="3382" y="7654"/>
                    <a:pt x="3525" y="7749"/>
                    <a:pt x="3692" y="7773"/>
                  </a:cubicBezTo>
                  <a:cubicBezTo>
                    <a:pt x="3716" y="7773"/>
                    <a:pt x="3763" y="7785"/>
                    <a:pt x="3799" y="7785"/>
                  </a:cubicBezTo>
                  <a:cubicBezTo>
                    <a:pt x="3858" y="7785"/>
                    <a:pt x="3930" y="7773"/>
                    <a:pt x="3989" y="7761"/>
                  </a:cubicBezTo>
                  <a:cubicBezTo>
                    <a:pt x="3989" y="7892"/>
                    <a:pt x="4037" y="8011"/>
                    <a:pt x="4108" y="8130"/>
                  </a:cubicBezTo>
                  <a:cubicBezTo>
                    <a:pt x="4216" y="8261"/>
                    <a:pt x="4358" y="8356"/>
                    <a:pt x="4525" y="8380"/>
                  </a:cubicBezTo>
                  <a:cubicBezTo>
                    <a:pt x="4549" y="8380"/>
                    <a:pt x="4597" y="8404"/>
                    <a:pt x="4632" y="8404"/>
                  </a:cubicBezTo>
                  <a:cubicBezTo>
                    <a:pt x="4763" y="8404"/>
                    <a:pt x="4894" y="8356"/>
                    <a:pt x="5001" y="8285"/>
                  </a:cubicBezTo>
                  <a:lnTo>
                    <a:pt x="5359" y="8023"/>
                  </a:lnTo>
                  <a:cubicBezTo>
                    <a:pt x="5430" y="7963"/>
                    <a:pt x="5490" y="7904"/>
                    <a:pt x="5537" y="7820"/>
                  </a:cubicBezTo>
                  <a:lnTo>
                    <a:pt x="6156" y="8166"/>
                  </a:lnTo>
                  <a:cubicBezTo>
                    <a:pt x="6252" y="8201"/>
                    <a:pt x="6359" y="8237"/>
                    <a:pt x="6478" y="8237"/>
                  </a:cubicBezTo>
                  <a:cubicBezTo>
                    <a:pt x="6537" y="8237"/>
                    <a:pt x="6597" y="8225"/>
                    <a:pt x="6656" y="8201"/>
                  </a:cubicBezTo>
                  <a:cubicBezTo>
                    <a:pt x="6811" y="8166"/>
                    <a:pt x="6954" y="8047"/>
                    <a:pt x="7037" y="7892"/>
                  </a:cubicBezTo>
                  <a:cubicBezTo>
                    <a:pt x="7097" y="7773"/>
                    <a:pt x="7133" y="7642"/>
                    <a:pt x="7109" y="7523"/>
                  </a:cubicBezTo>
                  <a:cubicBezTo>
                    <a:pt x="7156" y="7523"/>
                    <a:pt x="7192" y="7535"/>
                    <a:pt x="7228" y="7535"/>
                  </a:cubicBezTo>
                  <a:cubicBezTo>
                    <a:pt x="7454" y="7535"/>
                    <a:pt x="7680" y="7416"/>
                    <a:pt x="7799" y="7213"/>
                  </a:cubicBezTo>
                  <a:cubicBezTo>
                    <a:pt x="7859" y="7094"/>
                    <a:pt x="7883" y="6951"/>
                    <a:pt x="7871" y="6832"/>
                  </a:cubicBezTo>
                  <a:cubicBezTo>
                    <a:pt x="7918" y="6832"/>
                    <a:pt x="7942" y="6856"/>
                    <a:pt x="7990" y="6856"/>
                  </a:cubicBezTo>
                  <a:cubicBezTo>
                    <a:pt x="8216" y="6856"/>
                    <a:pt x="8442" y="6737"/>
                    <a:pt x="8561" y="6523"/>
                  </a:cubicBezTo>
                  <a:cubicBezTo>
                    <a:pt x="8621" y="6404"/>
                    <a:pt x="8645" y="6273"/>
                    <a:pt x="8633" y="6154"/>
                  </a:cubicBezTo>
                  <a:cubicBezTo>
                    <a:pt x="8680" y="6154"/>
                    <a:pt x="8704" y="6166"/>
                    <a:pt x="8752" y="6166"/>
                  </a:cubicBezTo>
                  <a:cubicBezTo>
                    <a:pt x="8811" y="6166"/>
                    <a:pt x="8871" y="6154"/>
                    <a:pt x="8930" y="6142"/>
                  </a:cubicBezTo>
                  <a:cubicBezTo>
                    <a:pt x="9097" y="6094"/>
                    <a:pt x="9228" y="5975"/>
                    <a:pt x="9311" y="5820"/>
                  </a:cubicBezTo>
                  <a:cubicBezTo>
                    <a:pt x="9407" y="5677"/>
                    <a:pt x="9419" y="5499"/>
                    <a:pt x="9359" y="5332"/>
                  </a:cubicBezTo>
                  <a:cubicBezTo>
                    <a:pt x="9347" y="5284"/>
                    <a:pt x="9335" y="5261"/>
                    <a:pt x="9311" y="5213"/>
                  </a:cubicBezTo>
                  <a:lnTo>
                    <a:pt x="9585" y="5023"/>
                  </a:lnTo>
                  <a:lnTo>
                    <a:pt x="9728" y="5201"/>
                  </a:lnTo>
                  <a:cubicBezTo>
                    <a:pt x="9756" y="5236"/>
                    <a:pt x="9804" y="5254"/>
                    <a:pt x="9853" y="5254"/>
                  </a:cubicBezTo>
                  <a:cubicBezTo>
                    <a:pt x="9889" y="5254"/>
                    <a:pt x="9925" y="5245"/>
                    <a:pt x="9954" y="5225"/>
                  </a:cubicBezTo>
                  <a:lnTo>
                    <a:pt x="10371" y="4903"/>
                  </a:lnTo>
                  <a:cubicBezTo>
                    <a:pt x="10431" y="4808"/>
                    <a:pt x="10431" y="4725"/>
                    <a:pt x="10395" y="4653"/>
                  </a:cubicBezTo>
                  <a:cubicBezTo>
                    <a:pt x="10350" y="4616"/>
                    <a:pt x="10300" y="4592"/>
                    <a:pt x="10254" y="4592"/>
                  </a:cubicBezTo>
                  <a:cubicBezTo>
                    <a:pt x="10228" y="4592"/>
                    <a:pt x="10202" y="4600"/>
                    <a:pt x="10181" y="4618"/>
                  </a:cubicBezTo>
                  <a:lnTo>
                    <a:pt x="9883" y="4856"/>
                  </a:lnTo>
                  <a:lnTo>
                    <a:pt x="7454" y="1689"/>
                  </a:lnTo>
                  <a:lnTo>
                    <a:pt x="8835" y="796"/>
                  </a:lnTo>
                  <a:cubicBezTo>
                    <a:pt x="8919" y="748"/>
                    <a:pt x="8930" y="665"/>
                    <a:pt x="8883" y="582"/>
                  </a:cubicBezTo>
                  <a:cubicBezTo>
                    <a:pt x="8854" y="539"/>
                    <a:pt x="8813" y="517"/>
                    <a:pt x="8769" y="517"/>
                  </a:cubicBezTo>
                  <a:cubicBezTo>
                    <a:pt x="8740" y="517"/>
                    <a:pt x="8709" y="527"/>
                    <a:pt x="8680" y="546"/>
                  </a:cubicBezTo>
                  <a:lnTo>
                    <a:pt x="7156" y="1522"/>
                  </a:lnTo>
                  <a:cubicBezTo>
                    <a:pt x="7085" y="1570"/>
                    <a:pt x="7073" y="1677"/>
                    <a:pt x="7109" y="1748"/>
                  </a:cubicBezTo>
                  <a:lnTo>
                    <a:pt x="7395" y="2106"/>
                  </a:lnTo>
                  <a:lnTo>
                    <a:pt x="7204" y="2248"/>
                  </a:lnTo>
                  <a:lnTo>
                    <a:pt x="6418" y="1998"/>
                  </a:lnTo>
                  <a:cubicBezTo>
                    <a:pt x="6406" y="1998"/>
                    <a:pt x="6383" y="1986"/>
                    <a:pt x="6371" y="1986"/>
                  </a:cubicBezTo>
                  <a:lnTo>
                    <a:pt x="4585" y="1986"/>
                  </a:lnTo>
                  <a:cubicBezTo>
                    <a:pt x="4513" y="1986"/>
                    <a:pt x="4454" y="2034"/>
                    <a:pt x="4442" y="2106"/>
                  </a:cubicBezTo>
                  <a:lnTo>
                    <a:pt x="4335" y="2510"/>
                  </a:lnTo>
                  <a:lnTo>
                    <a:pt x="4073" y="2403"/>
                  </a:lnTo>
                  <a:cubicBezTo>
                    <a:pt x="4049" y="2391"/>
                    <a:pt x="4037" y="2391"/>
                    <a:pt x="4001" y="2391"/>
                  </a:cubicBezTo>
                  <a:lnTo>
                    <a:pt x="3287" y="2475"/>
                  </a:lnTo>
                  <a:lnTo>
                    <a:pt x="3049" y="2344"/>
                  </a:lnTo>
                  <a:lnTo>
                    <a:pt x="3275" y="1939"/>
                  </a:lnTo>
                  <a:cubicBezTo>
                    <a:pt x="3323" y="1867"/>
                    <a:pt x="3287" y="1772"/>
                    <a:pt x="3215" y="1736"/>
                  </a:cubicBezTo>
                  <a:lnTo>
                    <a:pt x="251" y="22"/>
                  </a:lnTo>
                  <a:cubicBezTo>
                    <a:pt x="228" y="7"/>
                    <a:pt x="205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54"/>
            <p:cNvSpPr/>
            <p:nvPr/>
          </p:nvSpPr>
          <p:spPr>
            <a:xfrm>
              <a:off x="6965173" y="2009304"/>
              <a:ext cx="38670" cy="27181"/>
            </a:xfrm>
            <a:custGeom>
              <a:rect b="b" l="l" r="r" t="t"/>
              <a:pathLst>
                <a:path extrusionOk="0" h="854" w="1215">
                  <a:moveTo>
                    <a:pt x="1023" y="1"/>
                  </a:moveTo>
                  <a:cubicBezTo>
                    <a:pt x="995" y="1"/>
                    <a:pt x="966" y="8"/>
                    <a:pt x="941" y="20"/>
                  </a:cubicBezTo>
                  <a:lnTo>
                    <a:pt x="95" y="580"/>
                  </a:lnTo>
                  <a:cubicBezTo>
                    <a:pt x="12" y="616"/>
                    <a:pt x="0" y="711"/>
                    <a:pt x="48" y="782"/>
                  </a:cubicBezTo>
                  <a:cubicBezTo>
                    <a:pt x="83" y="830"/>
                    <a:pt x="119" y="854"/>
                    <a:pt x="179" y="854"/>
                  </a:cubicBezTo>
                  <a:cubicBezTo>
                    <a:pt x="214" y="854"/>
                    <a:pt x="238" y="842"/>
                    <a:pt x="274" y="830"/>
                  </a:cubicBezTo>
                  <a:lnTo>
                    <a:pt x="1119" y="282"/>
                  </a:lnTo>
                  <a:cubicBezTo>
                    <a:pt x="1179" y="235"/>
                    <a:pt x="1214" y="140"/>
                    <a:pt x="1155" y="68"/>
                  </a:cubicBezTo>
                  <a:cubicBezTo>
                    <a:pt x="1124" y="22"/>
                    <a:pt x="1074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83" name="Google Shape;1683;p54"/>
          <p:cNvSpPr txBox="1"/>
          <p:nvPr>
            <p:ph idx="3" type="subTitle"/>
          </p:nvPr>
        </p:nvSpPr>
        <p:spPr>
          <a:xfrm>
            <a:off x="6336825" y="676000"/>
            <a:ext cx="1802100" cy="92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Cardiologists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Nephrologists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Neurologists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ER/ICU Physicians</a:t>
            </a:r>
            <a:endParaRPr/>
          </a:p>
        </p:txBody>
      </p:sp>
      <p:sp>
        <p:nvSpPr>
          <p:cNvPr id="1684" name="Google Shape;1684;p54"/>
          <p:cNvSpPr txBox="1"/>
          <p:nvPr>
            <p:ph idx="3" type="subTitle"/>
          </p:nvPr>
        </p:nvSpPr>
        <p:spPr>
          <a:xfrm>
            <a:off x="6390225" y="3201550"/>
            <a:ext cx="1695300" cy="136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45+ years old</a:t>
            </a:r>
            <a:br>
              <a:rPr lang="en"/>
            </a:b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Affected by ESRD, liver disease, cardiac concerns, cancer, hyponatremia, hyperkalemia</a:t>
            </a:r>
            <a:endParaRPr/>
          </a:p>
        </p:txBody>
      </p:sp>
      <p:sp>
        <p:nvSpPr>
          <p:cNvPr id="1685" name="Google Shape;1685;p54"/>
          <p:cNvSpPr txBox="1"/>
          <p:nvPr>
            <p:ph idx="3" type="subTitle"/>
          </p:nvPr>
        </p:nvSpPr>
        <p:spPr>
          <a:xfrm>
            <a:off x="583475" y="3166150"/>
            <a:ext cx="2341200" cy="13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Hospital Purchasing Committees</a:t>
            </a:r>
            <a:br>
              <a:rPr lang="en"/>
            </a:b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Pharmacy &amp; Therapeutics Committee</a:t>
            </a:r>
            <a:br>
              <a:rPr lang="en"/>
            </a:b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Insurance Providers</a:t>
            </a:r>
            <a:endParaRPr/>
          </a:p>
        </p:txBody>
      </p:sp>
      <p:cxnSp>
        <p:nvCxnSpPr>
          <p:cNvPr id="1686" name="Google Shape;1686;p54"/>
          <p:cNvCxnSpPr>
            <a:endCxn id="1683" idx="2"/>
          </p:cNvCxnSpPr>
          <p:nvPr/>
        </p:nvCxnSpPr>
        <p:spPr>
          <a:xfrm flipH="1" rot="10800000">
            <a:off x="6160575" y="1603300"/>
            <a:ext cx="1077300" cy="545400"/>
          </a:xfrm>
          <a:prstGeom prst="bentConnector2">
            <a:avLst/>
          </a:prstGeom>
          <a:noFill/>
          <a:ln cap="flat" cmpd="sng" w="9525">
            <a:solidFill>
              <a:schemeClr val="lt2"/>
            </a:solidFill>
            <a:prstDash val="dot"/>
            <a:round/>
            <a:headEnd len="med" w="med" type="none"/>
            <a:tailEnd len="med" w="med" type="oval"/>
          </a:ln>
        </p:spPr>
      </p:cxnSp>
      <p:cxnSp>
        <p:nvCxnSpPr>
          <p:cNvPr id="1687" name="Google Shape;1687;p54"/>
          <p:cNvCxnSpPr>
            <a:endCxn id="1684" idx="1"/>
          </p:cNvCxnSpPr>
          <p:nvPr/>
        </p:nvCxnSpPr>
        <p:spPr>
          <a:xfrm>
            <a:off x="5874825" y="3883000"/>
            <a:ext cx="515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dot"/>
            <a:round/>
            <a:headEnd len="med" w="med" type="none"/>
            <a:tailEnd len="med" w="med" type="oval"/>
          </a:ln>
        </p:spPr>
      </p:cxnSp>
      <p:cxnSp>
        <p:nvCxnSpPr>
          <p:cNvPr id="1688" name="Google Shape;1688;p54"/>
          <p:cNvCxnSpPr>
            <a:endCxn id="1685" idx="2"/>
          </p:cNvCxnSpPr>
          <p:nvPr/>
        </p:nvCxnSpPr>
        <p:spPr>
          <a:xfrm flipH="1">
            <a:off x="1754075" y="3914350"/>
            <a:ext cx="1439100" cy="650100"/>
          </a:xfrm>
          <a:prstGeom prst="bentConnector4">
            <a:avLst>
              <a:gd fmla="val 0" name="adj1"/>
              <a:gd fmla="val 136629" name="adj2"/>
            </a:avLst>
          </a:prstGeom>
          <a:noFill/>
          <a:ln cap="flat" cmpd="sng" w="9525">
            <a:solidFill>
              <a:schemeClr val="lt2"/>
            </a:solidFill>
            <a:prstDash val="dot"/>
            <a:round/>
            <a:headEnd len="med" w="med" type="none"/>
            <a:tailEnd len="med" w="med" type="oval"/>
          </a:ln>
        </p:spPr>
      </p:cxnSp>
      <p:sp>
        <p:nvSpPr>
          <p:cNvPr id="1689" name="Google Shape;1689;p54"/>
          <p:cNvSpPr txBox="1"/>
          <p:nvPr>
            <p:ph idx="3" type="subTitle"/>
          </p:nvPr>
        </p:nvSpPr>
        <p:spPr>
          <a:xfrm>
            <a:off x="583475" y="1316588"/>
            <a:ext cx="2341200" cy="13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Dialysis Centers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CGM Manufacturers</a:t>
            </a:r>
            <a:br>
              <a:rPr lang="en"/>
            </a:br>
            <a:r>
              <a:rPr lang="en"/>
              <a:t>IV electrolyte therapy industry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Sports Drinks Companies</a:t>
            </a:r>
            <a:endParaRPr/>
          </a:p>
        </p:txBody>
      </p:sp>
      <p:cxnSp>
        <p:nvCxnSpPr>
          <p:cNvPr id="1690" name="Google Shape;1690;p54"/>
          <p:cNvCxnSpPr>
            <a:endCxn id="1689" idx="3"/>
          </p:cNvCxnSpPr>
          <p:nvPr/>
        </p:nvCxnSpPr>
        <p:spPr>
          <a:xfrm rot="10800000">
            <a:off x="2924675" y="2015738"/>
            <a:ext cx="363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dot"/>
            <a:round/>
            <a:headEnd len="med" w="med" type="none"/>
            <a:tailEnd len="med" w="med" type="oval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4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p55"/>
          <p:cNvSpPr/>
          <p:nvPr/>
        </p:nvSpPr>
        <p:spPr>
          <a:xfrm>
            <a:off x="-161925" y="-91950"/>
            <a:ext cx="4907100" cy="5330700"/>
          </a:xfrm>
          <a:prstGeom prst="rect">
            <a:avLst/>
          </a:prstGeom>
          <a:solidFill>
            <a:srgbClr val="DDDDDD">
              <a:alpha val="43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1696" name="Google Shape;1696;p55"/>
          <p:cNvSpPr txBox="1"/>
          <p:nvPr>
            <p:ph type="title"/>
          </p:nvPr>
        </p:nvSpPr>
        <p:spPr>
          <a:xfrm>
            <a:off x="720000" y="2926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lang="en"/>
              <a:t>hannels</a:t>
            </a:r>
            <a:r>
              <a:rPr lang="en"/>
              <a:t> &amp; R</a:t>
            </a:r>
            <a:r>
              <a:rPr lang="en"/>
              <a:t>elationships</a:t>
            </a:r>
            <a:endParaRPr/>
          </a:p>
        </p:txBody>
      </p:sp>
      <p:sp>
        <p:nvSpPr>
          <p:cNvPr id="1697" name="Google Shape;1697;p55"/>
          <p:cNvSpPr txBox="1"/>
          <p:nvPr>
            <p:ph idx="4" type="subTitle"/>
          </p:nvPr>
        </p:nvSpPr>
        <p:spPr>
          <a:xfrm>
            <a:off x="945538" y="1143000"/>
            <a:ext cx="3314700" cy="46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HOSPITALS &amp; CLINICS</a:t>
            </a:r>
            <a:endParaRPr sz="1600"/>
          </a:p>
        </p:txBody>
      </p:sp>
      <p:sp>
        <p:nvSpPr>
          <p:cNvPr id="1698" name="Google Shape;1698;p55"/>
          <p:cNvSpPr txBox="1"/>
          <p:nvPr>
            <p:ph idx="1" type="subTitle"/>
          </p:nvPr>
        </p:nvSpPr>
        <p:spPr>
          <a:xfrm>
            <a:off x="5438125" y="1126500"/>
            <a:ext cx="2633400" cy="4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Educate providers, promote adoption, outreach to patients, connect with relevant committees</a:t>
            </a:r>
            <a:endParaRPr/>
          </a:p>
        </p:txBody>
      </p:sp>
      <p:sp>
        <p:nvSpPr>
          <p:cNvPr id="1699" name="Google Shape;1699;p55"/>
          <p:cNvSpPr txBox="1"/>
          <p:nvPr>
            <p:ph idx="4" type="subTitle"/>
          </p:nvPr>
        </p:nvSpPr>
        <p:spPr>
          <a:xfrm>
            <a:off x="265353" y="1903525"/>
            <a:ext cx="3994800" cy="46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CONFERENCES &amp; ROADSHOWS</a:t>
            </a:r>
            <a:endParaRPr sz="1600"/>
          </a:p>
        </p:txBody>
      </p:sp>
      <p:sp>
        <p:nvSpPr>
          <p:cNvPr id="1700" name="Google Shape;1700;p55"/>
          <p:cNvSpPr txBox="1"/>
          <p:nvPr>
            <p:ph idx="4" type="subTitle"/>
          </p:nvPr>
        </p:nvSpPr>
        <p:spPr>
          <a:xfrm>
            <a:off x="908950" y="2664050"/>
            <a:ext cx="3387900" cy="46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DIRECT-TO-CONSUMER</a:t>
            </a:r>
            <a:endParaRPr sz="1600"/>
          </a:p>
        </p:txBody>
      </p:sp>
      <p:sp>
        <p:nvSpPr>
          <p:cNvPr id="1701" name="Google Shape;1701;p55"/>
          <p:cNvSpPr txBox="1"/>
          <p:nvPr>
            <p:ph idx="4" type="subTitle"/>
          </p:nvPr>
        </p:nvSpPr>
        <p:spPr>
          <a:xfrm>
            <a:off x="945538" y="4185100"/>
            <a:ext cx="3314700" cy="46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B2B OUTREACH</a:t>
            </a:r>
            <a:endParaRPr sz="1600"/>
          </a:p>
        </p:txBody>
      </p:sp>
      <p:grpSp>
        <p:nvGrpSpPr>
          <p:cNvPr id="1702" name="Google Shape;1702;p55"/>
          <p:cNvGrpSpPr/>
          <p:nvPr/>
        </p:nvGrpSpPr>
        <p:grpSpPr>
          <a:xfrm>
            <a:off x="4408329" y="2590640"/>
            <a:ext cx="632133" cy="609119"/>
            <a:chOff x="4124250" y="1335563"/>
            <a:chExt cx="895500" cy="895500"/>
          </a:xfrm>
        </p:grpSpPr>
        <p:sp>
          <p:nvSpPr>
            <p:cNvPr id="1703" name="Google Shape;1703;p55"/>
            <p:cNvSpPr/>
            <p:nvPr/>
          </p:nvSpPr>
          <p:spPr>
            <a:xfrm>
              <a:off x="4124250" y="1335563"/>
              <a:ext cx="895500" cy="895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grpSp>
          <p:nvGrpSpPr>
            <p:cNvPr id="1704" name="Google Shape;1704;p55"/>
            <p:cNvGrpSpPr/>
            <p:nvPr/>
          </p:nvGrpSpPr>
          <p:grpSpPr>
            <a:xfrm>
              <a:off x="4399964" y="1599004"/>
              <a:ext cx="344065" cy="306277"/>
              <a:chOff x="4149138" y="4121151"/>
              <a:chExt cx="344065" cy="306277"/>
            </a:xfrm>
          </p:grpSpPr>
          <p:sp>
            <p:nvSpPr>
              <p:cNvPr id="1705" name="Google Shape;1705;p55"/>
              <p:cNvSpPr/>
              <p:nvPr/>
            </p:nvSpPr>
            <p:spPr>
              <a:xfrm>
                <a:off x="4444777" y="4287484"/>
                <a:ext cx="48426" cy="11400"/>
              </a:xfrm>
              <a:custGeom>
                <a:rect b="b" l="l" r="r" t="t"/>
                <a:pathLst>
                  <a:path extrusionOk="0" h="359" w="1525">
                    <a:moveTo>
                      <a:pt x="180" y="1"/>
                    </a:moveTo>
                    <a:cubicBezTo>
                      <a:pt x="72" y="1"/>
                      <a:pt x="1" y="72"/>
                      <a:pt x="1" y="179"/>
                    </a:cubicBezTo>
                    <a:cubicBezTo>
                      <a:pt x="1" y="275"/>
                      <a:pt x="72" y="358"/>
                      <a:pt x="180" y="358"/>
                    </a:cubicBezTo>
                    <a:lnTo>
                      <a:pt x="1346" y="358"/>
                    </a:lnTo>
                    <a:cubicBezTo>
                      <a:pt x="1442" y="358"/>
                      <a:pt x="1525" y="275"/>
                      <a:pt x="1525" y="179"/>
                    </a:cubicBezTo>
                    <a:cubicBezTo>
                      <a:pt x="1525" y="72"/>
                      <a:pt x="1430" y="1"/>
                      <a:pt x="1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6" name="Google Shape;1706;p55"/>
              <p:cNvSpPr/>
              <p:nvPr/>
            </p:nvSpPr>
            <p:spPr>
              <a:xfrm>
                <a:off x="4149138" y="4287484"/>
                <a:ext cx="48426" cy="11400"/>
              </a:xfrm>
              <a:custGeom>
                <a:rect b="b" l="l" r="r" t="t"/>
                <a:pathLst>
                  <a:path extrusionOk="0" h="359" w="1525">
                    <a:moveTo>
                      <a:pt x="179" y="1"/>
                    </a:moveTo>
                    <a:cubicBezTo>
                      <a:pt x="72" y="1"/>
                      <a:pt x="0" y="72"/>
                      <a:pt x="0" y="179"/>
                    </a:cubicBezTo>
                    <a:cubicBezTo>
                      <a:pt x="0" y="275"/>
                      <a:pt x="72" y="358"/>
                      <a:pt x="179" y="358"/>
                    </a:cubicBezTo>
                    <a:lnTo>
                      <a:pt x="1334" y="358"/>
                    </a:lnTo>
                    <a:cubicBezTo>
                      <a:pt x="1441" y="358"/>
                      <a:pt x="1512" y="275"/>
                      <a:pt x="1512" y="179"/>
                    </a:cubicBezTo>
                    <a:cubicBezTo>
                      <a:pt x="1524" y="72"/>
                      <a:pt x="1441" y="1"/>
                      <a:pt x="13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7" name="Google Shape;1707;p55"/>
              <p:cNvSpPr/>
              <p:nvPr/>
            </p:nvSpPr>
            <p:spPr>
              <a:xfrm>
                <a:off x="4315471" y="4121151"/>
                <a:ext cx="11400" cy="48045"/>
              </a:xfrm>
              <a:custGeom>
                <a:rect b="b" l="l" r="r" t="t"/>
                <a:pathLst>
                  <a:path extrusionOk="0" h="1513" w="359">
                    <a:moveTo>
                      <a:pt x="180" y="0"/>
                    </a:moveTo>
                    <a:cubicBezTo>
                      <a:pt x="72" y="0"/>
                      <a:pt x="1" y="72"/>
                      <a:pt x="1" y="179"/>
                    </a:cubicBezTo>
                    <a:lnTo>
                      <a:pt x="1" y="1334"/>
                    </a:lnTo>
                    <a:cubicBezTo>
                      <a:pt x="1" y="1441"/>
                      <a:pt x="72" y="1512"/>
                      <a:pt x="180" y="1512"/>
                    </a:cubicBezTo>
                    <a:cubicBezTo>
                      <a:pt x="275" y="1512"/>
                      <a:pt x="358" y="1441"/>
                      <a:pt x="358" y="1334"/>
                    </a:cubicBezTo>
                    <a:lnTo>
                      <a:pt x="358" y="179"/>
                    </a:lnTo>
                    <a:cubicBezTo>
                      <a:pt x="358" y="72"/>
                      <a:pt x="275" y="0"/>
                      <a:pt x="1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8" name="Google Shape;1708;p55"/>
              <p:cNvSpPr/>
              <p:nvPr/>
            </p:nvSpPr>
            <p:spPr>
              <a:xfrm>
                <a:off x="4378632" y="4159575"/>
                <a:ext cx="22705" cy="27754"/>
              </a:xfrm>
              <a:custGeom>
                <a:rect b="b" l="l" r="r" t="t"/>
                <a:pathLst>
                  <a:path extrusionOk="0" h="874" w="715">
                    <a:moveTo>
                      <a:pt x="513" y="0"/>
                    </a:moveTo>
                    <a:cubicBezTo>
                      <a:pt x="451" y="0"/>
                      <a:pt x="387" y="27"/>
                      <a:pt x="346" y="76"/>
                    </a:cubicBezTo>
                    <a:lnTo>
                      <a:pt x="48" y="588"/>
                    </a:lnTo>
                    <a:cubicBezTo>
                      <a:pt x="0" y="671"/>
                      <a:pt x="24" y="778"/>
                      <a:pt x="107" y="838"/>
                    </a:cubicBezTo>
                    <a:cubicBezTo>
                      <a:pt x="131" y="850"/>
                      <a:pt x="167" y="874"/>
                      <a:pt x="191" y="874"/>
                    </a:cubicBezTo>
                    <a:cubicBezTo>
                      <a:pt x="250" y="874"/>
                      <a:pt x="310" y="838"/>
                      <a:pt x="358" y="778"/>
                    </a:cubicBezTo>
                    <a:lnTo>
                      <a:pt x="655" y="278"/>
                    </a:lnTo>
                    <a:cubicBezTo>
                      <a:pt x="715" y="171"/>
                      <a:pt x="691" y="64"/>
                      <a:pt x="596" y="16"/>
                    </a:cubicBezTo>
                    <a:cubicBezTo>
                      <a:pt x="570" y="5"/>
                      <a:pt x="542" y="0"/>
                      <a:pt x="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9" name="Google Shape;1709;p55"/>
              <p:cNvSpPr/>
              <p:nvPr/>
            </p:nvSpPr>
            <p:spPr>
              <a:xfrm>
                <a:off x="4240243" y="4399103"/>
                <a:ext cx="22705" cy="27563"/>
              </a:xfrm>
              <a:custGeom>
                <a:rect b="b" l="l" r="r" t="t"/>
                <a:pathLst>
                  <a:path extrusionOk="0" h="868" w="715">
                    <a:moveTo>
                      <a:pt x="507" y="0"/>
                    </a:moveTo>
                    <a:cubicBezTo>
                      <a:pt x="444" y="0"/>
                      <a:pt x="387" y="33"/>
                      <a:pt x="346" y="82"/>
                    </a:cubicBezTo>
                    <a:lnTo>
                      <a:pt x="48" y="594"/>
                    </a:lnTo>
                    <a:cubicBezTo>
                      <a:pt x="1" y="677"/>
                      <a:pt x="24" y="784"/>
                      <a:pt x="108" y="844"/>
                    </a:cubicBezTo>
                    <a:cubicBezTo>
                      <a:pt x="132" y="855"/>
                      <a:pt x="155" y="867"/>
                      <a:pt x="191" y="867"/>
                    </a:cubicBezTo>
                    <a:cubicBezTo>
                      <a:pt x="251" y="867"/>
                      <a:pt x="310" y="844"/>
                      <a:pt x="358" y="784"/>
                    </a:cubicBezTo>
                    <a:lnTo>
                      <a:pt x="655" y="272"/>
                    </a:lnTo>
                    <a:cubicBezTo>
                      <a:pt x="715" y="189"/>
                      <a:pt x="679" y="82"/>
                      <a:pt x="596" y="22"/>
                    </a:cubicBezTo>
                    <a:cubicBezTo>
                      <a:pt x="566" y="7"/>
                      <a:pt x="536" y="0"/>
                      <a:pt x="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0" name="Google Shape;1710;p55"/>
              <p:cNvSpPr/>
              <p:nvPr/>
            </p:nvSpPr>
            <p:spPr>
              <a:xfrm>
                <a:off x="4240243" y="4159130"/>
                <a:ext cx="22705" cy="28198"/>
              </a:xfrm>
              <a:custGeom>
                <a:rect b="b" l="l" r="r" t="t"/>
                <a:pathLst>
                  <a:path extrusionOk="0" h="888" w="715">
                    <a:moveTo>
                      <a:pt x="213" y="1"/>
                    </a:moveTo>
                    <a:cubicBezTo>
                      <a:pt x="181" y="1"/>
                      <a:pt x="148" y="10"/>
                      <a:pt x="120" y="30"/>
                    </a:cubicBezTo>
                    <a:cubicBezTo>
                      <a:pt x="24" y="78"/>
                      <a:pt x="1" y="197"/>
                      <a:pt x="60" y="292"/>
                    </a:cubicBezTo>
                    <a:lnTo>
                      <a:pt x="358" y="792"/>
                    </a:lnTo>
                    <a:cubicBezTo>
                      <a:pt x="382" y="852"/>
                      <a:pt x="441" y="888"/>
                      <a:pt x="525" y="888"/>
                    </a:cubicBezTo>
                    <a:cubicBezTo>
                      <a:pt x="548" y="888"/>
                      <a:pt x="584" y="864"/>
                      <a:pt x="608" y="852"/>
                    </a:cubicBezTo>
                    <a:cubicBezTo>
                      <a:pt x="679" y="792"/>
                      <a:pt x="715" y="685"/>
                      <a:pt x="667" y="602"/>
                    </a:cubicBezTo>
                    <a:lnTo>
                      <a:pt x="370" y="90"/>
                    </a:lnTo>
                    <a:cubicBezTo>
                      <a:pt x="338" y="35"/>
                      <a:pt x="276" y="1"/>
                      <a:pt x="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1" name="Google Shape;1711;p55"/>
              <p:cNvSpPr/>
              <p:nvPr/>
            </p:nvSpPr>
            <p:spPr>
              <a:xfrm>
                <a:off x="4378632" y="4399230"/>
                <a:ext cx="22705" cy="28198"/>
              </a:xfrm>
              <a:custGeom>
                <a:rect b="b" l="l" r="r" t="t"/>
                <a:pathLst>
                  <a:path extrusionOk="0" h="888" w="715">
                    <a:moveTo>
                      <a:pt x="221" y="0"/>
                    </a:moveTo>
                    <a:cubicBezTo>
                      <a:pt x="187" y="0"/>
                      <a:pt x="152" y="10"/>
                      <a:pt x="119" y="30"/>
                    </a:cubicBezTo>
                    <a:cubicBezTo>
                      <a:pt x="24" y="78"/>
                      <a:pt x="0" y="197"/>
                      <a:pt x="60" y="292"/>
                    </a:cubicBezTo>
                    <a:lnTo>
                      <a:pt x="358" y="792"/>
                    </a:lnTo>
                    <a:cubicBezTo>
                      <a:pt x="393" y="851"/>
                      <a:pt x="453" y="887"/>
                      <a:pt x="524" y="887"/>
                    </a:cubicBezTo>
                    <a:cubicBezTo>
                      <a:pt x="548" y="887"/>
                      <a:pt x="584" y="863"/>
                      <a:pt x="608" y="851"/>
                    </a:cubicBezTo>
                    <a:cubicBezTo>
                      <a:pt x="691" y="792"/>
                      <a:pt x="715" y="673"/>
                      <a:pt x="667" y="601"/>
                    </a:cubicBezTo>
                    <a:lnTo>
                      <a:pt x="369" y="89"/>
                    </a:lnTo>
                    <a:cubicBezTo>
                      <a:pt x="346" y="35"/>
                      <a:pt x="286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2" name="Google Shape;1712;p55"/>
              <p:cNvSpPr/>
              <p:nvPr/>
            </p:nvSpPr>
            <p:spPr>
              <a:xfrm>
                <a:off x="4425883" y="4213590"/>
                <a:ext cx="29913" cy="21371"/>
              </a:xfrm>
              <a:custGeom>
                <a:rect b="b" l="l" r="r" t="t"/>
                <a:pathLst>
                  <a:path extrusionOk="0" h="673" w="942">
                    <a:moveTo>
                      <a:pt x="725" y="0"/>
                    </a:moveTo>
                    <a:cubicBezTo>
                      <a:pt x="693" y="0"/>
                      <a:pt x="660" y="10"/>
                      <a:pt x="632" y="30"/>
                    </a:cubicBezTo>
                    <a:lnTo>
                      <a:pt x="120" y="328"/>
                    </a:lnTo>
                    <a:cubicBezTo>
                      <a:pt x="36" y="375"/>
                      <a:pt x="1" y="494"/>
                      <a:pt x="60" y="578"/>
                    </a:cubicBezTo>
                    <a:cubicBezTo>
                      <a:pt x="96" y="637"/>
                      <a:pt x="155" y="673"/>
                      <a:pt x="227" y="673"/>
                    </a:cubicBezTo>
                    <a:cubicBezTo>
                      <a:pt x="251" y="673"/>
                      <a:pt x="286" y="661"/>
                      <a:pt x="310" y="637"/>
                    </a:cubicBezTo>
                    <a:lnTo>
                      <a:pt x="822" y="340"/>
                    </a:lnTo>
                    <a:cubicBezTo>
                      <a:pt x="905" y="280"/>
                      <a:pt x="941" y="161"/>
                      <a:pt x="882" y="89"/>
                    </a:cubicBezTo>
                    <a:cubicBezTo>
                      <a:pt x="850" y="35"/>
                      <a:pt x="788" y="0"/>
                      <a:pt x="7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3" name="Google Shape;1713;p55"/>
              <p:cNvSpPr/>
              <p:nvPr/>
            </p:nvSpPr>
            <p:spPr>
              <a:xfrm>
                <a:off x="4186196" y="4351978"/>
                <a:ext cx="29500" cy="21371"/>
              </a:xfrm>
              <a:custGeom>
                <a:rect b="b" l="l" r="r" t="t"/>
                <a:pathLst>
                  <a:path extrusionOk="0" h="673" w="929">
                    <a:moveTo>
                      <a:pt x="725" y="0"/>
                    </a:moveTo>
                    <a:cubicBezTo>
                      <a:pt x="692" y="0"/>
                      <a:pt x="660" y="9"/>
                      <a:pt x="631" y="30"/>
                    </a:cubicBezTo>
                    <a:lnTo>
                      <a:pt x="119" y="327"/>
                    </a:lnTo>
                    <a:cubicBezTo>
                      <a:pt x="36" y="375"/>
                      <a:pt x="0" y="494"/>
                      <a:pt x="60" y="589"/>
                    </a:cubicBezTo>
                    <a:cubicBezTo>
                      <a:pt x="95" y="649"/>
                      <a:pt x="155" y="673"/>
                      <a:pt x="226" y="673"/>
                    </a:cubicBezTo>
                    <a:cubicBezTo>
                      <a:pt x="262" y="673"/>
                      <a:pt x="286" y="661"/>
                      <a:pt x="322" y="649"/>
                    </a:cubicBezTo>
                    <a:lnTo>
                      <a:pt x="822" y="351"/>
                    </a:lnTo>
                    <a:cubicBezTo>
                      <a:pt x="893" y="292"/>
                      <a:pt x="929" y="173"/>
                      <a:pt x="881" y="89"/>
                    </a:cubicBezTo>
                    <a:cubicBezTo>
                      <a:pt x="850" y="34"/>
                      <a:pt x="787" y="0"/>
                      <a:pt x="7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714" name="Google Shape;1714;p55"/>
          <p:cNvSpPr txBox="1"/>
          <p:nvPr>
            <p:ph idx="4" type="subTitle"/>
          </p:nvPr>
        </p:nvSpPr>
        <p:spPr>
          <a:xfrm>
            <a:off x="534675" y="3424575"/>
            <a:ext cx="3798900" cy="46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ACTIVE CUSTOMER SERVICE</a:t>
            </a:r>
            <a:endParaRPr sz="1600"/>
          </a:p>
        </p:txBody>
      </p:sp>
      <p:sp>
        <p:nvSpPr>
          <p:cNvPr id="1715" name="Google Shape;1715;p55"/>
          <p:cNvSpPr txBox="1"/>
          <p:nvPr>
            <p:ph idx="1" type="subTitle"/>
          </p:nvPr>
        </p:nvSpPr>
        <p:spPr>
          <a:xfrm>
            <a:off x="5438125" y="1887025"/>
            <a:ext cx="2633400" cy="4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 with strategic partners, build trust and bring visibility</a:t>
            </a:r>
            <a:endParaRPr/>
          </a:p>
        </p:txBody>
      </p:sp>
      <p:sp>
        <p:nvSpPr>
          <p:cNvPr id="1716" name="Google Shape;1716;p55"/>
          <p:cNvSpPr txBox="1"/>
          <p:nvPr>
            <p:ph idx="1" type="subTitle"/>
          </p:nvPr>
        </p:nvSpPr>
        <p:spPr>
          <a:xfrm>
            <a:off x="5438125" y="2647550"/>
            <a:ext cx="2633400" cy="4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 awareness and engagement with at-home users, support with educational content</a:t>
            </a:r>
            <a:endParaRPr/>
          </a:p>
        </p:txBody>
      </p:sp>
      <p:sp>
        <p:nvSpPr>
          <p:cNvPr id="1717" name="Google Shape;1717;p55"/>
          <p:cNvSpPr txBox="1"/>
          <p:nvPr>
            <p:ph idx="1" type="subTitle"/>
          </p:nvPr>
        </p:nvSpPr>
        <p:spPr>
          <a:xfrm>
            <a:off x="5438125" y="3408075"/>
            <a:ext cx="2633400" cy="4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Maintain long-term relationships, provide continuous education through white papers</a:t>
            </a:r>
            <a:endParaRPr/>
          </a:p>
        </p:txBody>
      </p:sp>
      <p:sp>
        <p:nvSpPr>
          <p:cNvPr id="1718" name="Google Shape;1718;p55"/>
          <p:cNvSpPr txBox="1"/>
          <p:nvPr>
            <p:ph idx="1" type="subTitle"/>
          </p:nvPr>
        </p:nvSpPr>
        <p:spPr>
          <a:xfrm>
            <a:off x="5438125" y="4168600"/>
            <a:ext cx="2633400" cy="4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Establish talks with partners, discuss licensing, develop cost-savings, align incentives</a:t>
            </a:r>
            <a:endParaRPr/>
          </a:p>
        </p:txBody>
      </p:sp>
      <p:grpSp>
        <p:nvGrpSpPr>
          <p:cNvPr id="1719" name="Google Shape;1719;p55"/>
          <p:cNvGrpSpPr/>
          <p:nvPr/>
        </p:nvGrpSpPr>
        <p:grpSpPr>
          <a:xfrm>
            <a:off x="4408329" y="1069590"/>
            <a:ext cx="632133" cy="609119"/>
            <a:chOff x="4124250" y="1335563"/>
            <a:chExt cx="895500" cy="895500"/>
          </a:xfrm>
        </p:grpSpPr>
        <p:sp>
          <p:nvSpPr>
            <p:cNvPr id="1720" name="Google Shape;1720;p55"/>
            <p:cNvSpPr/>
            <p:nvPr/>
          </p:nvSpPr>
          <p:spPr>
            <a:xfrm>
              <a:off x="4124250" y="1335563"/>
              <a:ext cx="895500" cy="895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grpSp>
          <p:nvGrpSpPr>
            <p:cNvPr id="1721" name="Google Shape;1721;p55"/>
            <p:cNvGrpSpPr/>
            <p:nvPr/>
          </p:nvGrpSpPr>
          <p:grpSpPr>
            <a:xfrm>
              <a:off x="4399964" y="1599004"/>
              <a:ext cx="344065" cy="306277"/>
              <a:chOff x="4149138" y="4121151"/>
              <a:chExt cx="344065" cy="306277"/>
            </a:xfrm>
          </p:grpSpPr>
          <p:sp>
            <p:nvSpPr>
              <p:cNvPr id="1722" name="Google Shape;1722;p55"/>
              <p:cNvSpPr/>
              <p:nvPr/>
            </p:nvSpPr>
            <p:spPr>
              <a:xfrm>
                <a:off x="4444777" y="4287484"/>
                <a:ext cx="48426" cy="11400"/>
              </a:xfrm>
              <a:custGeom>
                <a:rect b="b" l="l" r="r" t="t"/>
                <a:pathLst>
                  <a:path extrusionOk="0" h="359" w="1525">
                    <a:moveTo>
                      <a:pt x="180" y="1"/>
                    </a:moveTo>
                    <a:cubicBezTo>
                      <a:pt x="72" y="1"/>
                      <a:pt x="1" y="72"/>
                      <a:pt x="1" y="179"/>
                    </a:cubicBezTo>
                    <a:cubicBezTo>
                      <a:pt x="1" y="275"/>
                      <a:pt x="72" y="358"/>
                      <a:pt x="180" y="358"/>
                    </a:cubicBezTo>
                    <a:lnTo>
                      <a:pt x="1346" y="358"/>
                    </a:lnTo>
                    <a:cubicBezTo>
                      <a:pt x="1442" y="358"/>
                      <a:pt x="1525" y="275"/>
                      <a:pt x="1525" y="179"/>
                    </a:cubicBezTo>
                    <a:cubicBezTo>
                      <a:pt x="1525" y="72"/>
                      <a:pt x="1430" y="1"/>
                      <a:pt x="1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3" name="Google Shape;1723;p55"/>
              <p:cNvSpPr/>
              <p:nvPr/>
            </p:nvSpPr>
            <p:spPr>
              <a:xfrm>
                <a:off x="4149138" y="4287484"/>
                <a:ext cx="48426" cy="11400"/>
              </a:xfrm>
              <a:custGeom>
                <a:rect b="b" l="l" r="r" t="t"/>
                <a:pathLst>
                  <a:path extrusionOk="0" h="359" w="1525">
                    <a:moveTo>
                      <a:pt x="179" y="1"/>
                    </a:moveTo>
                    <a:cubicBezTo>
                      <a:pt x="72" y="1"/>
                      <a:pt x="0" y="72"/>
                      <a:pt x="0" y="179"/>
                    </a:cubicBezTo>
                    <a:cubicBezTo>
                      <a:pt x="0" y="275"/>
                      <a:pt x="72" y="358"/>
                      <a:pt x="179" y="358"/>
                    </a:cubicBezTo>
                    <a:lnTo>
                      <a:pt x="1334" y="358"/>
                    </a:lnTo>
                    <a:cubicBezTo>
                      <a:pt x="1441" y="358"/>
                      <a:pt x="1512" y="275"/>
                      <a:pt x="1512" y="179"/>
                    </a:cubicBezTo>
                    <a:cubicBezTo>
                      <a:pt x="1524" y="72"/>
                      <a:pt x="1441" y="1"/>
                      <a:pt x="13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4" name="Google Shape;1724;p55"/>
              <p:cNvSpPr/>
              <p:nvPr/>
            </p:nvSpPr>
            <p:spPr>
              <a:xfrm>
                <a:off x="4315471" y="4121151"/>
                <a:ext cx="11400" cy="48045"/>
              </a:xfrm>
              <a:custGeom>
                <a:rect b="b" l="l" r="r" t="t"/>
                <a:pathLst>
                  <a:path extrusionOk="0" h="1513" w="359">
                    <a:moveTo>
                      <a:pt x="180" y="0"/>
                    </a:moveTo>
                    <a:cubicBezTo>
                      <a:pt x="72" y="0"/>
                      <a:pt x="1" y="72"/>
                      <a:pt x="1" y="179"/>
                    </a:cubicBezTo>
                    <a:lnTo>
                      <a:pt x="1" y="1334"/>
                    </a:lnTo>
                    <a:cubicBezTo>
                      <a:pt x="1" y="1441"/>
                      <a:pt x="72" y="1512"/>
                      <a:pt x="180" y="1512"/>
                    </a:cubicBezTo>
                    <a:cubicBezTo>
                      <a:pt x="275" y="1512"/>
                      <a:pt x="358" y="1441"/>
                      <a:pt x="358" y="1334"/>
                    </a:cubicBezTo>
                    <a:lnTo>
                      <a:pt x="358" y="179"/>
                    </a:lnTo>
                    <a:cubicBezTo>
                      <a:pt x="358" y="72"/>
                      <a:pt x="275" y="0"/>
                      <a:pt x="1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5" name="Google Shape;1725;p55"/>
              <p:cNvSpPr/>
              <p:nvPr/>
            </p:nvSpPr>
            <p:spPr>
              <a:xfrm>
                <a:off x="4378632" y="4159575"/>
                <a:ext cx="22705" cy="27754"/>
              </a:xfrm>
              <a:custGeom>
                <a:rect b="b" l="l" r="r" t="t"/>
                <a:pathLst>
                  <a:path extrusionOk="0" h="874" w="715">
                    <a:moveTo>
                      <a:pt x="513" y="0"/>
                    </a:moveTo>
                    <a:cubicBezTo>
                      <a:pt x="451" y="0"/>
                      <a:pt x="387" y="27"/>
                      <a:pt x="346" y="76"/>
                    </a:cubicBezTo>
                    <a:lnTo>
                      <a:pt x="48" y="588"/>
                    </a:lnTo>
                    <a:cubicBezTo>
                      <a:pt x="0" y="671"/>
                      <a:pt x="24" y="778"/>
                      <a:pt x="107" y="838"/>
                    </a:cubicBezTo>
                    <a:cubicBezTo>
                      <a:pt x="131" y="850"/>
                      <a:pt x="167" y="874"/>
                      <a:pt x="191" y="874"/>
                    </a:cubicBezTo>
                    <a:cubicBezTo>
                      <a:pt x="250" y="874"/>
                      <a:pt x="310" y="838"/>
                      <a:pt x="358" y="778"/>
                    </a:cubicBezTo>
                    <a:lnTo>
                      <a:pt x="655" y="278"/>
                    </a:lnTo>
                    <a:cubicBezTo>
                      <a:pt x="715" y="171"/>
                      <a:pt x="691" y="64"/>
                      <a:pt x="596" y="16"/>
                    </a:cubicBezTo>
                    <a:cubicBezTo>
                      <a:pt x="570" y="5"/>
                      <a:pt x="542" y="0"/>
                      <a:pt x="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6" name="Google Shape;1726;p55"/>
              <p:cNvSpPr/>
              <p:nvPr/>
            </p:nvSpPr>
            <p:spPr>
              <a:xfrm>
                <a:off x="4240243" y="4399103"/>
                <a:ext cx="22705" cy="27563"/>
              </a:xfrm>
              <a:custGeom>
                <a:rect b="b" l="l" r="r" t="t"/>
                <a:pathLst>
                  <a:path extrusionOk="0" h="868" w="715">
                    <a:moveTo>
                      <a:pt x="507" y="0"/>
                    </a:moveTo>
                    <a:cubicBezTo>
                      <a:pt x="444" y="0"/>
                      <a:pt x="387" y="33"/>
                      <a:pt x="346" y="82"/>
                    </a:cubicBezTo>
                    <a:lnTo>
                      <a:pt x="48" y="594"/>
                    </a:lnTo>
                    <a:cubicBezTo>
                      <a:pt x="1" y="677"/>
                      <a:pt x="24" y="784"/>
                      <a:pt x="108" y="844"/>
                    </a:cubicBezTo>
                    <a:cubicBezTo>
                      <a:pt x="132" y="855"/>
                      <a:pt x="155" y="867"/>
                      <a:pt x="191" y="867"/>
                    </a:cubicBezTo>
                    <a:cubicBezTo>
                      <a:pt x="251" y="867"/>
                      <a:pt x="310" y="844"/>
                      <a:pt x="358" y="784"/>
                    </a:cubicBezTo>
                    <a:lnTo>
                      <a:pt x="655" y="272"/>
                    </a:lnTo>
                    <a:cubicBezTo>
                      <a:pt x="715" y="189"/>
                      <a:pt x="679" y="82"/>
                      <a:pt x="596" y="22"/>
                    </a:cubicBezTo>
                    <a:cubicBezTo>
                      <a:pt x="566" y="7"/>
                      <a:pt x="536" y="0"/>
                      <a:pt x="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7" name="Google Shape;1727;p55"/>
              <p:cNvSpPr/>
              <p:nvPr/>
            </p:nvSpPr>
            <p:spPr>
              <a:xfrm>
                <a:off x="4240243" y="4159130"/>
                <a:ext cx="22705" cy="28198"/>
              </a:xfrm>
              <a:custGeom>
                <a:rect b="b" l="l" r="r" t="t"/>
                <a:pathLst>
                  <a:path extrusionOk="0" h="888" w="715">
                    <a:moveTo>
                      <a:pt x="213" y="1"/>
                    </a:moveTo>
                    <a:cubicBezTo>
                      <a:pt x="181" y="1"/>
                      <a:pt x="148" y="10"/>
                      <a:pt x="120" y="30"/>
                    </a:cubicBezTo>
                    <a:cubicBezTo>
                      <a:pt x="24" y="78"/>
                      <a:pt x="1" y="197"/>
                      <a:pt x="60" y="292"/>
                    </a:cubicBezTo>
                    <a:lnTo>
                      <a:pt x="358" y="792"/>
                    </a:lnTo>
                    <a:cubicBezTo>
                      <a:pt x="382" y="852"/>
                      <a:pt x="441" y="888"/>
                      <a:pt x="525" y="888"/>
                    </a:cubicBezTo>
                    <a:cubicBezTo>
                      <a:pt x="548" y="888"/>
                      <a:pt x="584" y="864"/>
                      <a:pt x="608" y="852"/>
                    </a:cubicBezTo>
                    <a:cubicBezTo>
                      <a:pt x="679" y="792"/>
                      <a:pt x="715" y="685"/>
                      <a:pt x="667" y="602"/>
                    </a:cubicBezTo>
                    <a:lnTo>
                      <a:pt x="370" y="90"/>
                    </a:lnTo>
                    <a:cubicBezTo>
                      <a:pt x="338" y="35"/>
                      <a:pt x="276" y="1"/>
                      <a:pt x="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8" name="Google Shape;1728;p55"/>
              <p:cNvSpPr/>
              <p:nvPr/>
            </p:nvSpPr>
            <p:spPr>
              <a:xfrm>
                <a:off x="4378632" y="4399230"/>
                <a:ext cx="22705" cy="28198"/>
              </a:xfrm>
              <a:custGeom>
                <a:rect b="b" l="l" r="r" t="t"/>
                <a:pathLst>
                  <a:path extrusionOk="0" h="888" w="715">
                    <a:moveTo>
                      <a:pt x="221" y="0"/>
                    </a:moveTo>
                    <a:cubicBezTo>
                      <a:pt x="187" y="0"/>
                      <a:pt x="152" y="10"/>
                      <a:pt x="119" y="30"/>
                    </a:cubicBezTo>
                    <a:cubicBezTo>
                      <a:pt x="24" y="78"/>
                      <a:pt x="0" y="197"/>
                      <a:pt x="60" y="292"/>
                    </a:cubicBezTo>
                    <a:lnTo>
                      <a:pt x="358" y="792"/>
                    </a:lnTo>
                    <a:cubicBezTo>
                      <a:pt x="393" y="851"/>
                      <a:pt x="453" y="887"/>
                      <a:pt x="524" y="887"/>
                    </a:cubicBezTo>
                    <a:cubicBezTo>
                      <a:pt x="548" y="887"/>
                      <a:pt x="584" y="863"/>
                      <a:pt x="608" y="851"/>
                    </a:cubicBezTo>
                    <a:cubicBezTo>
                      <a:pt x="691" y="792"/>
                      <a:pt x="715" y="673"/>
                      <a:pt x="667" y="601"/>
                    </a:cubicBezTo>
                    <a:lnTo>
                      <a:pt x="369" y="89"/>
                    </a:lnTo>
                    <a:cubicBezTo>
                      <a:pt x="346" y="35"/>
                      <a:pt x="286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9" name="Google Shape;1729;p55"/>
              <p:cNvSpPr/>
              <p:nvPr/>
            </p:nvSpPr>
            <p:spPr>
              <a:xfrm>
                <a:off x="4426264" y="4351851"/>
                <a:ext cx="29532" cy="21117"/>
              </a:xfrm>
              <a:custGeom>
                <a:rect b="b" l="l" r="r" t="t"/>
                <a:pathLst>
                  <a:path extrusionOk="0" h="665" w="930">
                    <a:moveTo>
                      <a:pt x="215" y="0"/>
                    </a:moveTo>
                    <a:cubicBezTo>
                      <a:pt x="152" y="0"/>
                      <a:pt x="89" y="32"/>
                      <a:pt x="48" y="81"/>
                    </a:cubicBezTo>
                    <a:cubicBezTo>
                      <a:pt x="1" y="177"/>
                      <a:pt x="36" y="272"/>
                      <a:pt x="108" y="331"/>
                    </a:cubicBezTo>
                    <a:lnTo>
                      <a:pt x="608" y="629"/>
                    </a:lnTo>
                    <a:cubicBezTo>
                      <a:pt x="643" y="653"/>
                      <a:pt x="667" y="665"/>
                      <a:pt x="703" y="665"/>
                    </a:cubicBezTo>
                    <a:cubicBezTo>
                      <a:pt x="763" y="665"/>
                      <a:pt x="822" y="629"/>
                      <a:pt x="870" y="569"/>
                    </a:cubicBezTo>
                    <a:cubicBezTo>
                      <a:pt x="929" y="486"/>
                      <a:pt x="893" y="367"/>
                      <a:pt x="810" y="319"/>
                    </a:cubicBezTo>
                    <a:lnTo>
                      <a:pt x="298" y="22"/>
                    </a:lnTo>
                    <a:cubicBezTo>
                      <a:pt x="272" y="7"/>
                      <a:pt x="244" y="0"/>
                      <a:pt x="2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0" name="Google Shape;1730;p55"/>
              <p:cNvSpPr/>
              <p:nvPr/>
            </p:nvSpPr>
            <p:spPr>
              <a:xfrm>
                <a:off x="4186196" y="4213463"/>
                <a:ext cx="29500" cy="21117"/>
              </a:xfrm>
              <a:custGeom>
                <a:rect b="b" l="l" r="r" t="t"/>
                <a:pathLst>
                  <a:path extrusionOk="0" h="665" w="929">
                    <a:moveTo>
                      <a:pt x="214" y="0"/>
                    </a:moveTo>
                    <a:cubicBezTo>
                      <a:pt x="152" y="0"/>
                      <a:pt x="89" y="33"/>
                      <a:pt x="48" y="82"/>
                    </a:cubicBezTo>
                    <a:cubicBezTo>
                      <a:pt x="0" y="165"/>
                      <a:pt x="36" y="272"/>
                      <a:pt x="107" y="332"/>
                    </a:cubicBezTo>
                    <a:lnTo>
                      <a:pt x="619" y="629"/>
                    </a:lnTo>
                    <a:cubicBezTo>
                      <a:pt x="643" y="641"/>
                      <a:pt x="667" y="665"/>
                      <a:pt x="703" y="665"/>
                    </a:cubicBezTo>
                    <a:cubicBezTo>
                      <a:pt x="762" y="665"/>
                      <a:pt x="822" y="629"/>
                      <a:pt x="869" y="570"/>
                    </a:cubicBezTo>
                    <a:cubicBezTo>
                      <a:pt x="929" y="463"/>
                      <a:pt x="893" y="367"/>
                      <a:pt x="810" y="320"/>
                    </a:cubicBezTo>
                    <a:lnTo>
                      <a:pt x="298" y="22"/>
                    </a:lnTo>
                    <a:cubicBezTo>
                      <a:pt x="272" y="7"/>
                      <a:pt x="243" y="0"/>
                      <a:pt x="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1" name="Google Shape;1731;p55"/>
              <p:cNvSpPr/>
              <p:nvPr/>
            </p:nvSpPr>
            <p:spPr>
              <a:xfrm>
                <a:off x="4186196" y="4351978"/>
                <a:ext cx="29500" cy="21371"/>
              </a:xfrm>
              <a:custGeom>
                <a:rect b="b" l="l" r="r" t="t"/>
                <a:pathLst>
                  <a:path extrusionOk="0" h="673" w="929">
                    <a:moveTo>
                      <a:pt x="725" y="0"/>
                    </a:moveTo>
                    <a:cubicBezTo>
                      <a:pt x="692" y="0"/>
                      <a:pt x="660" y="9"/>
                      <a:pt x="631" y="30"/>
                    </a:cubicBezTo>
                    <a:lnTo>
                      <a:pt x="119" y="327"/>
                    </a:lnTo>
                    <a:cubicBezTo>
                      <a:pt x="36" y="375"/>
                      <a:pt x="0" y="494"/>
                      <a:pt x="60" y="589"/>
                    </a:cubicBezTo>
                    <a:cubicBezTo>
                      <a:pt x="95" y="649"/>
                      <a:pt x="155" y="673"/>
                      <a:pt x="226" y="673"/>
                    </a:cubicBezTo>
                    <a:cubicBezTo>
                      <a:pt x="262" y="673"/>
                      <a:pt x="286" y="661"/>
                      <a:pt x="322" y="649"/>
                    </a:cubicBezTo>
                    <a:lnTo>
                      <a:pt x="822" y="351"/>
                    </a:lnTo>
                    <a:cubicBezTo>
                      <a:pt x="893" y="292"/>
                      <a:pt x="929" y="173"/>
                      <a:pt x="881" y="89"/>
                    </a:cubicBezTo>
                    <a:cubicBezTo>
                      <a:pt x="850" y="34"/>
                      <a:pt x="787" y="0"/>
                      <a:pt x="7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2" name="Google Shape;1732;p55"/>
              <p:cNvSpPr/>
              <p:nvPr/>
            </p:nvSpPr>
            <p:spPr>
              <a:xfrm>
                <a:off x="4425883" y="4213590"/>
                <a:ext cx="29913" cy="21371"/>
              </a:xfrm>
              <a:custGeom>
                <a:rect b="b" l="l" r="r" t="t"/>
                <a:pathLst>
                  <a:path extrusionOk="0" h="673" w="942">
                    <a:moveTo>
                      <a:pt x="725" y="0"/>
                    </a:moveTo>
                    <a:cubicBezTo>
                      <a:pt x="693" y="0"/>
                      <a:pt x="660" y="10"/>
                      <a:pt x="632" y="30"/>
                    </a:cubicBezTo>
                    <a:lnTo>
                      <a:pt x="120" y="328"/>
                    </a:lnTo>
                    <a:cubicBezTo>
                      <a:pt x="36" y="375"/>
                      <a:pt x="1" y="494"/>
                      <a:pt x="60" y="578"/>
                    </a:cubicBezTo>
                    <a:cubicBezTo>
                      <a:pt x="96" y="637"/>
                      <a:pt x="155" y="673"/>
                      <a:pt x="227" y="673"/>
                    </a:cubicBezTo>
                    <a:cubicBezTo>
                      <a:pt x="251" y="673"/>
                      <a:pt x="286" y="661"/>
                      <a:pt x="310" y="637"/>
                    </a:cubicBezTo>
                    <a:lnTo>
                      <a:pt x="822" y="340"/>
                    </a:lnTo>
                    <a:cubicBezTo>
                      <a:pt x="905" y="280"/>
                      <a:pt x="941" y="161"/>
                      <a:pt x="882" y="89"/>
                    </a:cubicBezTo>
                    <a:cubicBezTo>
                      <a:pt x="850" y="35"/>
                      <a:pt x="788" y="0"/>
                      <a:pt x="7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733" name="Google Shape;1733;p55"/>
          <p:cNvGrpSpPr/>
          <p:nvPr/>
        </p:nvGrpSpPr>
        <p:grpSpPr>
          <a:xfrm>
            <a:off x="4540449" y="1190568"/>
            <a:ext cx="367925" cy="367161"/>
            <a:chOff x="5756399" y="2434456"/>
            <a:chExt cx="367925" cy="367161"/>
          </a:xfrm>
        </p:grpSpPr>
        <p:sp>
          <p:nvSpPr>
            <p:cNvPr id="1734" name="Google Shape;1734;p55"/>
            <p:cNvSpPr/>
            <p:nvPr/>
          </p:nvSpPr>
          <p:spPr>
            <a:xfrm>
              <a:off x="5864865" y="2563023"/>
              <a:ext cx="39882" cy="68297"/>
            </a:xfrm>
            <a:custGeom>
              <a:rect b="b" l="l" r="r" t="t"/>
              <a:pathLst>
                <a:path extrusionOk="0" h="2144" w="1252">
                  <a:moveTo>
                    <a:pt x="918" y="334"/>
                  </a:moveTo>
                  <a:lnTo>
                    <a:pt x="918" y="1822"/>
                  </a:lnTo>
                  <a:lnTo>
                    <a:pt x="334" y="1822"/>
                  </a:lnTo>
                  <a:lnTo>
                    <a:pt x="334" y="334"/>
                  </a:lnTo>
                  <a:close/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1977"/>
                  </a:lnTo>
                  <a:cubicBezTo>
                    <a:pt x="1" y="2072"/>
                    <a:pt x="84" y="2144"/>
                    <a:pt x="168" y="2144"/>
                  </a:cubicBezTo>
                  <a:lnTo>
                    <a:pt x="1096" y="2144"/>
                  </a:lnTo>
                  <a:cubicBezTo>
                    <a:pt x="1180" y="2144"/>
                    <a:pt x="1251" y="2072"/>
                    <a:pt x="1251" y="1977"/>
                  </a:cubicBezTo>
                  <a:lnTo>
                    <a:pt x="1251" y="167"/>
                  </a:lnTo>
                  <a:cubicBezTo>
                    <a:pt x="1251" y="72"/>
                    <a:pt x="1180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55"/>
            <p:cNvSpPr/>
            <p:nvPr/>
          </p:nvSpPr>
          <p:spPr>
            <a:xfrm>
              <a:off x="5920261" y="2563023"/>
              <a:ext cx="40233" cy="68297"/>
            </a:xfrm>
            <a:custGeom>
              <a:rect b="b" l="l" r="r" t="t"/>
              <a:pathLst>
                <a:path extrusionOk="0" h="2144" w="1263">
                  <a:moveTo>
                    <a:pt x="929" y="334"/>
                  </a:moveTo>
                  <a:lnTo>
                    <a:pt x="929" y="1822"/>
                  </a:lnTo>
                  <a:lnTo>
                    <a:pt x="346" y="1822"/>
                  </a:lnTo>
                  <a:lnTo>
                    <a:pt x="346" y="334"/>
                  </a:lnTo>
                  <a:close/>
                  <a:moveTo>
                    <a:pt x="167" y="1"/>
                  </a:moveTo>
                  <a:cubicBezTo>
                    <a:pt x="84" y="1"/>
                    <a:pt x="12" y="72"/>
                    <a:pt x="12" y="167"/>
                  </a:cubicBezTo>
                  <a:lnTo>
                    <a:pt x="12" y="1977"/>
                  </a:lnTo>
                  <a:cubicBezTo>
                    <a:pt x="0" y="2072"/>
                    <a:pt x="84" y="2144"/>
                    <a:pt x="167" y="2144"/>
                  </a:cubicBezTo>
                  <a:lnTo>
                    <a:pt x="1096" y="2144"/>
                  </a:lnTo>
                  <a:cubicBezTo>
                    <a:pt x="1179" y="2144"/>
                    <a:pt x="1262" y="2072"/>
                    <a:pt x="1262" y="1977"/>
                  </a:cubicBezTo>
                  <a:lnTo>
                    <a:pt x="1262" y="167"/>
                  </a:lnTo>
                  <a:cubicBezTo>
                    <a:pt x="1262" y="72"/>
                    <a:pt x="1179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55"/>
            <p:cNvSpPr/>
            <p:nvPr/>
          </p:nvSpPr>
          <p:spPr>
            <a:xfrm>
              <a:off x="5790165" y="2646451"/>
              <a:ext cx="39851" cy="68329"/>
            </a:xfrm>
            <a:custGeom>
              <a:rect b="b" l="l" r="r" t="t"/>
              <a:pathLst>
                <a:path extrusionOk="0" h="2145" w="1251">
                  <a:moveTo>
                    <a:pt x="917" y="334"/>
                  </a:moveTo>
                  <a:lnTo>
                    <a:pt x="917" y="1823"/>
                  </a:lnTo>
                  <a:lnTo>
                    <a:pt x="346" y="1823"/>
                  </a:lnTo>
                  <a:lnTo>
                    <a:pt x="346" y="334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1977"/>
                  </a:lnTo>
                  <a:cubicBezTo>
                    <a:pt x="0" y="2073"/>
                    <a:pt x="72" y="2144"/>
                    <a:pt x="167" y="2144"/>
                  </a:cubicBezTo>
                  <a:lnTo>
                    <a:pt x="1084" y="2144"/>
                  </a:lnTo>
                  <a:cubicBezTo>
                    <a:pt x="1179" y="2144"/>
                    <a:pt x="1251" y="2073"/>
                    <a:pt x="1251" y="1977"/>
                  </a:cubicBezTo>
                  <a:lnTo>
                    <a:pt x="1251" y="168"/>
                  </a:lnTo>
                  <a:cubicBezTo>
                    <a:pt x="1251" y="72"/>
                    <a:pt x="1179" y="1"/>
                    <a:pt x="10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55"/>
            <p:cNvSpPr/>
            <p:nvPr/>
          </p:nvSpPr>
          <p:spPr>
            <a:xfrm>
              <a:off x="6050707" y="2646451"/>
              <a:ext cx="39882" cy="68329"/>
            </a:xfrm>
            <a:custGeom>
              <a:rect b="b" l="l" r="r" t="t"/>
              <a:pathLst>
                <a:path extrusionOk="0" h="2145" w="1252">
                  <a:moveTo>
                    <a:pt x="930" y="334"/>
                  </a:moveTo>
                  <a:lnTo>
                    <a:pt x="930" y="1823"/>
                  </a:lnTo>
                  <a:lnTo>
                    <a:pt x="346" y="1823"/>
                  </a:lnTo>
                  <a:lnTo>
                    <a:pt x="346" y="334"/>
                  </a:lnTo>
                  <a:close/>
                  <a:moveTo>
                    <a:pt x="168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1977"/>
                  </a:lnTo>
                  <a:cubicBezTo>
                    <a:pt x="1" y="2073"/>
                    <a:pt x="72" y="2144"/>
                    <a:pt x="168" y="2144"/>
                  </a:cubicBezTo>
                  <a:lnTo>
                    <a:pt x="1096" y="2144"/>
                  </a:lnTo>
                  <a:cubicBezTo>
                    <a:pt x="1180" y="2144"/>
                    <a:pt x="1251" y="2073"/>
                    <a:pt x="1251" y="1977"/>
                  </a:cubicBezTo>
                  <a:lnTo>
                    <a:pt x="1251" y="168"/>
                  </a:lnTo>
                  <a:cubicBezTo>
                    <a:pt x="1251" y="72"/>
                    <a:pt x="1180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55"/>
            <p:cNvSpPr/>
            <p:nvPr/>
          </p:nvSpPr>
          <p:spPr>
            <a:xfrm>
              <a:off x="5976007" y="2563023"/>
              <a:ext cx="39851" cy="68297"/>
            </a:xfrm>
            <a:custGeom>
              <a:rect b="b" l="l" r="r" t="t"/>
              <a:pathLst>
                <a:path extrusionOk="0" h="2144" w="1251">
                  <a:moveTo>
                    <a:pt x="917" y="334"/>
                  </a:moveTo>
                  <a:lnTo>
                    <a:pt x="917" y="1822"/>
                  </a:lnTo>
                  <a:lnTo>
                    <a:pt x="334" y="1822"/>
                  </a:lnTo>
                  <a:lnTo>
                    <a:pt x="334" y="334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977"/>
                  </a:lnTo>
                  <a:cubicBezTo>
                    <a:pt x="0" y="2072"/>
                    <a:pt x="72" y="2144"/>
                    <a:pt x="167" y="2144"/>
                  </a:cubicBezTo>
                  <a:lnTo>
                    <a:pt x="1084" y="2144"/>
                  </a:lnTo>
                  <a:cubicBezTo>
                    <a:pt x="1179" y="2144"/>
                    <a:pt x="1251" y="2072"/>
                    <a:pt x="1251" y="1977"/>
                  </a:cubicBezTo>
                  <a:lnTo>
                    <a:pt x="1251" y="167"/>
                  </a:lnTo>
                  <a:cubicBezTo>
                    <a:pt x="1251" y="72"/>
                    <a:pt x="1179" y="1"/>
                    <a:pt x="10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55"/>
            <p:cNvSpPr/>
            <p:nvPr/>
          </p:nvSpPr>
          <p:spPr>
            <a:xfrm>
              <a:off x="5919114" y="2453027"/>
              <a:ext cx="42877" cy="43673"/>
            </a:xfrm>
            <a:custGeom>
              <a:rect b="b" l="l" r="r" t="t"/>
              <a:pathLst>
                <a:path extrusionOk="0" h="1371" w="1346">
                  <a:moveTo>
                    <a:pt x="679" y="1"/>
                  </a:moveTo>
                  <a:cubicBezTo>
                    <a:pt x="596" y="1"/>
                    <a:pt x="524" y="72"/>
                    <a:pt x="524" y="167"/>
                  </a:cubicBezTo>
                  <a:lnTo>
                    <a:pt x="524" y="525"/>
                  </a:lnTo>
                  <a:lnTo>
                    <a:pt x="167" y="525"/>
                  </a:lnTo>
                  <a:cubicBezTo>
                    <a:pt x="72" y="525"/>
                    <a:pt x="1" y="596"/>
                    <a:pt x="1" y="691"/>
                  </a:cubicBezTo>
                  <a:cubicBezTo>
                    <a:pt x="1" y="775"/>
                    <a:pt x="72" y="846"/>
                    <a:pt x="167" y="846"/>
                  </a:cubicBezTo>
                  <a:lnTo>
                    <a:pt x="524" y="846"/>
                  </a:lnTo>
                  <a:lnTo>
                    <a:pt x="501" y="1203"/>
                  </a:lnTo>
                  <a:cubicBezTo>
                    <a:pt x="501" y="1299"/>
                    <a:pt x="584" y="1370"/>
                    <a:pt x="667" y="1370"/>
                  </a:cubicBezTo>
                  <a:cubicBezTo>
                    <a:pt x="751" y="1370"/>
                    <a:pt x="834" y="1299"/>
                    <a:pt x="834" y="1203"/>
                  </a:cubicBezTo>
                  <a:lnTo>
                    <a:pt x="834" y="846"/>
                  </a:lnTo>
                  <a:lnTo>
                    <a:pt x="1191" y="846"/>
                  </a:lnTo>
                  <a:cubicBezTo>
                    <a:pt x="1274" y="846"/>
                    <a:pt x="1346" y="775"/>
                    <a:pt x="1346" y="691"/>
                  </a:cubicBezTo>
                  <a:cubicBezTo>
                    <a:pt x="1346" y="596"/>
                    <a:pt x="1274" y="525"/>
                    <a:pt x="1191" y="525"/>
                  </a:cubicBezTo>
                  <a:lnTo>
                    <a:pt x="846" y="525"/>
                  </a:lnTo>
                  <a:lnTo>
                    <a:pt x="846" y="167"/>
                  </a:ln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55"/>
            <p:cNvSpPr/>
            <p:nvPr/>
          </p:nvSpPr>
          <p:spPr>
            <a:xfrm>
              <a:off x="5756399" y="2434456"/>
              <a:ext cx="367925" cy="367161"/>
            </a:xfrm>
            <a:custGeom>
              <a:rect b="b" l="l" r="r" t="t"/>
              <a:pathLst>
                <a:path extrusionOk="0" h="11526" w="11550">
                  <a:moveTo>
                    <a:pt x="7192" y="334"/>
                  </a:moveTo>
                  <a:lnTo>
                    <a:pt x="7192" y="2215"/>
                  </a:lnTo>
                  <a:lnTo>
                    <a:pt x="6287" y="2215"/>
                  </a:lnTo>
                  <a:cubicBezTo>
                    <a:pt x="6192" y="2215"/>
                    <a:pt x="6121" y="2298"/>
                    <a:pt x="6121" y="2382"/>
                  </a:cubicBezTo>
                  <a:cubicBezTo>
                    <a:pt x="6121" y="2477"/>
                    <a:pt x="6192" y="2548"/>
                    <a:pt x="6287" y="2548"/>
                  </a:cubicBezTo>
                  <a:lnTo>
                    <a:pt x="8859" y="2548"/>
                  </a:lnTo>
                  <a:lnTo>
                    <a:pt x="8859" y="2822"/>
                  </a:lnTo>
                  <a:lnTo>
                    <a:pt x="2692" y="2822"/>
                  </a:lnTo>
                  <a:lnTo>
                    <a:pt x="2692" y="2548"/>
                  </a:lnTo>
                  <a:lnTo>
                    <a:pt x="5335" y="2548"/>
                  </a:lnTo>
                  <a:cubicBezTo>
                    <a:pt x="5418" y="2548"/>
                    <a:pt x="5490" y="2477"/>
                    <a:pt x="5490" y="2382"/>
                  </a:cubicBezTo>
                  <a:cubicBezTo>
                    <a:pt x="5490" y="2298"/>
                    <a:pt x="5418" y="2215"/>
                    <a:pt x="5335" y="2215"/>
                  </a:cubicBezTo>
                  <a:lnTo>
                    <a:pt x="4370" y="2215"/>
                  </a:lnTo>
                  <a:lnTo>
                    <a:pt x="4370" y="334"/>
                  </a:lnTo>
                  <a:close/>
                  <a:moveTo>
                    <a:pt x="2787" y="4287"/>
                  </a:moveTo>
                  <a:lnTo>
                    <a:pt x="2787" y="4560"/>
                  </a:lnTo>
                  <a:lnTo>
                    <a:pt x="346" y="4560"/>
                  </a:lnTo>
                  <a:lnTo>
                    <a:pt x="346" y="4287"/>
                  </a:lnTo>
                  <a:close/>
                  <a:moveTo>
                    <a:pt x="7133" y="8037"/>
                  </a:moveTo>
                  <a:lnTo>
                    <a:pt x="7133" y="10537"/>
                  </a:lnTo>
                  <a:lnTo>
                    <a:pt x="5954" y="10537"/>
                  </a:lnTo>
                  <a:lnTo>
                    <a:pt x="5954" y="8037"/>
                  </a:lnTo>
                  <a:close/>
                  <a:moveTo>
                    <a:pt x="8442" y="3156"/>
                  </a:moveTo>
                  <a:lnTo>
                    <a:pt x="8442" y="10537"/>
                  </a:lnTo>
                  <a:lnTo>
                    <a:pt x="7478" y="10537"/>
                  </a:lnTo>
                  <a:lnTo>
                    <a:pt x="7478" y="7859"/>
                  </a:lnTo>
                  <a:cubicBezTo>
                    <a:pt x="7478" y="7775"/>
                    <a:pt x="7395" y="7704"/>
                    <a:pt x="7311" y="7704"/>
                  </a:cubicBezTo>
                  <a:lnTo>
                    <a:pt x="4287" y="7704"/>
                  </a:lnTo>
                  <a:cubicBezTo>
                    <a:pt x="4204" y="7704"/>
                    <a:pt x="4120" y="7775"/>
                    <a:pt x="4120" y="7859"/>
                  </a:cubicBezTo>
                  <a:lnTo>
                    <a:pt x="4120" y="10537"/>
                  </a:lnTo>
                  <a:lnTo>
                    <a:pt x="3156" y="10537"/>
                  </a:lnTo>
                  <a:lnTo>
                    <a:pt x="3132" y="3156"/>
                  </a:lnTo>
                  <a:close/>
                  <a:moveTo>
                    <a:pt x="5609" y="8061"/>
                  </a:moveTo>
                  <a:lnTo>
                    <a:pt x="5609" y="10561"/>
                  </a:lnTo>
                  <a:lnTo>
                    <a:pt x="4442" y="10561"/>
                  </a:lnTo>
                  <a:lnTo>
                    <a:pt x="4442" y="8061"/>
                  </a:lnTo>
                  <a:close/>
                  <a:moveTo>
                    <a:pt x="10966" y="4906"/>
                  </a:moveTo>
                  <a:lnTo>
                    <a:pt x="10966" y="10561"/>
                  </a:lnTo>
                  <a:lnTo>
                    <a:pt x="8764" y="10561"/>
                  </a:lnTo>
                  <a:lnTo>
                    <a:pt x="8764" y="4906"/>
                  </a:lnTo>
                  <a:close/>
                  <a:moveTo>
                    <a:pt x="11205" y="10883"/>
                  </a:moveTo>
                  <a:lnTo>
                    <a:pt x="11205" y="11180"/>
                  </a:lnTo>
                  <a:lnTo>
                    <a:pt x="334" y="11180"/>
                  </a:lnTo>
                  <a:lnTo>
                    <a:pt x="334" y="10883"/>
                  </a:lnTo>
                  <a:close/>
                  <a:moveTo>
                    <a:pt x="4216" y="0"/>
                  </a:moveTo>
                  <a:cubicBezTo>
                    <a:pt x="4120" y="0"/>
                    <a:pt x="4049" y="72"/>
                    <a:pt x="4049" y="167"/>
                  </a:cubicBezTo>
                  <a:lnTo>
                    <a:pt x="4049" y="2239"/>
                  </a:lnTo>
                  <a:lnTo>
                    <a:pt x="2537" y="2239"/>
                  </a:lnTo>
                  <a:cubicBezTo>
                    <a:pt x="2442" y="2239"/>
                    <a:pt x="2370" y="2310"/>
                    <a:pt x="2370" y="2394"/>
                  </a:cubicBezTo>
                  <a:lnTo>
                    <a:pt x="2370" y="3013"/>
                  </a:lnTo>
                  <a:cubicBezTo>
                    <a:pt x="2370" y="3096"/>
                    <a:pt x="2442" y="3179"/>
                    <a:pt x="2537" y="3179"/>
                  </a:cubicBezTo>
                  <a:lnTo>
                    <a:pt x="2787" y="3179"/>
                  </a:lnTo>
                  <a:lnTo>
                    <a:pt x="2787" y="3965"/>
                  </a:lnTo>
                  <a:lnTo>
                    <a:pt x="167" y="3965"/>
                  </a:lnTo>
                  <a:cubicBezTo>
                    <a:pt x="72" y="3965"/>
                    <a:pt x="1" y="4037"/>
                    <a:pt x="1" y="4132"/>
                  </a:cubicBezTo>
                  <a:lnTo>
                    <a:pt x="1" y="4739"/>
                  </a:lnTo>
                  <a:cubicBezTo>
                    <a:pt x="1" y="4822"/>
                    <a:pt x="72" y="4906"/>
                    <a:pt x="167" y="4906"/>
                  </a:cubicBezTo>
                  <a:lnTo>
                    <a:pt x="239" y="4906"/>
                  </a:lnTo>
                  <a:lnTo>
                    <a:pt x="239" y="6013"/>
                  </a:lnTo>
                  <a:cubicBezTo>
                    <a:pt x="239" y="6108"/>
                    <a:pt x="310" y="6180"/>
                    <a:pt x="406" y="6180"/>
                  </a:cubicBezTo>
                  <a:cubicBezTo>
                    <a:pt x="489" y="6180"/>
                    <a:pt x="572" y="6108"/>
                    <a:pt x="572" y="6013"/>
                  </a:cubicBezTo>
                  <a:lnTo>
                    <a:pt x="572" y="4906"/>
                  </a:lnTo>
                  <a:lnTo>
                    <a:pt x="2763" y="4906"/>
                  </a:lnTo>
                  <a:lnTo>
                    <a:pt x="2763" y="10561"/>
                  </a:lnTo>
                  <a:lnTo>
                    <a:pt x="572" y="10561"/>
                  </a:lnTo>
                  <a:lnTo>
                    <a:pt x="572" y="6870"/>
                  </a:lnTo>
                  <a:cubicBezTo>
                    <a:pt x="572" y="6775"/>
                    <a:pt x="489" y="6704"/>
                    <a:pt x="406" y="6704"/>
                  </a:cubicBezTo>
                  <a:cubicBezTo>
                    <a:pt x="310" y="6704"/>
                    <a:pt x="239" y="6775"/>
                    <a:pt x="239" y="6870"/>
                  </a:cubicBezTo>
                  <a:lnTo>
                    <a:pt x="239" y="10561"/>
                  </a:lnTo>
                  <a:lnTo>
                    <a:pt x="167" y="10561"/>
                  </a:lnTo>
                  <a:cubicBezTo>
                    <a:pt x="72" y="10561"/>
                    <a:pt x="1" y="10633"/>
                    <a:pt x="1" y="10716"/>
                  </a:cubicBezTo>
                  <a:lnTo>
                    <a:pt x="1" y="11359"/>
                  </a:lnTo>
                  <a:cubicBezTo>
                    <a:pt x="1" y="11454"/>
                    <a:pt x="72" y="11526"/>
                    <a:pt x="167" y="11526"/>
                  </a:cubicBezTo>
                  <a:lnTo>
                    <a:pt x="11371" y="11526"/>
                  </a:lnTo>
                  <a:cubicBezTo>
                    <a:pt x="11466" y="11526"/>
                    <a:pt x="11538" y="11454"/>
                    <a:pt x="11538" y="11359"/>
                  </a:cubicBezTo>
                  <a:lnTo>
                    <a:pt x="11538" y="10716"/>
                  </a:lnTo>
                  <a:cubicBezTo>
                    <a:pt x="11538" y="10633"/>
                    <a:pt x="11466" y="10561"/>
                    <a:pt x="11371" y="10561"/>
                  </a:cubicBezTo>
                  <a:lnTo>
                    <a:pt x="11300" y="10561"/>
                  </a:lnTo>
                  <a:lnTo>
                    <a:pt x="11300" y="4906"/>
                  </a:lnTo>
                  <a:lnTo>
                    <a:pt x="11383" y="4906"/>
                  </a:lnTo>
                  <a:cubicBezTo>
                    <a:pt x="11478" y="4906"/>
                    <a:pt x="11550" y="4822"/>
                    <a:pt x="11550" y="4739"/>
                  </a:cubicBezTo>
                  <a:lnTo>
                    <a:pt x="11550" y="4132"/>
                  </a:lnTo>
                  <a:cubicBezTo>
                    <a:pt x="11550" y="4037"/>
                    <a:pt x="11478" y="3965"/>
                    <a:pt x="11383" y="3965"/>
                  </a:cubicBezTo>
                  <a:lnTo>
                    <a:pt x="10359" y="3965"/>
                  </a:lnTo>
                  <a:cubicBezTo>
                    <a:pt x="10276" y="3965"/>
                    <a:pt x="10192" y="4037"/>
                    <a:pt x="10192" y="4132"/>
                  </a:cubicBezTo>
                  <a:cubicBezTo>
                    <a:pt x="10192" y="4215"/>
                    <a:pt x="10276" y="4287"/>
                    <a:pt x="10359" y="4287"/>
                  </a:cubicBezTo>
                  <a:lnTo>
                    <a:pt x="11216" y="4287"/>
                  </a:lnTo>
                  <a:lnTo>
                    <a:pt x="11216" y="4560"/>
                  </a:lnTo>
                  <a:lnTo>
                    <a:pt x="8776" y="4560"/>
                  </a:lnTo>
                  <a:lnTo>
                    <a:pt x="8776" y="4287"/>
                  </a:lnTo>
                  <a:lnTo>
                    <a:pt x="9526" y="4287"/>
                  </a:lnTo>
                  <a:cubicBezTo>
                    <a:pt x="9609" y="4287"/>
                    <a:pt x="9692" y="4215"/>
                    <a:pt x="9692" y="4132"/>
                  </a:cubicBezTo>
                  <a:cubicBezTo>
                    <a:pt x="9692" y="4037"/>
                    <a:pt x="9609" y="3965"/>
                    <a:pt x="9526" y="3965"/>
                  </a:cubicBezTo>
                  <a:lnTo>
                    <a:pt x="8776" y="3965"/>
                  </a:lnTo>
                  <a:lnTo>
                    <a:pt x="8776" y="3179"/>
                  </a:lnTo>
                  <a:lnTo>
                    <a:pt x="9038" y="3179"/>
                  </a:lnTo>
                  <a:cubicBezTo>
                    <a:pt x="9121" y="3179"/>
                    <a:pt x="9192" y="3096"/>
                    <a:pt x="9192" y="3013"/>
                  </a:cubicBezTo>
                  <a:lnTo>
                    <a:pt x="9192" y="2394"/>
                  </a:lnTo>
                  <a:cubicBezTo>
                    <a:pt x="9192" y="2310"/>
                    <a:pt x="9121" y="2239"/>
                    <a:pt x="9038" y="2239"/>
                  </a:cubicBezTo>
                  <a:lnTo>
                    <a:pt x="7525" y="2239"/>
                  </a:lnTo>
                  <a:lnTo>
                    <a:pt x="7525" y="167"/>
                  </a:lnTo>
                  <a:cubicBezTo>
                    <a:pt x="7525" y="72"/>
                    <a:pt x="7454" y="0"/>
                    <a:pt x="7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1" name="Google Shape;1741;p55"/>
          <p:cNvGrpSpPr/>
          <p:nvPr/>
        </p:nvGrpSpPr>
        <p:grpSpPr>
          <a:xfrm>
            <a:off x="4592118" y="2718588"/>
            <a:ext cx="264550" cy="353222"/>
            <a:chOff x="903530" y="3806125"/>
            <a:chExt cx="264550" cy="353222"/>
          </a:xfrm>
        </p:grpSpPr>
        <p:sp>
          <p:nvSpPr>
            <p:cNvPr id="1742" name="Google Shape;1742;p55"/>
            <p:cNvSpPr/>
            <p:nvPr/>
          </p:nvSpPr>
          <p:spPr>
            <a:xfrm>
              <a:off x="926637" y="3839321"/>
              <a:ext cx="173237" cy="162002"/>
            </a:xfrm>
            <a:custGeom>
              <a:rect b="b" l="l" r="r" t="t"/>
              <a:pathLst>
                <a:path extrusionOk="0" h="5090" w="5443">
                  <a:moveTo>
                    <a:pt x="3418" y="1"/>
                  </a:moveTo>
                  <a:cubicBezTo>
                    <a:pt x="2623" y="1"/>
                    <a:pt x="1831" y="307"/>
                    <a:pt x="1227" y="911"/>
                  </a:cubicBezTo>
                  <a:cubicBezTo>
                    <a:pt x="108" y="2030"/>
                    <a:pt x="1" y="3804"/>
                    <a:pt x="989" y="5030"/>
                  </a:cubicBezTo>
                  <a:cubicBezTo>
                    <a:pt x="1013" y="5078"/>
                    <a:pt x="1061" y="5090"/>
                    <a:pt x="1120" y="5090"/>
                  </a:cubicBezTo>
                  <a:cubicBezTo>
                    <a:pt x="1156" y="5090"/>
                    <a:pt x="1192" y="5078"/>
                    <a:pt x="1227" y="5066"/>
                  </a:cubicBezTo>
                  <a:cubicBezTo>
                    <a:pt x="1299" y="5006"/>
                    <a:pt x="1311" y="4899"/>
                    <a:pt x="1251" y="4840"/>
                  </a:cubicBezTo>
                  <a:cubicBezTo>
                    <a:pt x="382" y="3744"/>
                    <a:pt x="477" y="2149"/>
                    <a:pt x="1477" y="1149"/>
                  </a:cubicBezTo>
                  <a:cubicBezTo>
                    <a:pt x="2019" y="607"/>
                    <a:pt x="2735" y="334"/>
                    <a:pt x="3452" y="334"/>
                  </a:cubicBezTo>
                  <a:cubicBezTo>
                    <a:pt x="4059" y="334"/>
                    <a:pt x="4666" y="530"/>
                    <a:pt x="5168" y="923"/>
                  </a:cubicBezTo>
                  <a:cubicBezTo>
                    <a:pt x="5199" y="948"/>
                    <a:pt x="5237" y="961"/>
                    <a:pt x="5273" y="961"/>
                  </a:cubicBezTo>
                  <a:cubicBezTo>
                    <a:pt x="5321" y="961"/>
                    <a:pt x="5367" y="939"/>
                    <a:pt x="5394" y="899"/>
                  </a:cubicBezTo>
                  <a:cubicBezTo>
                    <a:pt x="5442" y="827"/>
                    <a:pt x="5418" y="720"/>
                    <a:pt x="5347" y="672"/>
                  </a:cubicBezTo>
                  <a:cubicBezTo>
                    <a:pt x="4777" y="223"/>
                    <a:pt x="4096" y="1"/>
                    <a:pt x="3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55"/>
            <p:cNvSpPr/>
            <p:nvPr/>
          </p:nvSpPr>
          <p:spPr>
            <a:xfrm>
              <a:off x="903530" y="3806125"/>
              <a:ext cx="264550" cy="353222"/>
            </a:xfrm>
            <a:custGeom>
              <a:rect b="b" l="l" r="r" t="t"/>
              <a:pathLst>
                <a:path extrusionOk="0" h="11098" w="8312">
                  <a:moveTo>
                    <a:pt x="4144" y="322"/>
                  </a:moveTo>
                  <a:cubicBezTo>
                    <a:pt x="6251" y="322"/>
                    <a:pt x="7966" y="2025"/>
                    <a:pt x="7966" y="4144"/>
                  </a:cubicBezTo>
                  <a:cubicBezTo>
                    <a:pt x="7978" y="5085"/>
                    <a:pt x="7775" y="6002"/>
                    <a:pt x="7371" y="6895"/>
                  </a:cubicBezTo>
                  <a:cubicBezTo>
                    <a:pt x="7037" y="7609"/>
                    <a:pt x="6597" y="8323"/>
                    <a:pt x="6025" y="8978"/>
                  </a:cubicBezTo>
                  <a:cubicBezTo>
                    <a:pt x="5228" y="9919"/>
                    <a:pt x="4418" y="10526"/>
                    <a:pt x="4156" y="10717"/>
                  </a:cubicBezTo>
                  <a:cubicBezTo>
                    <a:pt x="3882" y="10538"/>
                    <a:pt x="3084" y="9931"/>
                    <a:pt x="2275" y="8990"/>
                  </a:cubicBezTo>
                  <a:cubicBezTo>
                    <a:pt x="1715" y="8323"/>
                    <a:pt x="1251" y="7621"/>
                    <a:pt x="929" y="6895"/>
                  </a:cubicBezTo>
                  <a:cubicBezTo>
                    <a:pt x="525" y="6002"/>
                    <a:pt x="310" y="5085"/>
                    <a:pt x="310" y="4144"/>
                  </a:cubicBezTo>
                  <a:cubicBezTo>
                    <a:pt x="310" y="2025"/>
                    <a:pt x="2025" y="322"/>
                    <a:pt x="4144" y="322"/>
                  </a:cubicBezTo>
                  <a:close/>
                  <a:moveTo>
                    <a:pt x="4156" y="1"/>
                  </a:moveTo>
                  <a:cubicBezTo>
                    <a:pt x="1858" y="1"/>
                    <a:pt x="1" y="1870"/>
                    <a:pt x="1" y="4156"/>
                  </a:cubicBezTo>
                  <a:cubicBezTo>
                    <a:pt x="1" y="5121"/>
                    <a:pt x="215" y="6097"/>
                    <a:pt x="644" y="7049"/>
                  </a:cubicBezTo>
                  <a:cubicBezTo>
                    <a:pt x="989" y="7788"/>
                    <a:pt x="1441" y="8514"/>
                    <a:pt x="2037" y="9216"/>
                  </a:cubicBezTo>
                  <a:cubicBezTo>
                    <a:pt x="3037" y="10395"/>
                    <a:pt x="4037" y="11050"/>
                    <a:pt x="4061" y="11062"/>
                  </a:cubicBezTo>
                  <a:cubicBezTo>
                    <a:pt x="4096" y="11074"/>
                    <a:pt x="4120" y="11098"/>
                    <a:pt x="4156" y="11098"/>
                  </a:cubicBezTo>
                  <a:cubicBezTo>
                    <a:pt x="4180" y="11098"/>
                    <a:pt x="4215" y="11074"/>
                    <a:pt x="4239" y="11062"/>
                  </a:cubicBezTo>
                  <a:cubicBezTo>
                    <a:pt x="4287" y="11038"/>
                    <a:pt x="5275" y="10395"/>
                    <a:pt x="6263" y="9216"/>
                  </a:cubicBezTo>
                  <a:cubicBezTo>
                    <a:pt x="6859" y="8538"/>
                    <a:pt x="7323" y="7800"/>
                    <a:pt x="7668" y="7049"/>
                  </a:cubicBezTo>
                  <a:cubicBezTo>
                    <a:pt x="8085" y="6109"/>
                    <a:pt x="8311" y="5144"/>
                    <a:pt x="8311" y="4156"/>
                  </a:cubicBezTo>
                  <a:cubicBezTo>
                    <a:pt x="8311" y="1870"/>
                    <a:pt x="6442" y="1"/>
                    <a:pt x="4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55"/>
            <p:cNvSpPr/>
            <p:nvPr/>
          </p:nvSpPr>
          <p:spPr>
            <a:xfrm>
              <a:off x="1008879" y="3904059"/>
              <a:ext cx="54966" cy="18460"/>
            </a:xfrm>
            <a:custGeom>
              <a:rect b="b" l="l" r="r" t="t"/>
              <a:pathLst>
                <a:path extrusionOk="0" h="580" w="1727">
                  <a:moveTo>
                    <a:pt x="648" y="1"/>
                  </a:moveTo>
                  <a:cubicBezTo>
                    <a:pt x="492" y="1"/>
                    <a:pt x="319" y="16"/>
                    <a:pt x="132" y="55"/>
                  </a:cubicBezTo>
                  <a:cubicBezTo>
                    <a:pt x="60" y="67"/>
                    <a:pt x="1" y="127"/>
                    <a:pt x="1" y="222"/>
                  </a:cubicBezTo>
                  <a:lnTo>
                    <a:pt x="1" y="401"/>
                  </a:lnTo>
                  <a:cubicBezTo>
                    <a:pt x="1" y="484"/>
                    <a:pt x="72" y="555"/>
                    <a:pt x="155" y="555"/>
                  </a:cubicBezTo>
                  <a:cubicBezTo>
                    <a:pt x="251" y="555"/>
                    <a:pt x="322" y="484"/>
                    <a:pt x="322" y="401"/>
                  </a:cubicBezTo>
                  <a:lnTo>
                    <a:pt x="322" y="365"/>
                  </a:lnTo>
                  <a:cubicBezTo>
                    <a:pt x="434" y="350"/>
                    <a:pt x="539" y="343"/>
                    <a:pt x="636" y="343"/>
                  </a:cubicBezTo>
                  <a:cubicBezTo>
                    <a:pt x="841" y="343"/>
                    <a:pt x="1011" y="372"/>
                    <a:pt x="1132" y="413"/>
                  </a:cubicBezTo>
                  <a:cubicBezTo>
                    <a:pt x="1334" y="472"/>
                    <a:pt x="1453" y="543"/>
                    <a:pt x="1465" y="543"/>
                  </a:cubicBezTo>
                  <a:cubicBezTo>
                    <a:pt x="1501" y="555"/>
                    <a:pt x="1525" y="579"/>
                    <a:pt x="1560" y="579"/>
                  </a:cubicBezTo>
                  <a:cubicBezTo>
                    <a:pt x="1620" y="579"/>
                    <a:pt x="1667" y="543"/>
                    <a:pt x="1691" y="496"/>
                  </a:cubicBezTo>
                  <a:cubicBezTo>
                    <a:pt x="1727" y="401"/>
                    <a:pt x="1703" y="305"/>
                    <a:pt x="1632" y="246"/>
                  </a:cubicBezTo>
                  <a:cubicBezTo>
                    <a:pt x="1613" y="236"/>
                    <a:pt x="1255" y="1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55"/>
            <p:cNvSpPr/>
            <p:nvPr/>
          </p:nvSpPr>
          <p:spPr>
            <a:xfrm>
              <a:off x="972118" y="3872072"/>
              <a:ext cx="172473" cy="164866"/>
            </a:xfrm>
            <a:custGeom>
              <a:rect b="b" l="l" r="r" t="t"/>
              <a:pathLst>
                <a:path extrusionOk="0" h="5180" w="5419">
                  <a:moveTo>
                    <a:pt x="3239" y="346"/>
                  </a:moveTo>
                  <a:lnTo>
                    <a:pt x="3239" y="1144"/>
                  </a:lnTo>
                  <a:cubicBezTo>
                    <a:pt x="3239" y="1287"/>
                    <a:pt x="3203" y="1418"/>
                    <a:pt x="3144" y="1537"/>
                  </a:cubicBezTo>
                  <a:lnTo>
                    <a:pt x="3084" y="1668"/>
                  </a:lnTo>
                  <a:cubicBezTo>
                    <a:pt x="3073" y="1703"/>
                    <a:pt x="3073" y="1715"/>
                    <a:pt x="3073" y="1739"/>
                  </a:cubicBezTo>
                  <a:lnTo>
                    <a:pt x="3073" y="2084"/>
                  </a:lnTo>
                  <a:cubicBezTo>
                    <a:pt x="3073" y="2370"/>
                    <a:pt x="2953" y="2632"/>
                    <a:pt x="2763" y="2846"/>
                  </a:cubicBezTo>
                  <a:cubicBezTo>
                    <a:pt x="2558" y="3028"/>
                    <a:pt x="2311" y="3145"/>
                    <a:pt x="2040" y="3145"/>
                  </a:cubicBezTo>
                  <a:cubicBezTo>
                    <a:pt x="2027" y="3145"/>
                    <a:pt x="2014" y="3144"/>
                    <a:pt x="2001" y="3144"/>
                  </a:cubicBezTo>
                  <a:cubicBezTo>
                    <a:pt x="1406" y="3108"/>
                    <a:pt x="941" y="2620"/>
                    <a:pt x="941" y="2037"/>
                  </a:cubicBezTo>
                  <a:lnTo>
                    <a:pt x="941" y="1739"/>
                  </a:lnTo>
                  <a:cubicBezTo>
                    <a:pt x="941" y="1715"/>
                    <a:pt x="941" y="1703"/>
                    <a:pt x="929" y="1668"/>
                  </a:cubicBezTo>
                  <a:lnTo>
                    <a:pt x="870" y="1537"/>
                  </a:lnTo>
                  <a:cubicBezTo>
                    <a:pt x="810" y="1418"/>
                    <a:pt x="775" y="1287"/>
                    <a:pt x="775" y="1144"/>
                  </a:cubicBezTo>
                  <a:cubicBezTo>
                    <a:pt x="775" y="703"/>
                    <a:pt x="1132" y="346"/>
                    <a:pt x="1584" y="346"/>
                  </a:cubicBezTo>
                  <a:close/>
                  <a:moveTo>
                    <a:pt x="1465" y="3346"/>
                  </a:moveTo>
                  <a:cubicBezTo>
                    <a:pt x="1608" y="3406"/>
                    <a:pt x="1775" y="3453"/>
                    <a:pt x="1953" y="3465"/>
                  </a:cubicBezTo>
                  <a:lnTo>
                    <a:pt x="2001" y="3465"/>
                  </a:lnTo>
                  <a:cubicBezTo>
                    <a:pt x="2180" y="3465"/>
                    <a:pt x="2370" y="3442"/>
                    <a:pt x="2537" y="3370"/>
                  </a:cubicBezTo>
                  <a:lnTo>
                    <a:pt x="2537" y="3584"/>
                  </a:lnTo>
                  <a:cubicBezTo>
                    <a:pt x="2537" y="3632"/>
                    <a:pt x="2549" y="3692"/>
                    <a:pt x="2549" y="3739"/>
                  </a:cubicBezTo>
                  <a:lnTo>
                    <a:pt x="2001" y="4156"/>
                  </a:lnTo>
                  <a:lnTo>
                    <a:pt x="1453" y="3727"/>
                  </a:lnTo>
                  <a:cubicBezTo>
                    <a:pt x="1465" y="3680"/>
                    <a:pt x="1465" y="3632"/>
                    <a:pt x="1465" y="3573"/>
                  </a:cubicBezTo>
                  <a:lnTo>
                    <a:pt x="1465" y="3346"/>
                  </a:lnTo>
                  <a:close/>
                  <a:moveTo>
                    <a:pt x="1251" y="3977"/>
                  </a:moveTo>
                  <a:lnTo>
                    <a:pt x="1834" y="4406"/>
                  </a:lnTo>
                  <a:lnTo>
                    <a:pt x="1834" y="4870"/>
                  </a:lnTo>
                  <a:cubicBezTo>
                    <a:pt x="1334" y="4835"/>
                    <a:pt x="822" y="4680"/>
                    <a:pt x="394" y="4358"/>
                  </a:cubicBezTo>
                  <a:cubicBezTo>
                    <a:pt x="417" y="4335"/>
                    <a:pt x="465" y="4299"/>
                    <a:pt x="501" y="4287"/>
                  </a:cubicBezTo>
                  <a:lnTo>
                    <a:pt x="1132" y="4049"/>
                  </a:lnTo>
                  <a:cubicBezTo>
                    <a:pt x="1179" y="4037"/>
                    <a:pt x="1227" y="4001"/>
                    <a:pt x="1251" y="3977"/>
                  </a:cubicBezTo>
                  <a:close/>
                  <a:moveTo>
                    <a:pt x="2739" y="3989"/>
                  </a:moveTo>
                  <a:cubicBezTo>
                    <a:pt x="2787" y="4025"/>
                    <a:pt x="2822" y="4037"/>
                    <a:pt x="2858" y="4061"/>
                  </a:cubicBezTo>
                  <a:lnTo>
                    <a:pt x="3632" y="4346"/>
                  </a:lnTo>
                  <a:cubicBezTo>
                    <a:pt x="3192" y="4656"/>
                    <a:pt x="2680" y="4835"/>
                    <a:pt x="2168" y="4870"/>
                  </a:cubicBezTo>
                  <a:lnTo>
                    <a:pt x="2168" y="4418"/>
                  </a:lnTo>
                  <a:lnTo>
                    <a:pt x="2739" y="3989"/>
                  </a:lnTo>
                  <a:close/>
                  <a:moveTo>
                    <a:pt x="1596" y="1"/>
                  </a:moveTo>
                  <a:cubicBezTo>
                    <a:pt x="977" y="1"/>
                    <a:pt x="465" y="501"/>
                    <a:pt x="465" y="1132"/>
                  </a:cubicBezTo>
                  <a:cubicBezTo>
                    <a:pt x="465" y="1310"/>
                    <a:pt x="513" y="1501"/>
                    <a:pt x="596" y="1668"/>
                  </a:cubicBezTo>
                  <a:lnTo>
                    <a:pt x="644" y="1751"/>
                  </a:lnTo>
                  <a:lnTo>
                    <a:pt x="644" y="2013"/>
                  </a:lnTo>
                  <a:cubicBezTo>
                    <a:pt x="644" y="2453"/>
                    <a:pt x="858" y="2858"/>
                    <a:pt x="1168" y="3120"/>
                  </a:cubicBezTo>
                  <a:lnTo>
                    <a:pt x="1168" y="3561"/>
                  </a:lnTo>
                  <a:cubicBezTo>
                    <a:pt x="1168" y="3632"/>
                    <a:pt x="1120" y="3704"/>
                    <a:pt x="1048" y="3739"/>
                  </a:cubicBezTo>
                  <a:lnTo>
                    <a:pt x="406" y="3977"/>
                  </a:lnTo>
                  <a:cubicBezTo>
                    <a:pt x="239" y="4037"/>
                    <a:pt x="108" y="4168"/>
                    <a:pt x="36" y="4311"/>
                  </a:cubicBezTo>
                  <a:cubicBezTo>
                    <a:pt x="1" y="4394"/>
                    <a:pt x="25" y="4466"/>
                    <a:pt x="84" y="4513"/>
                  </a:cubicBezTo>
                  <a:cubicBezTo>
                    <a:pt x="644" y="4954"/>
                    <a:pt x="1334" y="5180"/>
                    <a:pt x="2001" y="5180"/>
                  </a:cubicBezTo>
                  <a:cubicBezTo>
                    <a:pt x="2799" y="5180"/>
                    <a:pt x="3596" y="4870"/>
                    <a:pt x="4204" y="4275"/>
                  </a:cubicBezTo>
                  <a:cubicBezTo>
                    <a:pt x="5323" y="3168"/>
                    <a:pt x="5418" y="1406"/>
                    <a:pt x="4442" y="167"/>
                  </a:cubicBezTo>
                  <a:cubicBezTo>
                    <a:pt x="4405" y="124"/>
                    <a:pt x="4351" y="98"/>
                    <a:pt x="4301" y="98"/>
                  </a:cubicBezTo>
                  <a:cubicBezTo>
                    <a:pt x="4269" y="98"/>
                    <a:pt x="4239" y="108"/>
                    <a:pt x="4216" y="132"/>
                  </a:cubicBezTo>
                  <a:cubicBezTo>
                    <a:pt x="4144" y="191"/>
                    <a:pt x="4132" y="298"/>
                    <a:pt x="4192" y="358"/>
                  </a:cubicBezTo>
                  <a:cubicBezTo>
                    <a:pt x="5061" y="1465"/>
                    <a:pt x="4966" y="3049"/>
                    <a:pt x="3965" y="4049"/>
                  </a:cubicBezTo>
                  <a:lnTo>
                    <a:pt x="3906" y="4108"/>
                  </a:lnTo>
                  <a:cubicBezTo>
                    <a:pt x="3870" y="4096"/>
                    <a:pt x="3835" y="4061"/>
                    <a:pt x="3799" y="4049"/>
                  </a:cubicBezTo>
                  <a:lnTo>
                    <a:pt x="2977" y="3739"/>
                  </a:lnTo>
                  <a:cubicBezTo>
                    <a:pt x="2906" y="3704"/>
                    <a:pt x="2858" y="3644"/>
                    <a:pt x="2858" y="3561"/>
                  </a:cubicBezTo>
                  <a:lnTo>
                    <a:pt x="2858" y="3144"/>
                  </a:lnTo>
                  <a:cubicBezTo>
                    <a:pt x="2894" y="3108"/>
                    <a:pt x="2942" y="3084"/>
                    <a:pt x="2965" y="3049"/>
                  </a:cubicBezTo>
                  <a:cubicBezTo>
                    <a:pt x="3239" y="2787"/>
                    <a:pt x="3382" y="2441"/>
                    <a:pt x="3382" y="2072"/>
                  </a:cubicBezTo>
                  <a:lnTo>
                    <a:pt x="3382" y="1751"/>
                  </a:lnTo>
                  <a:lnTo>
                    <a:pt x="3430" y="1668"/>
                  </a:lnTo>
                  <a:cubicBezTo>
                    <a:pt x="3513" y="1501"/>
                    <a:pt x="3561" y="1310"/>
                    <a:pt x="3561" y="1132"/>
                  </a:cubicBezTo>
                  <a:lnTo>
                    <a:pt x="3561" y="167"/>
                  </a:lnTo>
                  <a:cubicBezTo>
                    <a:pt x="3561" y="72"/>
                    <a:pt x="3489" y="1"/>
                    <a:pt x="3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6" name="Google Shape;1746;p55"/>
          <p:cNvGrpSpPr/>
          <p:nvPr/>
        </p:nvGrpSpPr>
        <p:grpSpPr>
          <a:xfrm>
            <a:off x="4408354" y="3351165"/>
            <a:ext cx="632133" cy="609119"/>
            <a:chOff x="4124285" y="1335563"/>
            <a:chExt cx="895500" cy="895500"/>
          </a:xfrm>
        </p:grpSpPr>
        <p:sp>
          <p:nvSpPr>
            <p:cNvPr id="1747" name="Google Shape;1747;p55"/>
            <p:cNvSpPr/>
            <p:nvPr/>
          </p:nvSpPr>
          <p:spPr>
            <a:xfrm>
              <a:off x="4124285" y="1335563"/>
              <a:ext cx="895500" cy="895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grpSp>
          <p:nvGrpSpPr>
            <p:cNvPr id="1748" name="Google Shape;1748;p55"/>
            <p:cNvGrpSpPr/>
            <p:nvPr/>
          </p:nvGrpSpPr>
          <p:grpSpPr>
            <a:xfrm>
              <a:off x="4399964" y="1599004"/>
              <a:ext cx="344065" cy="368644"/>
              <a:chOff x="4149138" y="4121151"/>
              <a:chExt cx="344065" cy="368644"/>
            </a:xfrm>
          </p:grpSpPr>
          <p:sp>
            <p:nvSpPr>
              <p:cNvPr id="1749" name="Google Shape;1749;p55"/>
              <p:cNvSpPr/>
              <p:nvPr/>
            </p:nvSpPr>
            <p:spPr>
              <a:xfrm>
                <a:off x="4444777" y="4287484"/>
                <a:ext cx="48426" cy="11400"/>
              </a:xfrm>
              <a:custGeom>
                <a:rect b="b" l="l" r="r" t="t"/>
                <a:pathLst>
                  <a:path extrusionOk="0" h="359" w="1525">
                    <a:moveTo>
                      <a:pt x="180" y="1"/>
                    </a:moveTo>
                    <a:cubicBezTo>
                      <a:pt x="72" y="1"/>
                      <a:pt x="1" y="72"/>
                      <a:pt x="1" y="179"/>
                    </a:cubicBezTo>
                    <a:cubicBezTo>
                      <a:pt x="1" y="275"/>
                      <a:pt x="72" y="358"/>
                      <a:pt x="180" y="358"/>
                    </a:cubicBezTo>
                    <a:lnTo>
                      <a:pt x="1346" y="358"/>
                    </a:lnTo>
                    <a:cubicBezTo>
                      <a:pt x="1442" y="358"/>
                      <a:pt x="1525" y="275"/>
                      <a:pt x="1525" y="179"/>
                    </a:cubicBezTo>
                    <a:cubicBezTo>
                      <a:pt x="1525" y="72"/>
                      <a:pt x="1430" y="1"/>
                      <a:pt x="1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0" name="Google Shape;1750;p55"/>
              <p:cNvSpPr/>
              <p:nvPr/>
            </p:nvSpPr>
            <p:spPr>
              <a:xfrm>
                <a:off x="4149138" y="4287484"/>
                <a:ext cx="48426" cy="11400"/>
              </a:xfrm>
              <a:custGeom>
                <a:rect b="b" l="l" r="r" t="t"/>
                <a:pathLst>
                  <a:path extrusionOk="0" h="359" w="1525">
                    <a:moveTo>
                      <a:pt x="179" y="1"/>
                    </a:moveTo>
                    <a:cubicBezTo>
                      <a:pt x="72" y="1"/>
                      <a:pt x="0" y="72"/>
                      <a:pt x="0" y="179"/>
                    </a:cubicBezTo>
                    <a:cubicBezTo>
                      <a:pt x="0" y="275"/>
                      <a:pt x="72" y="358"/>
                      <a:pt x="179" y="358"/>
                    </a:cubicBezTo>
                    <a:lnTo>
                      <a:pt x="1334" y="358"/>
                    </a:lnTo>
                    <a:cubicBezTo>
                      <a:pt x="1441" y="358"/>
                      <a:pt x="1512" y="275"/>
                      <a:pt x="1512" y="179"/>
                    </a:cubicBezTo>
                    <a:cubicBezTo>
                      <a:pt x="1524" y="72"/>
                      <a:pt x="1441" y="1"/>
                      <a:pt x="13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1" name="Google Shape;1751;p55"/>
              <p:cNvSpPr/>
              <p:nvPr/>
            </p:nvSpPr>
            <p:spPr>
              <a:xfrm>
                <a:off x="4315471" y="4121151"/>
                <a:ext cx="11400" cy="48045"/>
              </a:xfrm>
              <a:custGeom>
                <a:rect b="b" l="l" r="r" t="t"/>
                <a:pathLst>
                  <a:path extrusionOk="0" h="1513" w="359">
                    <a:moveTo>
                      <a:pt x="180" y="0"/>
                    </a:moveTo>
                    <a:cubicBezTo>
                      <a:pt x="72" y="0"/>
                      <a:pt x="1" y="72"/>
                      <a:pt x="1" y="179"/>
                    </a:cubicBezTo>
                    <a:lnTo>
                      <a:pt x="1" y="1334"/>
                    </a:lnTo>
                    <a:cubicBezTo>
                      <a:pt x="1" y="1441"/>
                      <a:pt x="72" y="1512"/>
                      <a:pt x="180" y="1512"/>
                    </a:cubicBezTo>
                    <a:cubicBezTo>
                      <a:pt x="275" y="1512"/>
                      <a:pt x="358" y="1441"/>
                      <a:pt x="358" y="1334"/>
                    </a:cubicBezTo>
                    <a:lnTo>
                      <a:pt x="358" y="179"/>
                    </a:lnTo>
                    <a:cubicBezTo>
                      <a:pt x="358" y="72"/>
                      <a:pt x="275" y="0"/>
                      <a:pt x="1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2" name="Google Shape;1752;p55"/>
              <p:cNvSpPr/>
              <p:nvPr/>
            </p:nvSpPr>
            <p:spPr>
              <a:xfrm>
                <a:off x="4378632" y="4159575"/>
                <a:ext cx="22705" cy="27754"/>
              </a:xfrm>
              <a:custGeom>
                <a:rect b="b" l="l" r="r" t="t"/>
                <a:pathLst>
                  <a:path extrusionOk="0" h="874" w="715">
                    <a:moveTo>
                      <a:pt x="513" y="0"/>
                    </a:moveTo>
                    <a:cubicBezTo>
                      <a:pt x="451" y="0"/>
                      <a:pt x="387" y="27"/>
                      <a:pt x="346" y="76"/>
                    </a:cubicBezTo>
                    <a:lnTo>
                      <a:pt x="48" y="588"/>
                    </a:lnTo>
                    <a:cubicBezTo>
                      <a:pt x="0" y="671"/>
                      <a:pt x="24" y="778"/>
                      <a:pt x="107" y="838"/>
                    </a:cubicBezTo>
                    <a:cubicBezTo>
                      <a:pt x="131" y="850"/>
                      <a:pt x="167" y="874"/>
                      <a:pt x="191" y="874"/>
                    </a:cubicBezTo>
                    <a:cubicBezTo>
                      <a:pt x="250" y="874"/>
                      <a:pt x="310" y="838"/>
                      <a:pt x="358" y="778"/>
                    </a:cubicBezTo>
                    <a:lnTo>
                      <a:pt x="655" y="278"/>
                    </a:lnTo>
                    <a:cubicBezTo>
                      <a:pt x="715" y="171"/>
                      <a:pt x="691" y="64"/>
                      <a:pt x="596" y="16"/>
                    </a:cubicBezTo>
                    <a:cubicBezTo>
                      <a:pt x="570" y="5"/>
                      <a:pt x="542" y="0"/>
                      <a:pt x="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3" name="Google Shape;1753;p55"/>
              <p:cNvSpPr/>
              <p:nvPr/>
            </p:nvSpPr>
            <p:spPr>
              <a:xfrm>
                <a:off x="4240243" y="4399103"/>
                <a:ext cx="22705" cy="27563"/>
              </a:xfrm>
              <a:custGeom>
                <a:rect b="b" l="l" r="r" t="t"/>
                <a:pathLst>
                  <a:path extrusionOk="0" h="868" w="715">
                    <a:moveTo>
                      <a:pt x="507" y="0"/>
                    </a:moveTo>
                    <a:cubicBezTo>
                      <a:pt x="444" y="0"/>
                      <a:pt x="387" y="33"/>
                      <a:pt x="346" y="82"/>
                    </a:cubicBezTo>
                    <a:lnTo>
                      <a:pt x="48" y="594"/>
                    </a:lnTo>
                    <a:cubicBezTo>
                      <a:pt x="1" y="677"/>
                      <a:pt x="24" y="784"/>
                      <a:pt x="108" y="844"/>
                    </a:cubicBezTo>
                    <a:cubicBezTo>
                      <a:pt x="132" y="855"/>
                      <a:pt x="155" y="867"/>
                      <a:pt x="191" y="867"/>
                    </a:cubicBezTo>
                    <a:cubicBezTo>
                      <a:pt x="251" y="867"/>
                      <a:pt x="310" y="844"/>
                      <a:pt x="358" y="784"/>
                    </a:cubicBezTo>
                    <a:lnTo>
                      <a:pt x="655" y="272"/>
                    </a:lnTo>
                    <a:cubicBezTo>
                      <a:pt x="715" y="189"/>
                      <a:pt x="679" y="82"/>
                      <a:pt x="596" y="22"/>
                    </a:cubicBezTo>
                    <a:cubicBezTo>
                      <a:pt x="566" y="7"/>
                      <a:pt x="536" y="0"/>
                      <a:pt x="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4" name="Google Shape;1754;p55"/>
              <p:cNvSpPr/>
              <p:nvPr/>
            </p:nvSpPr>
            <p:spPr>
              <a:xfrm>
                <a:off x="4240243" y="4159130"/>
                <a:ext cx="22705" cy="28198"/>
              </a:xfrm>
              <a:custGeom>
                <a:rect b="b" l="l" r="r" t="t"/>
                <a:pathLst>
                  <a:path extrusionOk="0" h="888" w="715">
                    <a:moveTo>
                      <a:pt x="213" y="1"/>
                    </a:moveTo>
                    <a:cubicBezTo>
                      <a:pt x="181" y="1"/>
                      <a:pt x="148" y="10"/>
                      <a:pt x="120" y="30"/>
                    </a:cubicBezTo>
                    <a:cubicBezTo>
                      <a:pt x="24" y="78"/>
                      <a:pt x="1" y="197"/>
                      <a:pt x="60" y="292"/>
                    </a:cubicBezTo>
                    <a:lnTo>
                      <a:pt x="358" y="792"/>
                    </a:lnTo>
                    <a:cubicBezTo>
                      <a:pt x="382" y="852"/>
                      <a:pt x="441" y="888"/>
                      <a:pt x="525" y="888"/>
                    </a:cubicBezTo>
                    <a:cubicBezTo>
                      <a:pt x="548" y="888"/>
                      <a:pt x="584" y="864"/>
                      <a:pt x="608" y="852"/>
                    </a:cubicBezTo>
                    <a:cubicBezTo>
                      <a:pt x="679" y="792"/>
                      <a:pt x="715" y="685"/>
                      <a:pt x="667" y="602"/>
                    </a:cubicBezTo>
                    <a:lnTo>
                      <a:pt x="370" y="90"/>
                    </a:lnTo>
                    <a:cubicBezTo>
                      <a:pt x="338" y="35"/>
                      <a:pt x="276" y="1"/>
                      <a:pt x="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5" name="Google Shape;1755;p55"/>
              <p:cNvSpPr/>
              <p:nvPr/>
            </p:nvSpPr>
            <p:spPr>
              <a:xfrm>
                <a:off x="4378632" y="4399230"/>
                <a:ext cx="22705" cy="28198"/>
              </a:xfrm>
              <a:custGeom>
                <a:rect b="b" l="l" r="r" t="t"/>
                <a:pathLst>
                  <a:path extrusionOk="0" h="888" w="715">
                    <a:moveTo>
                      <a:pt x="221" y="0"/>
                    </a:moveTo>
                    <a:cubicBezTo>
                      <a:pt x="187" y="0"/>
                      <a:pt x="152" y="10"/>
                      <a:pt x="119" y="30"/>
                    </a:cubicBezTo>
                    <a:cubicBezTo>
                      <a:pt x="24" y="78"/>
                      <a:pt x="0" y="197"/>
                      <a:pt x="60" y="292"/>
                    </a:cubicBezTo>
                    <a:lnTo>
                      <a:pt x="358" y="792"/>
                    </a:lnTo>
                    <a:cubicBezTo>
                      <a:pt x="393" y="851"/>
                      <a:pt x="453" y="887"/>
                      <a:pt x="524" y="887"/>
                    </a:cubicBezTo>
                    <a:cubicBezTo>
                      <a:pt x="548" y="887"/>
                      <a:pt x="584" y="863"/>
                      <a:pt x="608" y="851"/>
                    </a:cubicBezTo>
                    <a:cubicBezTo>
                      <a:pt x="691" y="792"/>
                      <a:pt x="715" y="673"/>
                      <a:pt x="667" y="601"/>
                    </a:cubicBezTo>
                    <a:lnTo>
                      <a:pt x="369" y="89"/>
                    </a:lnTo>
                    <a:cubicBezTo>
                      <a:pt x="346" y="35"/>
                      <a:pt x="286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6" name="Google Shape;1756;p55"/>
              <p:cNvSpPr/>
              <p:nvPr/>
            </p:nvSpPr>
            <p:spPr>
              <a:xfrm>
                <a:off x="4426264" y="4351851"/>
                <a:ext cx="29532" cy="21117"/>
              </a:xfrm>
              <a:custGeom>
                <a:rect b="b" l="l" r="r" t="t"/>
                <a:pathLst>
                  <a:path extrusionOk="0" h="665" w="930">
                    <a:moveTo>
                      <a:pt x="215" y="0"/>
                    </a:moveTo>
                    <a:cubicBezTo>
                      <a:pt x="152" y="0"/>
                      <a:pt x="89" y="32"/>
                      <a:pt x="48" y="81"/>
                    </a:cubicBezTo>
                    <a:cubicBezTo>
                      <a:pt x="1" y="177"/>
                      <a:pt x="36" y="272"/>
                      <a:pt x="108" y="331"/>
                    </a:cubicBezTo>
                    <a:lnTo>
                      <a:pt x="608" y="629"/>
                    </a:lnTo>
                    <a:cubicBezTo>
                      <a:pt x="643" y="653"/>
                      <a:pt x="667" y="665"/>
                      <a:pt x="703" y="665"/>
                    </a:cubicBezTo>
                    <a:cubicBezTo>
                      <a:pt x="763" y="665"/>
                      <a:pt x="822" y="629"/>
                      <a:pt x="870" y="569"/>
                    </a:cubicBezTo>
                    <a:cubicBezTo>
                      <a:pt x="929" y="486"/>
                      <a:pt x="893" y="367"/>
                      <a:pt x="810" y="319"/>
                    </a:cubicBezTo>
                    <a:lnTo>
                      <a:pt x="298" y="22"/>
                    </a:lnTo>
                    <a:cubicBezTo>
                      <a:pt x="272" y="7"/>
                      <a:pt x="244" y="0"/>
                      <a:pt x="2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7" name="Google Shape;1757;p55"/>
              <p:cNvSpPr/>
              <p:nvPr/>
            </p:nvSpPr>
            <p:spPr>
              <a:xfrm>
                <a:off x="4186196" y="4213463"/>
                <a:ext cx="29500" cy="21117"/>
              </a:xfrm>
              <a:custGeom>
                <a:rect b="b" l="l" r="r" t="t"/>
                <a:pathLst>
                  <a:path extrusionOk="0" h="665" w="929">
                    <a:moveTo>
                      <a:pt x="214" y="0"/>
                    </a:moveTo>
                    <a:cubicBezTo>
                      <a:pt x="152" y="0"/>
                      <a:pt x="89" y="33"/>
                      <a:pt x="48" y="82"/>
                    </a:cubicBezTo>
                    <a:cubicBezTo>
                      <a:pt x="0" y="165"/>
                      <a:pt x="36" y="272"/>
                      <a:pt x="107" y="332"/>
                    </a:cubicBezTo>
                    <a:lnTo>
                      <a:pt x="619" y="629"/>
                    </a:lnTo>
                    <a:cubicBezTo>
                      <a:pt x="643" y="641"/>
                      <a:pt x="667" y="665"/>
                      <a:pt x="703" y="665"/>
                    </a:cubicBezTo>
                    <a:cubicBezTo>
                      <a:pt x="762" y="665"/>
                      <a:pt x="822" y="629"/>
                      <a:pt x="869" y="570"/>
                    </a:cubicBezTo>
                    <a:cubicBezTo>
                      <a:pt x="929" y="463"/>
                      <a:pt x="893" y="367"/>
                      <a:pt x="810" y="320"/>
                    </a:cubicBezTo>
                    <a:lnTo>
                      <a:pt x="298" y="22"/>
                    </a:lnTo>
                    <a:cubicBezTo>
                      <a:pt x="272" y="7"/>
                      <a:pt x="243" y="0"/>
                      <a:pt x="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8" name="Google Shape;1758;p55"/>
              <p:cNvSpPr/>
              <p:nvPr/>
            </p:nvSpPr>
            <p:spPr>
              <a:xfrm>
                <a:off x="4425883" y="4213590"/>
                <a:ext cx="29913" cy="21371"/>
              </a:xfrm>
              <a:custGeom>
                <a:rect b="b" l="l" r="r" t="t"/>
                <a:pathLst>
                  <a:path extrusionOk="0" h="673" w="942">
                    <a:moveTo>
                      <a:pt x="725" y="0"/>
                    </a:moveTo>
                    <a:cubicBezTo>
                      <a:pt x="693" y="0"/>
                      <a:pt x="660" y="10"/>
                      <a:pt x="632" y="30"/>
                    </a:cubicBezTo>
                    <a:lnTo>
                      <a:pt x="120" y="328"/>
                    </a:lnTo>
                    <a:cubicBezTo>
                      <a:pt x="36" y="375"/>
                      <a:pt x="1" y="494"/>
                      <a:pt x="60" y="578"/>
                    </a:cubicBezTo>
                    <a:cubicBezTo>
                      <a:pt x="96" y="637"/>
                      <a:pt x="155" y="673"/>
                      <a:pt x="227" y="673"/>
                    </a:cubicBezTo>
                    <a:cubicBezTo>
                      <a:pt x="251" y="673"/>
                      <a:pt x="286" y="661"/>
                      <a:pt x="310" y="637"/>
                    </a:cubicBezTo>
                    <a:lnTo>
                      <a:pt x="822" y="340"/>
                    </a:lnTo>
                    <a:cubicBezTo>
                      <a:pt x="905" y="280"/>
                      <a:pt x="941" y="161"/>
                      <a:pt x="882" y="89"/>
                    </a:cubicBezTo>
                    <a:cubicBezTo>
                      <a:pt x="850" y="35"/>
                      <a:pt x="788" y="0"/>
                      <a:pt x="7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9" name="Google Shape;1759;p55"/>
              <p:cNvSpPr/>
              <p:nvPr/>
            </p:nvSpPr>
            <p:spPr>
              <a:xfrm>
                <a:off x="4186196" y="4351978"/>
                <a:ext cx="29500" cy="21371"/>
              </a:xfrm>
              <a:custGeom>
                <a:rect b="b" l="l" r="r" t="t"/>
                <a:pathLst>
                  <a:path extrusionOk="0" h="673" w="929">
                    <a:moveTo>
                      <a:pt x="725" y="0"/>
                    </a:moveTo>
                    <a:cubicBezTo>
                      <a:pt x="692" y="0"/>
                      <a:pt x="660" y="9"/>
                      <a:pt x="631" y="30"/>
                    </a:cubicBezTo>
                    <a:lnTo>
                      <a:pt x="119" y="327"/>
                    </a:lnTo>
                    <a:cubicBezTo>
                      <a:pt x="36" y="375"/>
                      <a:pt x="0" y="494"/>
                      <a:pt x="60" y="589"/>
                    </a:cubicBezTo>
                    <a:cubicBezTo>
                      <a:pt x="95" y="649"/>
                      <a:pt x="155" y="673"/>
                      <a:pt x="226" y="673"/>
                    </a:cubicBezTo>
                    <a:cubicBezTo>
                      <a:pt x="262" y="673"/>
                      <a:pt x="286" y="661"/>
                      <a:pt x="322" y="649"/>
                    </a:cubicBezTo>
                    <a:lnTo>
                      <a:pt x="822" y="351"/>
                    </a:lnTo>
                    <a:cubicBezTo>
                      <a:pt x="893" y="292"/>
                      <a:pt x="929" y="173"/>
                      <a:pt x="881" y="89"/>
                    </a:cubicBezTo>
                    <a:cubicBezTo>
                      <a:pt x="850" y="34"/>
                      <a:pt x="787" y="0"/>
                      <a:pt x="7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0" name="Google Shape;1760;p55"/>
              <p:cNvSpPr/>
              <p:nvPr/>
            </p:nvSpPr>
            <p:spPr>
              <a:xfrm>
                <a:off x="4205853" y="4182724"/>
                <a:ext cx="225746" cy="307071"/>
              </a:xfrm>
              <a:custGeom>
                <a:rect b="b" l="l" r="r" t="t"/>
                <a:pathLst>
                  <a:path extrusionOk="0" h="9670" w="7109">
                    <a:moveTo>
                      <a:pt x="3643" y="359"/>
                    </a:moveTo>
                    <a:cubicBezTo>
                      <a:pt x="4417" y="359"/>
                      <a:pt x="5132" y="645"/>
                      <a:pt x="5703" y="1157"/>
                    </a:cubicBezTo>
                    <a:cubicBezTo>
                      <a:pt x="6358" y="1752"/>
                      <a:pt x="6751" y="2597"/>
                      <a:pt x="6751" y="3478"/>
                    </a:cubicBezTo>
                    <a:cubicBezTo>
                      <a:pt x="6739" y="4074"/>
                      <a:pt x="6572" y="4669"/>
                      <a:pt x="6251" y="5157"/>
                    </a:cubicBezTo>
                    <a:cubicBezTo>
                      <a:pt x="5929" y="5645"/>
                      <a:pt x="5489" y="6038"/>
                      <a:pt x="4953" y="6288"/>
                    </a:cubicBezTo>
                    <a:cubicBezTo>
                      <a:pt x="4620" y="6431"/>
                      <a:pt x="4417" y="6776"/>
                      <a:pt x="4417" y="7146"/>
                    </a:cubicBezTo>
                    <a:lnTo>
                      <a:pt x="4417" y="7360"/>
                    </a:lnTo>
                    <a:lnTo>
                      <a:pt x="2834" y="7360"/>
                    </a:lnTo>
                    <a:lnTo>
                      <a:pt x="2834" y="7146"/>
                    </a:lnTo>
                    <a:cubicBezTo>
                      <a:pt x="2834" y="6776"/>
                      <a:pt x="2631" y="6455"/>
                      <a:pt x="2298" y="6288"/>
                    </a:cubicBezTo>
                    <a:cubicBezTo>
                      <a:pt x="1084" y="5705"/>
                      <a:pt x="381" y="4407"/>
                      <a:pt x="548" y="3074"/>
                    </a:cubicBezTo>
                    <a:cubicBezTo>
                      <a:pt x="726" y="1669"/>
                      <a:pt x="1869" y="526"/>
                      <a:pt x="3286" y="383"/>
                    </a:cubicBezTo>
                    <a:cubicBezTo>
                      <a:pt x="3405" y="359"/>
                      <a:pt x="3524" y="359"/>
                      <a:pt x="3643" y="359"/>
                    </a:cubicBezTo>
                    <a:close/>
                    <a:moveTo>
                      <a:pt x="4417" y="7729"/>
                    </a:moveTo>
                    <a:lnTo>
                      <a:pt x="4417" y="8324"/>
                    </a:lnTo>
                    <a:cubicBezTo>
                      <a:pt x="4417" y="8443"/>
                      <a:pt x="4322" y="8539"/>
                      <a:pt x="4203" y="8539"/>
                    </a:cubicBezTo>
                    <a:lnTo>
                      <a:pt x="3048" y="8539"/>
                    </a:lnTo>
                    <a:cubicBezTo>
                      <a:pt x="2929" y="8539"/>
                      <a:pt x="2834" y="8443"/>
                      <a:pt x="2834" y="8324"/>
                    </a:cubicBezTo>
                    <a:lnTo>
                      <a:pt x="2834" y="7729"/>
                    </a:lnTo>
                    <a:close/>
                    <a:moveTo>
                      <a:pt x="4024" y="8896"/>
                    </a:moveTo>
                    <a:lnTo>
                      <a:pt x="4024" y="9098"/>
                    </a:lnTo>
                    <a:cubicBezTo>
                      <a:pt x="4024" y="9217"/>
                      <a:pt x="3941" y="9313"/>
                      <a:pt x="3822" y="9313"/>
                    </a:cubicBezTo>
                    <a:lnTo>
                      <a:pt x="3429" y="9313"/>
                    </a:lnTo>
                    <a:cubicBezTo>
                      <a:pt x="3310" y="9313"/>
                      <a:pt x="3227" y="9217"/>
                      <a:pt x="3227" y="9098"/>
                    </a:cubicBezTo>
                    <a:lnTo>
                      <a:pt x="3227" y="8896"/>
                    </a:lnTo>
                    <a:close/>
                    <a:moveTo>
                      <a:pt x="3658" y="1"/>
                    </a:moveTo>
                    <a:cubicBezTo>
                      <a:pt x="3519" y="1"/>
                      <a:pt x="3379" y="9"/>
                      <a:pt x="3239" y="26"/>
                    </a:cubicBezTo>
                    <a:cubicBezTo>
                      <a:pt x="1667" y="204"/>
                      <a:pt x="381" y="1466"/>
                      <a:pt x="191" y="3026"/>
                    </a:cubicBezTo>
                    <a:cubicBezTo>
                      <a:pt x="0" y="4526"/>
                      <a:pt x="786" y="5979"/>
                      <a:pt x="2155" y="6610"/>
                    </a:cubicBezTo>
                    <a:cubicBezTo>
                      <a:pt x="2358" y="6705"/>
                      <a:pt x="2477" y="6931"/>
                      <a:pt x="2477" y="7146"/>
                    </a:cubicBezTo>
                    <a:lnTo>
                      <a:pt x="2477" y="8324"/>
                    </a:lnTo>
                    <a:cubicBezTo>
                      <a:pt x="2477" y="8574"/>
                      <a:pt x="2643" y="8789"/>
                      <a:pt x="2870" y="8860"/>
                    </a:cubicBezTo>
                    <a:lnTo>
                      <a:pt x="2870" y="9098"/>
                    </a:lnTo>
                    <a:cubicBezTo>
                      <a:pt x="2870" y="9408"/>
                      <a:pt x="3120" y="9670"/>
                      <a:pt x="3429" y="9670"/>
                    </a:cubicBezTo>
                    <a:lnTo>
                      <a:pt x="3822" y="9670"/>
                    </a:lnTo>
                    <a:cubicBezTo>
                      <a:pt x="4132" y="9670"/>
                      <a:pt x="4382" y="9408"/>
                      <a:pt x="4382" y="9098"/>
                    </a:cubicBezTo>
                    <a:lnTo>
                      <a:pt x="4382" y="8860"/>
                    </a:lnTo>
                    <a:cubicBezTo>
                      <a:pt x="4608" y="8789"/>
                      <a:pt x="4775" y="8574"/>
                      <a:pt x="4775" y="8324"/>
                    </a:cubicBezTo>
                    <a:lnTo>
                      <a:pt x="4775" y="7146"/>
                    </a:lnTo>
                    <a:cubicBezTo>
                      <a:pt x="4775" y="6931"/>
                      <a:pt x="4906" y="6717"/>
                      <a:pt x="5096" y="6610"/>
                    </a:cubicBezTo>
                    <a:cubicBezTo>
                      <a:pt x="5691" y="6336"/>
                      <a:pt x="6191" y="5895"/>
                      <a:pt x="6549" y="5348"/>
                    </a:cubicBezTo>
                    <a:cubicBezTo>
                      <a:pt x="6906" y="4788"/>
                      <a:pt x="7096" y="4133"/>
                      <a:pt x="7096" y="3455"/>
                    </a:cubicBezTo>
                    <a:cubicBezTo>
                      <a:pt x="7108" y="2490"/>
                      <a:pt x="6680" y="1538"/>
                      <a:pt x="5953" y="883"/>
                    </a:cubicBezTo>
                    <a:cubicBezTo>
                      <a:pt x="5309" y="310"/>
                      <a:pt x="4506" y="1"/>
                      <a:pt x="36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761" name="Google Shape;1761;p55"/>
          <p:cNvGrpSpPr/>
          <p:nvPr/>
        </p:nvGrpSpPr>
        <p:grpSpPr>
          <a:xfrm>
            <a:off x="4408329" y="4111690"/>
            <a:ext cx="632133" cy="609119"/>
            <a:chOff x="4124250" y="1335563"/>
            <a:chExt cx="895500" cy="895500"/>
          </a:xfrm>
        </p:grpSpPr>
        <p:sp>
          <p:nvSpPr>
            <p:cNvPr id="1762" name="Google Shape;1762;p55"/>
            <p:cNvSpPr/>
            <p:nvPr/>
          </p:nvSpPr>
          <p:spPr>
            <a:xfrm>
              <a:off x="4124250" y="1335563"/>
              <a:ext cx="895500" cy="895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763" name="Google Shape;1763;p55"/>
            <p:cNvSpPr/>
            <p:nvPr/>
          </p:nvSpPr>
          <p:spPr>
            <a:xfrm>
              <a:off x="4399964" y="1765337"/>
              <a:ext cx="48426" cy="11400"/>
            </a:xfrm>
            <a:custGeom>
              <a:rect b="b" l="l" r="r" t="t"/>
              <a:pathLst>
                <a:path extrusionOk="0" h="359" w="1525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334" y="358"/>
                  </a:lnTo>
                  <a:cubicBezTo>
                    <a:pt x="1441" y="358"/>
                    <a:pt x="1512" y="275"/>
                    <a:pt x="1512" y="179"/>
                  </a:cubicBezTo>
                  <a:cubicBezTo>
                    <a:pt x="1524" y="72"/>
                    <a:pt x="1441" y="1"/>
                    <a:pt x="1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64" name="Google Shape;1764;p55"/>
          <p:cNvGrpSpPr/>
          <p:nvPr/>
        </p:nvGrpSpPr>
        <p:grpSpPr>
          <a:xfrm>
            <a:off x="4408354" y="1830115"/>
            <a:ext cx="632133" cy="609119"/>
            <a:chOff x="4124250" y="1335563"/>
            <a:chExt cx="895500" cy="895500"/>
          </a:xfrm>
        </p:grpSpPr>
        <p:sp>
          <p:nvSpPr>
            <p:cNvPr id="1765" name="Google Shape;1765;p55"/>
            <p:cNvSpPr/>
            <p:nvPr/>
          </p:nvSpPr>
          <p:spPr>
            <a:xfrm>
              <a:off x="4124250" y="1335563"/>
              <a:ext cx="895500" cy="895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grpSp>
          <p:nvGrpSpPr>
            <p:cNvPr id="1766" name="Google Shape;1766;p55"/>
            <p:cNvGrpSpPr/>
            <p:nvPr/>
          </p:nvGrpSpPr>
          <p:grpSpPr>
            <a:xfrm>
              <a:off x="4399964" y="1599004"/>
              <a:ext cx="344065" cy="306277"/>
              <a:chOff x="4149138" y="4121151"/>
              <a:chExt cx="344065" cy="306277"/>
            </a:xfrm>
          </p:grpSpPr>
          <p:sp>
            <p:nvSpPr>
              <p:cNvPr id="1767" name="Google Shape;1767;p55"/>
              <p:cNvSpPr/>
              <p:nvPr/>
            </p:nvSpPr>
            <p:spPr>
              <a:xfrm>
                <a:off x="4378632" y="4399230"/>
                <a:ext cx="22705" cy="28198"/>
              </a:xfrm>
              <a:custGeom>
                <a:rect b="b" l="l" r="r" t="t"/>
                <a:pathLst>
                  <a:path extrusionOk="0" h="888" w="715">
                    <a:moveTo>
                      <a:pt x="221" y="0"/>
                    </a:moveTo>
                    <a:cubicBezTo>
                      <a:pt x="187" y="0"/>
                      <a:pt x="152" y="10"/>
                      <a:pt x="119" y="30"/>
                    </a:cubicBezTo>
                    <a:cubicBezTo>
                      <a:pt x="24" y="78"/>
                      <a:pt x="0" y="197"/>
                      <a:pt x="60" y="292"/>
                    </a:cubicBezTo>
                    <a:lnTo>
                      <a:pt x="358" y="792"/>
                    </a:lnTo>
                    <a:cubicBezTo>
                      <a:pt x="393" y="851"/>
                      <a:pt x="453" y="887"/>
                      <a:pt x="524" y="887"/>
                    </a:cubicBezTo>
                    <a:cubicBezTo>
                      <a:pt x="548" y="887"/>
                      <a:pt x="584" y="863"/>
                      <a:pt x="608" y="851"/>
                    </a:cubicBezTo>
                    <a:cubicBezTo>
                      <a:pt x="691" y="792"/>
                      <a:pt x="715" y="673"/>
                      <a:pt x="667" y="601"/>
                    </a:cubicBezTo>
                    <a:lnTo>
                      <a:pt x="369" y="89"/>
                    </a:lnTo>
                    <a:cubicBezTo>
                      <a:pt x="346" y="35"/>
                      <a:pt x="286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8" name="Google Shape;1768;p55"/>
              <p:cNvSpPr/>
              <p:nvPr/>
            </p:nvSpPr>
            <p:spPr>
              <a:xfrm>
                <a:off x="4426264" y="4351851"/>
                <a:ext cx="29532" cy="21117"/>
              </a:xfrm>
              <a:custGeom>
                <a:rect b="b" l="l" r="r" t="t"/>
                <a:pathLst>
                  <a:path extrusionOk="0" h="665" w="930">
                    <a:moveTo>
                      <a:pt x="215" y="0"/>
                    </a:moveTo>
                    <a:cubicBezTo>
                      <a:pt x="152" y="0"/>
                      <a:pt x="89" y="32"/>
                      <a:pt x="48" y="81"/>
                    </a:cubicBezTo>
                    <a:cubicBezTo>
                      <a:pt x="1" y="177"/>
                      <a:pt x="36" y="272"/>
                      <a:pt x="108" y="331"/>
                    </a:cubicBezTo>
                    <a:lnTo>
                      <a:pt x="608" y="629"/>
                    </a:lnTo>
                    <a:cubicBezTo>
                      <a:pt x="643" y="653"/>
                      <a:pt x="667" y="665"/>
                      <a:pt x="703" y="665"/>
                    </a:cubicBezTo>
                    <a:cubicBezTo>
                      <a:pt x="763" y="665"/>
                      <a:pt x="822" y="629"/>
                      <a:pt x="870" y="569"/>
                    </a:cubicBezTo>
                    <a:cubicBezTo>
                      <a:pt x="929" y="486"/>
                      <a:pt x="893" y="367"/>
                      <a:pt x="810" y="319"/>
                    </a:cubicBezTo>
                    <a:lnTo>
                      <a:pt x="298" y="22"/>
                    </a:lnTo>
                    <a:cubicBezTo>
                      <a:pt x="272" y="7"/>
                      <a:pt x="244" y="0"/>
                      <a:pt x="2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9" name="Google Shape;1769;p55"/>
              <p:cNvSpPr/>
              <p:nvPr/>
            </p:nvSpPr>
            <p:spPr>
              <a:xfrm>
                <a:off x="4186196" y="4213463"/>
                <a:ext cx="29500" cy="21117"/>
              </a:xfrm>
              <a:custGeom>
                <a:rect b="b" l="l" r="r" t="t"/>
                <a:pathLst>
                  <a:path extrusionOk="0" h="665" w="929">
                    <a:moveTo>
                      <a:pt x="214" y="0"/>
                    </a:moveTo>
                    <a:cubicBezTo>
                      <a:pt x="152" y="0"/>
                      <a:pt x="89" y="33"/>
                      <a:pt x="48" y="82"/>
                    </a:cubicBezTo>
                    <a:cubicBezTo>
                      <a:pt x="0" y="165"/>
                      <a:pt x="36" y="272"/>
                      <a:pt x="107" y="332"/>
                    </a:cubicBezTo>
                    <a:lnTo>
                      <a:pt x="619" y="629"/>
                    </a:lnTo>
                    <a:cubicBezTo>
                      <a:pt x="643" y="641"/>
                      <a:pt x="667" y="665"/>
                      <a:pt x="703" y="665"/>
                    </a:cubicBezTo>
                    <a:cubicBezTo>
                      <a:pt x="762" y="665"/>
                      <a:pt x="822" y="629"/>
                      <a:pt x="869" y="570"/>
                    </a:cubicBezTo>
                    <a:cubicBezTo>
                      <a:pt x="929" y="463"/>
                      <a:pt x="893" y="367"/>
                      <a:pt x="810" y="320"/>
                    </a:cubicBezTo>
                    <a:lnTo>
                      <a:pt x="298" y="22"/>
                    </a:lnTo>
                    <a:cubicBezTo>
                      <a:pt x="272" y="7"/>
                      <a:pt x="243" y="0"/>
                      <a:pt x="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0" name="Google Shape;1770;p55"/>
              <p:cNvSpPr/>
              <p:nvPr/>
            </p:nvSpPr>
            <p:spPr>
              <a:xfrm>
                <a:off x="4186196" y="4351978"/>
                <a:ext cx="29500" cy="21371"/>
              </a:xfrm>
              <a:custGeom>
                <a:rect b="b" l="l" r="r" t="t"/>
                <a:pathLst>
                  <a:path extrusionOk="0" h="673" w="929">
                    <a:moveTo>
                      <a:pt x="725" y="0"/>
                    </a:moveTo>
                    <a:cubicBezTo>
                      <a:pt x="692" y="0"/>
                      <a:pt x="660" y="9"/>
                      <a:pt x="631" y="30"/>
                    </a:cubicBezTo>
                    <a:lnTo>
                      <a:pt x="119" y="327"/>
                    </a:lnTo>
                    <a:cubicBezTo>
                      <a:pt x="36" y="375"/>
                      <a:pt x="0" y="494"/>
                      <a:pt x="60" y="589"/>
                    </a:cubicBezTo>
                    <a:cubicBezTo>
                      <a:pt x="95" y="649"/>
                      <a:pt x="155" y="673"/>
                      <a:pt x="226" y="673"/>
                    </a:cubicBezTo>
                    <a:cubicBezTo>
                      <a:pt x="262" y="673"/>
                      <a:pt x="286" y="661"/>
                      <a:pt x="322" y="649"/>
                    </a:cubicBezTo>
                    <a:lnTo>
                      <a:pt x="822" y="351"/>
                    </a:lnTo>
                    <a:cubicBezTo>
                      <a:pt x="893" y="292"/>
                      <a:pt x="929" y="173"/>
                      <a:pt x="881" y="89"/>
                    </a:cubicBezTo>
                    <a:cubicBezTo>
                      <a:pt x="850" y="34"/>
                      <a:pt x="787" y="0"/>
                      <a:pt x="7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1" name="Google Shape;1771;p55"/>
              <p:cNvSpPr/>
              <p:nvPr/>
            </p:nvSpPr>
            <p:spPr>
              <a:xfrm>
                <a:off x="4240243" y="4159130"/>
                <a:ext cx="22705" cy="28198"/>
              </a:xfrm>
              <a:custGeom>
                <a:rect b="b" l="l" r="r" t="t"/>
                <a:pathLst>
                  <a:path extrusionOk="0" h="888" w="715">
                    <a:moveTo>
                      <a:pt x="213" y="1"/>
                    </a:moveTo>
                    <a:cubicBezTo>
                      <a:pt x="181" y="1"/>
                      <a:pt x="148" y="10"/>
                      <a:pt x="120" y="30"/>
                    </a:cubicBezTo>
                    <a:cubicBezTo>
                      <a:pt x="24" y="78"/>
                      <a:pt x="1" y="197"/>
                      <a:pt x="60" y="292"/>
                    </a:cubicBezTo>
                    <a:lnTo>
                      <a:pt x="358" y="792"/>
                    </a:lnTo>
                    <a:cubicBezTo>
                      <a:pt x="382" y="852"/>
                      <a:pt x="441" y="888"/>
                      <a:pt x="525" y="888"/>
                    </a:cubicBezTo>
                    <a:cubicBezTo>
                      <a:pt x="548" y="888"/>
                      <a:pt x="584" y="864"/>
                      <a:pt x="608" y="852"/>
                    </a:cubicBezTo>
                    <a:cubicBezTo>
                      <a:pt x="679" y="792"/>
                      <a:pt x="715" y="685"/>
                      <a:pt x="667" y="602"/>
                    </a:cubicBezTo>
                    <a:lnTo>
                      <a:pt x="370" y="90"/>
                    </a:lnTo>
                    <a:cubicBezTo>
                      <a:pt x="338" y="35"/>
                      <a:pt x="276" y="1"/>
                      <a:pt x="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2" name="Google Shape;1772;p55"/>
              <p:cNvSpPr/>
              <p:nvPr/>
            </p:nvSpPr>
            <p:spPr>
              <a:xfrm>
                <a:off x="4149138" y="4287484"/>
                <a:ext cx="48426" cy="11400"/>
              </a:xfrm>
              <a:custGeom>
                <a:rect b="b" l="l" r="r" t="t"/>
                <a:pathLst>
                  <a:path extrusionOk="0" h="359" w="1525">
                    <a:moveTo>
                      <a:pt x="179" y="1"/>
                    </a:moveTo>
                    <a:cubicBezTo>
                      <a:pt x="72" y="1"/>
                      <a:pt x="0" y="72"/>
                      <a:pt x="0" y="179"/>
                    </a:cubicBezTo>
                    <a:cubicBezTo>
                      <a:pt x="0" y="275"/>
                      <a:pt x="72" y="358"/>
                      <a:pt x="179" y="358"/>
                    </a:cubicBezTo>
                    <a:lnTo>
                      <a:pt x="1334" y="358"/>
                    </a:lnTo>
                    <a:cubicBezTo>
                      <a:pt x="1441" y="358"/>
                      <a:pt x="1512" y="275"/>
                      <a:pt x="1512" y="179"/>
                    </a:cubicBezTo>
                    <a:cubicBezTo>
                      <a:pt x="1524" y="72"/>
                      <a:pt x="1441" y="1"/>
                      <a:pt x="13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3" name="Google Shape;1773;p55"/>
              <p:cNvSpPr/>
              <p:nvPr/>
            </p:nvSpPr>
            <p:spPr>
              <a:xfrm>
                <a:off x="4240243" y="4399103"/>
                <a:ext cx="22705" cy="27563"/>
              </a:xfrm>
              <a:custGeom>
                <a:rect b="b" l="l" r="r" t="t"/>
                <a:pathLst>
                  <a:path extrusionOk="0" h="868" w="715">
                    <a:moveTo>
                      <a:pt x="507" y="0"/>
                    </a:moveTo>
                    <a:cubicBezTo>
                      <a:pt x="444" y="0"/>
                      <a:pt x="387" y="33"/>
                      <a:pt x="346" y="82"/>
                    </a:cubicBezTo>
                    <a:lnTo>
                      <a:pt x="48" y="594"/>
                    </a:lnTo>
                    <a:cubicBezTo>
                      <a:pt x="1" y="677"/>
                      <a:pt x="24" y="784"/>
                      <a:pt x="108" y="844"/>
                    </a:cubicBezTo>
                    <a:cubicBezTo>
                      <a:pt x="132" y="855"/>
                      <a:pt x="155" y="867"/>
                      <a:pt x="191" y="867"/>
                    </a:cubicBezTo>
                    <a:cubicBezTo>
                      <a:pt x="251" y="867"/>
                      <a:pt x="310" y="844"/>
                      <a:pt x="358" y="784"/>
                    </a:cubicBezTo>
                    <a:lnTo>
                      <a:pt x="655" y="272"/>
                    </a:lnTo>
                    <a:cubicBezTo>
                      <a:pt x="715" y="189"/>
                      <a:pt x="679" y="82"/>
                      <a:pt x="596" y="22"/>
                    </a:cubicBezTo>
                    <a:cubicBezTo>
                      <a:pt x="566" y="7"/>
                      <a:pt x="536" y="0"/>
                      <a:pt x="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4" name="Google Shape;1774;p55"/>
              <p:cNvSpPr/>
              <p:nvPr/>
            </p:nvSpPr>
            <p:spPr>
              <a:xfrm>
                <a:off x="4378632" y="4159575"/>
                <a:ext cx="22705" cy="27754"/>
              </a:xfrm>
              <a:custGeom>
                <a:rect b="b" l="l" r="r" t="t"/>
                <a:pathLst>
                  <a:path extrusionOk="0" h="874" w="715">
                    <a:moveTo>
                      <a:pt x="513" y="0"/>
                    </a:moveTo>
                    <a:cubicBezTo>
                      <a:pt x="451" y="0"/>
                      <a:pt x="387" y="27"/>
                      <a:pt x="346" y="76"/>
                    </a:cubicBezTo>
                    <a:lnTo>
                      <a:pt x="48" y="588"/>
                    </a:lnTo>
                    <a:cubicBezTo>
                      <a:pt x="0" y="671"/>
                      <a:pt x="24" y="778"/>
                      <a:pt x="107" y="838"/>
                    </a:cubicBezTo>
                    <a:cubicBezTo>
                      <a:pt x="131" y="850"/>
                      <a:pt x="167" y="874"/>
                      <a:pt x="191" y="874"/>
                    </a:cubicBezTo>
                    <a:cubicBezTo>
                      <a:pt x="250" y="874"/>
                      <a:pt x="310" y="838"/>
                      <a:pt x="358" y="778"/>
                    </a:cubicBezTo>
                    <a:lnTo>
                      <a:pt x="655" y="278"/>
                    </a:lnTo>
                    <a:cubicBezTo>
                      <a:pt x="715" y="171"/>
                      <a:pt x="691" y="64"/>
                      <a:pt x="596" y="16"/>
                    </a:cubicBezTo>
                    <a:cubicBezTo>
                      <a:pt x="570" y="5"/>
                      <a:pt x="542" y="0"/>
                      <a:pt x="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5" name="Google Shape;1775;p55"/>
              <p:cNvSpPr/>
              <p:nvPr/>
            </p:nvSpPr>
            <p:spPr>
              <a:xfrm>
                <a:off x="4425883" y="4213590"/>
                <a:ext cx="29913" cy="21371"/>
              </a:xfrm>
              <a:custGeom>
                <a:rect b="b" l="l" r="r" t="t"/>
                <a:pathLst>
                  <a:path extrusionOk="0" h="673" w="942">
                    <a:moveTo>
                      <a:pt x="725" y="0"/>
                    </a:moveTo>
                    <a:cubicBezTo>
                      <a:pt x="693" y="0"/>
                      <a:pt x="660" y="10"/>
                      <a:pt x="632" y="30"/>
                    </a:cubicBezTo>
                    <a:lnTo>
                      <a:pt x="120" y="328"/>
                    </a:lnTo>
                    <a:cubicBezTo>
                      <a:pt x="36" y="375"/>
                      <a:pt x="1" y="494"/>
                      <a:pt x="60" y="578"/>
                    </a:cubicBezTo>
                    <a:cubicBezTo>
                      <a:pt x="96" y="637"/>
                      <a:pt x="155" y="673"/>
                      <a:pt x="227" y="673"/>
                    </a:cubicBezTo>
                    <a:cubicBezTo>
                      <a:pt x="251" y="673"/>
                      <a:pt x="286" y="661"/>
                      <a:pt x="310" y="637"/>
                    </a:cubicBezTo>
                    <a:lnTo>
                      <a:pt x="822" y="340"/>
                    </a:lnTo>
                    <a:cubicBezTo>
                      <a:pt x="905" y="280"/>
                      <a:pt x="941" y="161"/>
                      <a:pt x="882" y="89"/>
                    </a:cubicBezTo>
                    <a:cubicBezTo>
                      <a:pt x="850" y="35"/>
                      <a:pt x="788" y="0"/>
                      <a:pt x="7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6" name="Google Shape;1776;p55"/>
              <p:cNvSpPr/>
              <p:nvPr/>
            </p:nvSpPr>
            <p:spPr>
              <a:xfrm>
                <a:off x="4444777" y="4287484"/>
                <a:ext cx="48426" cy="11400"/>
              </a:xfrm>
              <a:custGeom>
                <a:rect b="b" l="l" r="r" t="t"/>
                <a:pathLst>
                  <a:path extrusionOk="0" h="359" w="1525">
                    <a:moveTo>
                      <a:pt x="180" y="1"/>
                    </a:moveTo>
                    <a:cubicBezTo>
                      <a:pt x="72" y="1"/>
                      <a:pt x="1" y="72"/>
                      <a:pt x="1" y="179"/>
                    </a:cubicBezTo>
                    <a:cubicBezTo>
                      <a:pt x="1" y="275"/>
                      <a:pt x="72" y="358"/>
                      <a:pt x="180" y="358"/>
                    </a:cubicBezTo>
                    <a:lnTo>
                      <a:pt x="1346" y="358"/>
                    </a:lnTo>
                    <a:cubicBezTo>
                      <a:pt x="1442" y="358"/>
                      <a:pt x="1525" y="275"/>
                      <a:pt x="1525" y="179"/>
                    </a:cubicBezTo>
                    <a:cubicBezTo>
                      <a:pt x="1525" y="72"/>
                      <a:pt x="1430" y="1"/>
                      <a:pt x="1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7" name="Google Shape;1777;p55"/>
              <p:cNvSpPr/>
              <p:nvPr/>
            </p:nvSpPr>
            <p:spPr>
              <a:xfrm>
                <a:off x="4315471" y="4121151"/>
                <a:ext cx="11400" cy="48045"/>
              </a:xfrm>
              <a:custGeom>
                <a:rect b="b" l="l" r="r" t="t"/>
                <a:pathLst>
                  <a:path extrusionOk="0" h="1513" w="359">
                    <a:moveTo>
                      <a:pt x="180" y="0"/>
                    </a:moveTo>
                    <a:cubicBezTo>
                      <a:pt x="72" y="0"/>
                      <a:pt x="1" y="72"/>
                      <a:pt x="1" y="179"/>
                    </a:cubicBezTo>
                    <a:lnTo>
                      <a:pt x="1" y="1334"/>
                    </a:lnTo>
                    <a:cubicBezTo>
                      <a:pt x="1" y="1441"/>
                      <a:pt x="72" y="1512"/>
                      <a:pt x="180" y="1512"/>
                    </a:cubicBezTo>
                    <a:cubicBezTo>
                      <a:pt x="275" y="1512"/>
                      <a:pt x="358" y="1441"/>
                      <a:pt x="358" y="1334"/>
                    </a:cubicBezTo>
                    <a:lnTo>
                      <a:pt x="358" y="179"/>
                    </a:lnTo>
                    <a:cubicBezTo>
                      <a:pt x="358" y="72"/>
                      <a:pt x="275" y="0"/>
                      <a:pt x="1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778" name="Google Shape;1778;p55"/>
          <p:cNvGrpSpPr/>
          <p:nvPr/>
        </p:nvGrpSpPr>
        <p:grpSpPr>
          <a:xfrm>
            <a:off x="4550851" y="2007334"/>
            <a:ext cx="347143" cy="254684"/>
            <a:chOff x="5331913" y="3413947"/>
            <a:chExt cx="347143" cy="254684"/>
          </a:xfrm>
        </p:grpSpPr>
        <p:sp>
          <p:nvSpPr>
            <p:cNvPr id="1779" name="Google Shape;1779;p55"/>
            <p:cNvSpPr/>
            <p:nvPr/>
          </p:nvSpPr>
          <p:spPr>
            <a:xfrm>
              <a:off x="5597163" y="3523083"/>
              <a:ext cx="43222" cy="15564"/>
            </a:xfrm>
            <a:custGeom>
              <a:rect b="b" l="l" r="r" t="t"/>
              <a:pathLst>
                <a:path extrusionOk="0" h="489" w="1358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cubicBezTo>
                    <a:pt x="0" y="250"/>
                    <a:pt x="84" y="322"/>
                    <a:pt x="167" y="322"/>
                  </a:cubicBezTo>
                  <a:cubicBezTo>
                    <a:pt x="346" y="322"/>
                    <a:pt x="870" y="357"/>
                    <a:pt x="1120" y="476"/>
                  </a:cubicBezTo>
                  <a:cubicBezTo>
                    <a:pt x="1155" y="488"/>
                    <a:pt x="1167" y="488"/>
                    <a:pt x="1191" y="488"/>
                  </a:cubicBezTo>
                  <a:cubicBezTo>
                    <a:pt x="1251" y="488"/>
                    <a:pt x="1310" y="464"/>
                    <a:pt x="1346" y="405"/>
                  </a:cubicBezTo>
                  <a:cubicBezTo>
                    <a:pt x="1358" y="322"/>
                    <a:pt x="1334" y="226"/>
                    <a:pt x="1251" y="191"/>
                  </a:cubicBezTo>
                  <a:cubicBezTo>
                    <a:pt x="882" y="12"/>
                    <a:pt x="203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55"/>
            <p:cNvSpPr/>
            <p:nvPr/>
          </p:nvSpPr>
          <p:spPr>
            <a:xfrm>
              <a:off x="5331913" y="3413947"/>
              <a:ext cx="347143" cy="253538"/>
            </a:xfrm>
            <a:custGeom>
              <a:rect b="b" l="l" r="r" t="t"/>
              <a:pathLst>
                <a:path extrusionOk="0" h="7966" w="10907">
                  <a:moveTo>
                    <a:pt x="7168" y="357"/>
                  </a:moveTo>
                  <a:lnTo>
                    <a:pt x="7168" y="1893"/>
                  </a:lnTo>
                  <a:cubicBezTo>
                    <a:pt x="7168" y="2131"/>
                    <a:pt x="7120" y="2357"/>
                    <a:pt x="7013" y="2560"/>
                  </a:cubicBezTo>
                  <a:cubicBezTo>
                    <a:pt x="7001" y="2584"/>
                    <a:pt x="7001" y="2608"/>
                    <a:pt x="7001" y="2643"/>
                  </a:cubicBezTo>
                  <a:lnTo>
                    <a:pt x="7001" y="3084"/>
                  </a:lnTo>
                  <a:cubicBezTo>
                    <a:pt x="7001" y="3512"/>
                    <a:pt x="6822" y="3917"/>
                    <a:pt x="6513" y="4203"/>
                  </a:cubicBezTo>
                  <a:cubicBezTo>
                    <a:pt x="6465" y="4227"/>
                    <a:pt x="6429" y="4274"/>
                    <a:pt x="6394" y="4310"/>
                  </a:cubicBezTo>
                  <a:cubicBezTo>
                    <a:pt x="6111" y="4514"/>
                    <a:pt x="5775" y="4621"/>
                    <a:pt x="5415" y="4621"/>
                  </a:cubicBezTo>
                  <a:cubicBezTo>
                    <a:pt x="5396" y="4621"/>
                    <a:pt x="5377" y="4620"/>
                    <a:pt x="5358" y="4620"/>
                  </a:cubicBezTo>
                  <a:cubicBezTo>
                    <a:pt x="4536" y="4560"/>
                    <a:pt x="3917" y="3858"/>
                    <a:pt x="3917" y="3024"/>
                  </a:cubicBezTo>
                  <a:lnTo>
                    <a:pt x="3917" y="2643"/>
                  </a:lnTo>
                  <a:cubicBezTo>
                    <a:pt x="3917" y="2608"/>
                    <a:pt x="3917" y="2596"/>
                    <a:pt x="3905" y="2560"/>
                  </a:cubicBezTo>
                  <a:cubicBezTo>
                    <a:pt x="3798" y="2357"/>
                    <a:pt x="3751" y="2131"/>
                    <a:pt x="3751" y="1893"/>
                  </a:cubicBezTo>
                  <a:lnTo>
                    <a:pt x="3751" y="1548"/>
                  </a:lnTo>
                  <a:cubicBezTo>
                    <a:pt x="3751" y="893"/>
                    <a:pt x="4286" y="357"/>
                    <a:pt x="4941" y="357"/>
                  </a:cubicBezTo>
                  <a:close/>
                  <a:moveTo>
                    <a:pt x="10013" y="2905"/>
                  </a:moveTo>
                  <a:lnTo>
                    <a:pt x="10013" y="3560"/>
                  </a:lnTo>
                  <a:cubicBezTo>
                    <a:pt x="10013" y="3667"/>
                    <a:pt x="9989" y="3774"/>
                    <a:pt x="9942" y="3870"/>
                  </a:cubicBezTo>
                  <a:lnTo>
                    <a:pt x="9870" y="4036"/>
                  </a:lnTo>
                  <a:cubicBezTo>
                    <a:pt x="9858" y="4048"/>
                    <a:pt x="9858" y="4084"/>
                    <a:pt x="9858" y="4108"/>
                  </a:cubicBezTo>
                  <a:lnTo>
                    <a:pt x="9858" y="4453"/>
                  </a:lnTo>
                  <a:cubicBezTo>
                    <a:pt x="9870" y="4679"/>
                    <a:pt x="9763" y="4882"/>
                    <a:pt x="9597" y="5048"/>
                  </a:cubicBezTo>
                  <a:cubicBezTo>
                    <a:pt x="9451" y="5205"/>
                    <a:pt x="9244" y="5288"/>
                    <a:pt x="9022" y="5288"/>
                  </a:cubicBezTo>
                  <a:cubicBezTo>
                    <a:pt x="9007" y="5288"/>
                    <a:pt x="8992" y="5287"/>
                    <a:pt x="8977" y="5286"/>
                  </a:cubicBezTo>
                  <a:cubicBezTo>
                    <a:pt x="8513" y="5275"/>
                    <a:pt x="8144" y="4870"/>
                    <a:pt x="8144" y="4382"/>
                  </a:cubicBezTo>
                  <a:lnTo>
                    <a:pt x="8144" y="4084"/>
                  </a:lnTo>
                  <a:cubicBezTo>
                    <a:pt x="8144" y="4048"/>
                    <a:pt x="8144" y="4036"/>
                    <a:pt x="8132" y="4012"/>
                  </a:cubicBezTo>
                  <a:lnTo>
                    <a:pt x="8025" y="3810"/>
                  </a:lnTo>
                  <a:cubicBezTo>
                    <a:pt x="8002" y="3741"/>
                    <a:pt x="7968" y="3672"/>
                    <a:pt x="7966" y="3582"/>
                  </a:cubicBezTo>
                  <a:lnTo>
                    <a:pt x="7966" y="3582"/>
                  </a:lnTo>
                  <a:cubicBezTo>
                    <a:pt x="7973" y="3196"/>
                    <a:pt x="8279" y="2905"/>
                    <a:pt x="8644" y="2905"/>
                  </a:cubicBezTo>
                  <a:close/>
                  <a:moveTo>
                    <a:pt x="1727" y="2893"/>
                  </a:moveTo>
                  <a:cubicBezTo>
                    <a:pt x="2000" y="2893"/>
                    <a:pt x="2250" y="3000"/>
                    <a:pt x="2441" y="3191"/>
                  </a:cubicBezTo>
                  <a:cubicBezTo>
                    <a:pt x="2643" y="3381"/>
                    <a:pt x="2739" y="3655"/>
                    <a:pt x="2774" y="3929"/>
                  </a:cubicBezTo>
                  <a:cubicBezTo>
                    <a:pt x="2774" y="4024"/>
                    <a:pt x="2786" y="4132"/>
                    <a:pt x="2786" y="4227"/>
                  </a:cubicBezTo>
                  <a:lnTo>
                    <a:pt x="2786" y="4262"/>
                  </a:lnTo>
                  <a:cubicBezTo>
                    <a:pt x="2608" y="3989"/>
                    <a:pt x="2358" y="3798"/>
                    <a:pt x="2000" y="3691"/>
                  </a:cubicBezTo>
                  <a:cubicBezTo>
                    <a:pt x="1753" y="3615"/>
                    <a:pt x="1520" y="3607"/>
                    <a:pt x="1431" y="3607"/>
                  </a:cubicBezTo>
                  <a:cubicBezTo>
                    <a:pt x="1409" y="3607"/>
                    <a:pt x="1396" y="3608"/>
                    <a:pt x="1393" y="3608"/>
                  </a:cubicBezTo>
                  <a:cubicBezTo>
                    <a:pt x="1346" y="3608"/>
                    <a:pt x="1310" y="3620"/>
                    <a:pt x="1286" y="3655"/>
                  </a:cubicBezTo>
                  <a:lnTo>
                    <a:pt x="1000" y="3953"/>
                  </a:lnTo>
                  <a:cubicBezTo>
                    <a:pt x="941" y="4012"/>
                    <a:pt x="941" y="4108"/>
                    <a:pt x="1000" y="4167"/>
                  </a:cubicBezTo>
                  <a:cubicBezTo>
                    <a:pt x="1030" y="4197"/>
                    <a:pt x="1072" y="4212"/>
                    <a:pt x="1113" y="4212"/>
                  </a:cubicBezTo>
                  <a:cubicBezTo>
                    <a:pt x="1155" y="4212"/>
                    <a:pt x="1197" y="4197"/>
                    <a:pt x="1226" y="4167"/>
                  </a:cubicBezTo>
                  <a:lnTo>
                    <a:pt x="1465" y="3917"/>
                  </a:lnTo>
                  <a:cubicBezTo>
                    <a:pt x="1667" y="3929"/>
                    <a:pt x="2322" y="4012"/>
                    <a:pt x="2572" y="4572"/>
                  </a:cubicBezTo>
                  <a:cubicBezTo>
                    <a:pt x="2500" y="4989"/>
                    <a:pt x="2143" y="5298"/>
                    <a:pt x="1727" y="5298"/>
                  </a:cubicBezTo>
                  <a:cubicBezTo>
                    <a:pt x="1250" y="5298"/>
                    <a:pt x="869" y="4917"/>
                    <a:pt x="869" y="4441"/>
                  </a:cubicBezTo>
                  <a:cubicBezTo>
                    <a:pt x="869" y="4346"/>
                    <a:pt x="798" y="4274"/>
                    <a:pt x="703" y="4274"/>
                  </a:cubicBezTo>
                  <a:lnTo>
                    <a:pt x="679" y="4274"/>
                  </a:lnTo>
                  <a:lnTo>
                    <a:pt x="679" y="4227"/>
                  </a:lnTo>
                  <a:cubicBezTo>
                    <a:pt x="679" y="4132"/>
                    <a:pt x="679" y="4024"/>
                    <a:pt x="691" y="3929"/>
                  </a:cubicBezTo>
                  <a:cubicBezTo>
                    <a:pt x="703" y="3655"/>
                    <a:pt x="822" y="3381"/>
                    <a:pt x="1012" y="3191"/>
                  </a:cubicBezTo>
                  <a:cubicBezTo>
                    <a:pt x="1215" y="3000"/>
                    <a:pt x="1465" y="2893"/>
                    <a:pt x="1727" y="2893"/>
                  </a:cubicBezTo>
                  <a:close/>
                  <a:moveTo>
                    <a:pt x="643" y="4882"/>
                  </a:moveTo>
                  <a:cubicBezTo>
                    <a:pt x="726" y="5096"/>
                    <a:pt x="881" y="5275"/>
                    <a:pt x="1060" y="5405"/>
                  </a:cubicBezTo>
                  <a:lnTo>
                    <a:pt x="1060" y="5596"/>
                  </a:lnTo>
                  <a:cubicBezTo>
                    <a:pt x="762" y="5501"/>
                    <a:pt x="619" y="5346"/>
                    <a:pt x="560" y="5275"/>
                  </a:cubicBezTo>
                  <a:cubicBezTo>
                    <a:pt x="595" y="5155"/>
                    <a:pt x="631" y="5036"/>
                    <a:pt x="643" y="4882"/>
                  </a:cubicBezTo>
                  <a:close/>
                  <a:moveTo>
                    <a:pt x="2798" y="4882"/>
                  </a:moveTo>
                  <a:cubicBezTo>
                    <a:pt x="2810" y="5024"/>
                    <a:pt x="2846" y="5155"/>
                    <a:pt x="2893" y="5263"/>
                  </a:cubicBezTo>
                  <a:cubicBezTo>
                    <a:pt x="2834" y="5346"/>
                    <a:pt x="2679" y="5477"/>
                    <a:pt x="2381" y="5596"/>
                  </a:cubicBezTo>
                  <a:lnTo>
                    <a:pt x="2381" y="5405"/>
                  </a:lnTo>
                  <a:cubicBezTo>
                    <a:pt x="2560" y="5275"/>
                    <a:pt x="2715" y="5096"/>
                    <a:pt x="2798" y="4882"/>
                  </a:cubicBezTo>
                  <a:close/>
                  <a:moveTo>
                    <a:pt x="6299" y="4727"/>
                  </a:moveTo>
                  <a:lnTo>
                    <a:pt x="6299" y="5001"/>
                  </a:lnTo>
                  <a:lnTo>
                    <a:pt x="5453" y="5596"/>
                  </a:lnTo>
                  <a:lnTo>
                    <a:pt x="4584" y="5024"/>
                  </a:lnTo>
                  <a:lnTo>
                    <a:pt x="4584" y="4727"/>
                  </a:lnTo>
                  <a:cubicBezTo>
                    <a:pt x="4810" y="4846"/>
                    <a:pt x="5060" y="4917"/>
                    <a:pt x="5322" y="4929"/>
                  </a:cubicBezTo>
                  <a:lnTo>
                    <a:pt x="5441" y="4929"/>
                  </a:lnTo>
                  <a:cubicBezTo>
                    <a:pt x="5739" y="4929"/>
                    <a:pt x="6037" y="4858"/>
                    <a:pt x="6299" y="4727"/>
                  </a:cubicBezTo>
                  <a:close/>
                  <a:moveTo>
                    <a:pt x="9347" y="5572"/>
                  </a:moveTo>
                  <a:lnTo>
                    <a:pt x="9347" y="5632"/>
                  </a:lnTo>
                  <a:cubicBezTo>
                    <a:pt x="9347" y="5656"/>
                    <a:pt x="9347" y="5691"/>
                    <a:pt x="9358" y="5715"/>
                  </a:cubicBezTo>
                  <a:lnTo>
                    <a:pt x="9001" y="6072"/>
                  </a:lnTo>
                  <a:lnTo>
                    <a:pt x="8644" y="5715"/>
                  </a:lnTo>
                  <a:cubicBezTo>
                    <a:pt x="8644" y="5691"/>
                    <a:pt x="8668" y="5656"/>
                    <a:pt x="8668" y="5632"/>
                  </a:cubicBezTo>
                  <a:lnTo>
                    <a:pt x="8668" y="5572"/>
                  </a:lnTo>
                  <a:cubicBezTo>
                    <a:pt x="8763" y="5596"/>
                    <a:pt x="8870" y="5632"/>
                    <a:pt x="8977" y="5632"/>
                  </a:cubicBezTo>
                  <a:lnTo>
                    <a:pt x="9001" y="5632"/>
                  </a:lnTo>
                  <a:cubicBezTo>
                    <a:pt x="9120" y="5632"/>
                    <a:pt x="9239" y="5620"/>
                    <a:pt x="9347" y="5572"/>
                  </a:cubicBezTo>
                  <a:close/>
                  <a:moveTo>
                    <a:pt x="2108" y="5572"/>
                  </a:moveTo>
                  <a:lnTo>
                    <a:pt x="2108" y="5739"/>
                  </a:lnTo>
                  <a:cubicBezTo>
                    <a:pt x="2108" y="5798"/>
                    <a:pt x="2119" y="5834"/>
                    <a:pt x="2143" y="5882"/>
                  </a:cubicBezTo>
                  <a:lnTo>
                    <a:pt x="1965" y="6013"/>
                  </a:lnTo>
                  <a:cubicBezTo>
                    <a:pt x="1899" y="6084"/>
                    <a:pt x="1816" y="6120"/>
                    <a:pt x="1731" y="6120"/>
                  </a:cubicBezTo>
                  <a:cubicBezTo>
                    <a:pt x="1646" y="6120"/>
                    <a:pt x="1560" y="6084"/>
                    <a:pt x="1488" y="6013"/>
                  </a:cubicBezTo>
                  <a:lnTo>
                    <a:pt x="1346" y="5882"/>
                  </a:lnTo>
                  <a:cubicBezTo>
                    <a:pt x="1369" y="5834"/>
                    <a:pt x="1381" y="5775"/>
                    <a:pt x="1381" y="5739"/>
                  </a:cubicBezTo>
                  <a:lnTo>
                    <a:pt x="1381" y="5572"/>
                  </a:lnTo>
                  <a:cubicBezTo>
                    <a:pt x="1488" y="5596"/>
                    <a:pt x="1607" y="5632"/>
                    <a:pt x="1750" y="5632"/>
                  </a:cubicBezTo>
                  <a:cubicBezTo>
                    <a:pt x="1857" y="5632"/>
                    <a:pt x="1977" y="5608"/>
                    <a:pt x="2108" y="5572"/>
                  </a:cubicBezTo>
                  <a:close/>
                  <a:moveTo>
                    <a:pt x="4465" y="5298"/>
                  </a:moveTo>
                  <a:lnTo>
                    <a:pt x="5215" y="5810"/>
                  </a:lnTo>
                  <a:lnTo>
                    <a:pt x="4810" y="6215"/>
                  </a:lnTo>
                  <a:lnTo>
                    <a:pt x="4798" y="6215"/>
                  </a:lnTo>
                  <a:lnTo>
                    <a:pt x="4310" y="5465"/>
                  </a:lnTo>
                  <a:lnTo>
                    <a:pt x="4465" y="5298"/>
                  </a:lnTo>
                  <a:close/>
                  <a:moveTo>
                    <a:pt x="6429" y="5298"/>
                  </a:moveTo>
                  <a:lnTo>
                    <a:pt x="6596" y="5465"/>
                  </a:lnTo>
                  <a:lnTo>
                    <a:pt x="6108" y="6215"/>
                  </a:lnTo>
                  <a:lnTo>
                    <a:pt x="6096" y="6215"/>
                  </a:lnTo>
                  <a:lnTo>
                    <a:pt x="5691" y="5810"/>
                  </a:lnTo>
                  <a:lnTo>
                    <a:pt x="6429" y="5298"/>
                  </a:lnTo>
                  <a:close/>
                  <a:moveTo>
                    <a:pt x="4905" y="0"/>
                  </a:moveTo>
                  <a:cubicBezTo>
                    <a:pt x="4072" y="0"/>
                    <a:pt x="3381" y="691"/>
                    <a:pt x="3381" y="1524"/>
                  </a:cubicBezTo>
                  <a:lnTo>
                    <a:pt x="3381" y="1869"/>
                  </a:lnTo>
                  <a:cubicBezTo>
                    <a:pt x="3381" y="2131"/>
                    <a:pt x="3441" y="2381"/>
                    <a:pt x="3548" y="2643"/>
                  </a:cubicBezTo>
                  <a:lnTo>
                    <a:pt x="3548" y="3000"/>
                  </a:lnTo>
                  <a:cubicBezTo>
                    <a:pt x="3548" y="3596"/>
                    <a:pt x="3810" y="4132"/>
                    <a:pt x="4227" y="4465"/>
                  </a:cubicBezTo>
                  <a:lnTo>
                    <a:pt x="4227" y="5001"/>
                  </a:lnTo>
                  <a:lnTo>
                    <a:pt x="3929" y="5322"/>
                  </a:lnTo>
                  <a:cubicBezTo>
                    <a:pt x="3905" y="5346"/>
                    <a:pt x="3893" y="5394"/>
                    <a:pt x="3893" y="5441"/>
                  </a:cubicBezTo>
                  <a:lnTo>
                    <a:pt x="2905" y="5798"/>
                  </a:lnTo>
                  <a:cubicBezTo>
                    <a:pt x="2834" y="5822"/>
                    <a:pt x="2774" y="5858"/>
                    <a:pt x="2715" y="5894"/>
                  </a:cubicBezTo>
                  <a:lnTo>
                    <a:pt x="2560" y="5822"/>
                  </a:lnTo>
                  <a:cubicBezTo>
                    <a:pt x="3024" y="5632"/>
                    <a:pt x="3155" y="5346"/>
                    <a:pt x="3179" y="5334"/>
                  </a:cubicBezTo>
                  <a:cubicBezTo>
                    <a:pt x="3203" y="5286"/>
                    <a:pt x="3203" y="5227"/>
                    <a:pt x="3179" y="5179"/>
                  </a:cubicBezTo>
                  <a:cubicBezTo>
                    <a:pt x="3060" y="4965"/>
                    <a:pt x="3036" y="4524"/>
                    <a:pt x="3036" y="4203"/>
                  </a:cubicBezTo>
                  <a:cubicBezTo>
                    <a:pt x="3036" y="4084"/>
                    <a:pt x="3036" y="3977"/>
                    <a:pt x="3024" y="3893"/>
                  </a:cubicBezTo>
                  <a:cubicBezTo>
                    <a:pt x="2965" y="3131"/>
                    <a:pt x="2405" y="2548"/>
                    <a:pt x="1691" y="2548"/>
                  </a:cubicBezTo>
                  <a:cubicBezTo>
                    <a:pt x="976" y="2548"/>
                    <a:pt x="393" y="3131"/>
                    <a:pt x="345" y="3893"/>
                  </a:cubicBezTo>
                  <a:cubicBezTo>
                    <a:pt x="345" y="3977"/>
                    <a:pt x="333" y="4084"/>
                    <a:pt x="333" y="4203"/>
                  </a:cubicBezTo>
                  <a:cubicBezTo>
                    <a:pt x="322" y="4548"/>
                    <a:pt x="298" y="4965"/>
                    <a:pt x="203" y="5179"/>
                  </a:cubicBezTo>
                  <a:cubicBezTo>
                    <a:pt x="167" y="5227"/>
                    <a:pt x="167" y="5286"/>
                    <a:pt x="203" y="5334"/>
                  </a:cubicBezTo>
                  <a:cubicBezTo>
                    <a:pt x="203" y="5346"/>
                    <a:pt x="345" y="5632"/>
                    <a:pt x="810" y="5822"/>
                  </a:cubicBezTo>
                  <a:lnTo>
                    <a:pt x="369" y="6037"/>
                  </a:lnTo>
                  <a:cubicBezTo>
                    <a:pt x="155" y="6156"/>
                    <a:pt x="0" y="6370"/>
                    <a:pt x="0" y="6632"/>
                  </a:cubicBezTo>
                  <a:lnTo>
                    <a:pt x="0" y="7799"/>
                  </a:lnTo>
                  <a:cubicBezTo>
                    <a:pt x="0" y="7894"/>
                    <a:pt x="72" y="7965"/>
                    <a:pt x="167" y="7965"/>
                  </a:cubicBezTo>
                  <a:cubicBezTo>
                    <a:pt x="250" y="7965"/>
                    <a:pt x="333" y="7894"/>
                    <a:pt x="333" y="7799"/>
                  </a:cubicBezTo>
                  <a:lnTo>
                    <a:pt x="333" y="6632"/>
                  </a:lnTo>
                  <a:cubicBezTo>
                    <a:pt x="333" y="6489"/>
                    <a:pt x="405" y="6370"/>
                    <a:pt x="524" y="6310"/>
                  </a:cubicBezTo>
                  <a:lnTo>
                    <a:pt x="1060" y="6048"/>
                  </a:lnTo>
                  <a:lnTo>
                    <a:pt x="1238" y="6227"/>
                  </a:lnTo>
                  <a:cubicBezTo>
                    <a:pt x="1369" y="6346"/>
                    <a:pt x="1536" y="6406"/>
                    <a:pt x="1703" y="6406"/>
                  </a:cubicBezTo>
                  <a:cubicBezTo>
                    <a:pt x="1857" y="6406"/>
                    <a:pt x="2024" y="6346"/>
                    <a:pt x="2155" y="6227"/>
                  </a:cubicBezTo>
                  <a:lnTo>
                    <a:pt x="2334" y="6048"/>
                  </a:lnTo>
                  <a:lnTo>
                    <a:pt x="2512" y="6132"/>
                  </a:lnTo>
                  <a:cubicBezTo>
                    <a:pt x="2441" y="6275"/>
                    <a:pt x="2381" y="6418"/>
                    <a:pt x="2381" y="6584"/>
                  </a:cubicBezTo>
                  <a:lnTo>
                    <a:pt x="2381" y="7799"/>
                  </a:lnTo>
                  <a:cubicBezTo>
                    <a:pt x="2381" y="7894"/>
                    <a:pt x="2453" y="7965"/>
                    <a:pt x="2548" y="7965"/>
                  </a:cubicBezTo>
                  <a:cubicBezTo>
                    <a:pt x="2631" y="7965"/>
                    <a:pt x="2715" y="7894"/>
                    <a:pt x="2715" y="7799"/>
                  </a:cubicBezTo>
                  <a:lnTo>
                    <a:pt x="2715" y="6584"/>
                  </a:lnTo>
                  <a:cubicBezTo>
                    <a:pt x="2715" y="6358"/>
                    <a:pt x="2846" y="6167"/>
                    <a:pt x="3048" y="6096"/>
                  </a:cubicBezTo>
                  <a:lnTo>
                    <a:pt x="4084" y="5715"/>
                  </a:lnTo>
                  <a:lnTo>
                    <a:pt x="4513" y="6358"/>
                  </a:lnTo>
                  <a:cubicBezTo>
                    <a:pt x="4572" y="6453"/>
                    <a:pt x="4655" y="6489"/>
                    <a:pt x="4751" y="6513"/>
                  </a:cubicBezTo>
                  <a:lnTo>
                    <a:pt x="4775" y="6513"/>
                  </a:lnTo>
                  <a:cubicBezTo>
                    <a:pt x="4870" y="6513"/>
                    <a:pt x="4941" y="6477"/>
                    <a:pt x="5013" y="6418"/>
                  </a:cubicBezTo>
                  <a:lnTo>
                    <a:pt x="5286" y="6156"/>
                  </a:lnTo>
                  <a:lnTo>
                    <a:pt x="5286" y="7799"/>
                  </a:lnTo>
                  <a:cubicBezTo>
                    <a:pt x="5286" y="7894"/>
                    <a:pt x="5358" y="7965"/>
                    <a:pt x="5453" y="7965"/>
                  </a:cubicBezTo>
                  <a:cubicBezTo>
                    <a:pt x="5537" y="7965"/>
                    <a:pt x="5608" y="7894"/>
                    <a:pt x="5608" y="7799"/>
                  </a:cubicBezTo>
                  <a:lnTo>
                    <a:pt x="5608" y="6156"/>
                  </a:lnTo>
                  <a:lnTo>
                    <a:pt x="5882" y="6418"/>
                  </a:lnTo>
                  <a:cubicBezTo>
                    <a:pt x="5941" y="6477"/>
                    <a:pt x="6025" y="6513"/>
                    <a:pt x="6120" y="6513"/>
                  </a:cubicBezTo>
                  <a:lnTo>
                    <a:pt x="6144" y="6513"/>
                  </a:lnTo>
                  <a:cubicBezTo>
                    <a:pt x="6251" y="6489"/>
                    <a:pt x="6322" y="6453"/>
                    <a:pt x="6382" y="6358"/>
                  </a:cubicBezTo>
                  <a:lnTo>
                    <a:pt x="6822" y="5715"/>
                  </a:lnTo>
                  <a:lnTo>
                    <a:pt x="7846" y="6096"/>
                  </a:lnTo>
                  <a:cubicBezTo>
                    <a:pt x="8049" y="6167"/>
                    <a:pt x="8192" y="6358"/>
                    <a:pt x="8192" y="6584"/>
                  </a:cubicBezTo>
                  <a:lnTo>
                    <a:pt x="8192" y="7799"/>
                  </a:lnTo>
                  <a:cubicBezTo>
                    <a:pt x="8192" y="7894"/>
                    <a:pt x="8263" y="7965"/>
                    <a:pt x="8346" y="7965"/>
                  </a:cubicBezTo>
                  <a:cubicBezTo>
                    <a:pt x="8442" y="7965"/>
                    <a:pt x="8513" y="7894"/>
                    <a:pt x="8513" y="7799"/>
                  </a:cubicBezTo>
                  <a:lnTo>
                    <a:pt x="8513" y="6584"/>
                  </a:lnTo>
                  <a:cubicBezTo>
                    <a:pt x="8513" y="6358"/>
                    <a:pt x="8430" y="6156"/>
                    <a:pt x="8275" y="6001"/>
                  </a:cubicBezTo>
                  <a:lnTo>
                    <a:pt x="8323" y="5989"/>
                  </a:lnTo>
                  <a:cubicBezTo>
                    <a:pt x="8370" y="5977"/>
                    <a:pt x="8406" y="5953"/>
                    <a:pt x="8465" y="5929"/>
                  </a:cubicBezTo>
                  <a:lnTo>
                    <a:pt x="8870" y="6334"/>
                  </a:lnTo>
                  <a:lnTo>
                    <a:pt x="8870" y="7787"/>
                  </a:lnTo>
                  <a:cubicBezTo>
                    <a:pt x="8870" y="7882"/>
                    <a:pt x="8942" y="7953"/>
                    <a:pt x="9037" y="7953"/>
                  </a:cubicBezTo>
                  <a:cubicBezTo>
                    <a:pt x="9120" y="7953"/>
                    <a:pt x="9204" y="7882"/>
                    <a:pt x="9204" y="7787"/>
                  </a:cubicBezTo>
                  <a:lnTo>
                    <a:pt x="9204" y="6334"/>
                  </a:lnTo>
                  <a:lnTo>
                    <a:pt x="9597" y="5929"/>
                  </a:lnTo>
                  <a:cubicBezTo>
                    <a:pt x="9620" y="5941"/>
                    <a:pt x="9644" y="5941"/>
                    <a:pt x="9680" y="5953"/>
                  </a:cubicBezTo>
                  <a:lnTo>
                    <a:pt x="10335" y="6156"/>
                  </a:lnTo>
                  <a:cubicBezTo>
                    <a:pt x="10478" y="6191"/>
                    <a:pt x="10585" y="6334"/>
                    <a:pt x="10585" y="6489"/>
                  </a:cubicBezTo>
                  <a:lnTo>
                    <a:pt x="10585" y="7799"/>
                  </a:lnTo>
                  <a:cubicBezTo>
                    <a:pt x="10585" y="7894"/>
                    <a:pt x="10656" y="7965"/>
                    <a:pt x="10751" y="7965"/>
                  </a:cubicBezTo>
                  <a:cubicBezTo>
                    <a:pt x="10835" y="7965"/>
                    <a:pt x="10906" y="7894"/>
                    <a:pt x="10906" y="7799"/>
                  </a:cubicBezTo>
                  <a:lnTo>
                    <a:pt x="10906" y="6489"/>
                  </a:lnTo>
                  <a:cubicBezTo>
                    <a:pt x="10871" y="6227"/>
                    <a:pt x="10656" y="5953"/>
                    <a:pt x="10382" y="5870"/>
                  </a:cubicBezTo>
                  <a:lnTo>
                    <a:pt x="9716" y="5679"/>
                  </a:lnTo>
                  <a:cubicBezTo>
                    <a:pt x="9692" y="5656"/>
                    <a:pt x="9680" y="5644"/>
                    <a:pt x="9680" y="5620"/>
                  </a:cubicBezTo>
                  <a:lnTo>
                    <a:pt x="9680" y="5394"/>
                  </a:lnTo>
                  <a:cubicBezTo>
                    <a:pt x="9739" y="5358"/>
                    <a:pt x="9787" y="5322"/>
                    <a:pt x="9823" y="5275"/>
                  </a:cubicBezTo>
                  <a:cubicBezTo>
                    <a:pt x="10049" y="5048"/>
                    <a:pt x="10180" y="4751"/>
                    <a:pt x="10180" y="4429"/>
                  </a:cubicBezTo>
                  <a:lnTo>
                    <a:pt x="10180" y="4132"/>
                  </a:lnTo>
                  <a:lnTo>
                    <a:pt x="10239" y="3989"/>
                  </a:lnTo>
                  <a:cubicBezTo>
                    <a:pt x="10323" y="3858"/>
                    <a:pt x="10347" y="3691"/>
                    <a:pt x="10347" y="3548"/>
                  </a:cubicBezTo>
                  <a:lnTo>
                    <a:pt x="10347" y="2727"/>
                  </a:lnTo>
                  <a:cubicBezTo>
                    <a:pt x="10347" y="2643"/>
                    <a:pt x="10275" y="2560"/>
                    <a:pt x="10180" y="2560"/>
                  </a:cubicBezTo>
                  <a:lnTo>
                    <a:pt x="8656" y="2560"/>
                  </a:lnTo>
                  <a:cubicBezTo>
                    <a:pt x="8096" y="2560"/>
                    <a:pt x="7644" y="3012"/>
                    <a:pt x="7644" y="3572"/>
                  </a:cubicBezTo>
                  <a:lnTo>
                    <a:pt x="7644" y="3596"/>
                  </a:lnTo>
                  <a:cubicBezTo>
                    <a:pt x="7644" y="3727"/>
                    <a:pt x="7668" y="3846"/>
                    <a:pt x="7727" y="3965"/>
                  </a:cubicBezTo>
                  <a:lnTo>
                    <a:pt x="7799" y="4132"/>
                  </a:lnTo>
                  <a:lnTo>
                    <a:pt x="7799" y="4382"/>
                  </a:lnTo>
                  <a:cubicBezTo>
                    <a:pt x="7799" y="4798"/>
                    <a:pt x="8013" y="5155"/>
                    <a:pt x="8311" y="5382"/>
                  </a:cubicBezTo>
                  <a:lnTo>
                    <a:pt x="8311" y="5596"/>
                  </a:lnTo>
                  <a:cubicBezTo>
                    <a:pt x="8311" y="5632"/>
                    <a:pt x="8311" y="5644"/>
                    <a:pt x="8180" y="5691"/>
                  </a:cubicBezTo>
                  <a:lnTo>
                    <a:pt x="7858" y="5775"/>
                  </a:lnTo>
                  <a:lnTo>
                    <a:pt x="6941" y="5441"/>
                  </a:lnTo>
                  <a:cubicBezTo>
                    <a:pt x="6941" y="5394"/>
                    <a:pt x="6930" y="5346"/>
                    <a:pt x="6894" y="5322"/>
                  </a:cubicBezTo>
                  <a:lnTo>
                    <a:pt x="6596" y="5001"/>
                  </a:lnTo>
                  <a:lnTo>
                    <a:pt x="6596" y="4489"/>
                  </a:lnTo>
                  <a:cubicBezTo>
                    <a:pt x="6632" y="4453"/>
                    <a:pt x="6656" y="4429"/>
                    <a:pt x="6691" y="4405"/>
                  </a:cubicBezTo>
                  <a:cubicBezTo>
                    <a:pt x="7061" y="4072"/>
                    <a:pt x="7263" y="3560"/>
                    <a:pt x="7263" y="3060"/>
                  </a:cubicBezTo>
                  <a:lnTo>
                    <a:pt x="7263" y="2643"/>
                  </a:lnTo>
                  <a:cubicBezTo>
                    <a:pt x="7382" y="2405"/>
                    <a:pt x="7430" y="2131"/>
                    <a:pt x="7430" y="1869"/>
                  </a:cubicBezTo>
                  <a:lnTo>
                    <a:pt x="7430" y="167"/>
                  </a:lnTo>
                  <a:cubicBezTo>
                    <a:pt x="7430" y="83"/>
                    <a:pt x="7358" y="0"/>
                    <a:pt x="7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55"/>
            <p:cNvSpPr/>
            <p:nvPr/>
          </p:nvSpPr>
          <p:spPr>
            <a:xfrm>
              <a:off x="5645669" y="3625759"/>
              <a:ext cx="10248" cy="42872"/>
            </a:xfrm>
            <a:custGeom>
              <a:rect b="b" l="l" r="r" t="t"/>
              <a:pathLst>
                <a:path extrusionOk="0" h="1347" w="322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179"/>
                  </a:lnTo>
                  <a:cubicBezTo>
                    <a:pt x="0" y="1263"/>
                    <a:pt x="72" y="1346"/>
                    <a:pt x="167" y="1346"/>
                  </a:cubicBezTo>
                  <a:cubicBezTo>
                    <a:pt x="251" y="1346"/>
                    <a:pt x="322" y="1263"/>
                    <a:pt x="322" y="1179"/>
                  </a:cubicBezTo>
                  <a:lnTo>
                    <a:pt x="322" y="167"/>
                  </a:lnTo>
                  <a:cubicBezTo>
                    <a:pt x="322" y="60"/>
                    <a:pt x="251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55"/>
            <p:cNvSpPr/>
            <p:nvPr/>
          </p:nvSpPr>
          <p:spPr>
            <a:xfrm>
              <a:off x="5462247" y="3461115"/>
              <a:ext cx="86825" cy="29759"/>
            </a:xfrm>
            <a:custGeom>
              <a:rect b="b" l="l" r="r" t="t"/>
              <a:pathLst>
                <a:path extrusionOk="0" h="935" w="2728">
                  <a:moveTo>
                    <a:pt x="1094" y="0"/>
                  </a:moveTo>
                  <a:cubicBezTo>
                    <a:pt x="768" y="0"/>
                    <a:pt x="473" y="35"/>
                    <a:pt x="287" y="66"/>
                  </a:cubicBezTo>
                  <a:cubicBezTo>
                    <a:pt x="120" y="102"/>
                    <a:pt x="1" y="233"/>
                    <a:pt x="1" y="399"/>
                  </a:cubicBezTo>
                  <a:lnTo>
                    <a:pt x="1" y="768"/>
                  </a:lnTo>
                  <a:cubicBezTo>
                    <a:pt x="1" y="864"/>
                    <a:pt x="72" y="935"/>
                    <a:pt x="168" y="935"/>
                  </a:cubicBezTo>
                  <a:cubicBezTo>
                    <a:pt x="251" y="935"/>
                    <a:pt x="322" y="864"/>
                    <a:pt x="322" y="768"/>
                  </a:cubicBezTo>
                  <a:lnTo>
                    <a:pt x="322" y="399"/>
                  </a:lnTo>
                  <a:cubicBezTo>
                    <a:pt x="322" y="399"/>
                    <a:pt x="322" y="387"/>
                    <a:pt x="346" y="387"/>
                  </a:cubicBezTo>
                  <a:cubicBezTo>
                    <a:pt x="498" y="361"/>
                    <a:pt x="764" y="327"/>
                    <a:pt x="1063" y="327"/>
                  </a:cubicBezTo>
                  <a:cubicBezTo>
                    <a:pt x="1162" y="327"/>
                    <a:pt x="1266" y="331"/>
                    <a:pt x="1370" y="340"/>
                  </a:cubicBezTo>
                  <a:cubicBezTo>
                    <a:pt x="1858" y="364"/>
                    <a:pt x="2215" y="506"/>
                    <a:pt x="2442" y="709"/>
                  </a:cubicBezTo>
                  <a:cubicBezTo>
                    <a:pt x="2471" y="739"/>
                    <a:pt x="2513" y="753"/>
                    <a:pt x="2555" y="753"/>
                  </a:cubicBezTo>
                  <a:cubicBezTo>
                    <a:pt x="2596" y="753"/>
                    <a:pt x="2638" y="739"/>
                    <a:pt x="2668" y="709"/>
                  </a:cubicBezTo>
                  <a:cubicBezTo>
                    <a:pt x="2727" y="637"/>
                    <a:pt x="2727" y="530"/>
                    <a:pt x="2656" y="471"/>
                  </a:cubicBezTo>
                  <a:cubicBezTo>
                    <a:pt x="2283" y="97"/>
                    <a:pt x="1643" y="0"/>
                    <a:pt x="1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55"/>
            <p:cNvSpPr/>
            <p:nvPr/>
          </p:nvSpPr>
          <p:spPr>
            <a:xfrm>
              <a:off x="5441050" y="3636389"/>
              <a:ext cx="10248" cy="32241"/>
            </a:xfrm>
            <a:custGeom>
              <a:rect b="b" l="l" r="r" t="t"/>
              <a:pathLst>
                <a:path extrusionOk="0" h="1013" w="322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845"/>
                  </a:lnTo>
                  <a:cubicBezTo>
                    <a:pt x="0" y="929"/>
                    <a:pt x="72" y="1012"/>
                    <a:pt x="167" y="1012"/>
                  </a:cubicBezTo>
                  <a:cubicBezTo>
                    <a:pt x="250" y="1012"/>
                    <a:pt x="322" y="929"/>
                    <a:pt x="322" y="845"/>
                  </a:cubicBezTo>
                  <a:lnTo>
                    <a:pt x="322" y="155"/>
                  </a:lnTo>
                  <a:cubicBezTo>
                    <a:pt x="310" y="71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55"/>
            <p:cNvSpPr/>
            <p:nvPr/>
          </p:nvSpPr>
          <p:spPr>
            <a:xfrm>
              <a:off x="5559257" y="3636389"/>
              <a:ext cx="10662" cy="32241"/>
            </a:xfrm>
            <a:custGeom>
              <a:rect b="b" l="l" r="r" t="t"/>
              <a:pathLst>
                <a:path extrusionOk="0" h="1013" w="335">
                  <a:moveTo>
                    <a:pt x="168" y="0"/>
                  </a:moveTo>
                  <a:cubicBezTo>
                    <a:pt x="84" y="0"/>
                    <a:pt x="1" y="71"/>
                    <a:pt x="1" y="155"/>
                  </a:cubicBezTo>
                  <a:lnTo>
                    <a:pt x="1" y="845"/>
                  </a:lnTo>
                  <a:cubicBezTo>
                    <a:pt x="1" y="929"/>
                    <a:pt x="84" y="1012"/>
                    <a:pt x="168" y="1012"/>
                  </a:cubicBezTo>
                  <a:cubicBezTo>
                    <a:pt x="263" y="1012"/>
                    <a:pt x="334" y="929"/>
                    <a:pt x="334" y="845"/>
                  </a:cubicBezTo>
                  <a:lnTo>
                    <a:pt x="334" y="155"/>
                  </a:lnTo>
                  <a:cubicBezTo>
                    <a:pt x="334" y="71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5" name="Google Shape;1785;p55"/>
          <p:cNvGrpSpPr/>
          <p:nvPr/>
        </p:nvGrpSpPr>
        <p:grpSpPr>
          <a:xfrm>
            <a:off x="4563171" y="4279501"/>
            <a:ext cx="322508" cy="273494"/>
            <a:chOff x="2661459" y="2015001"/>
            <a:chExt cx="322508" cy="273494"/>
          </a:xfrm>
        </p:grpSpPr>
        <p:sp>
          <p:nvSpPr>
            <p:cNvPr id="1786" name="Google Shape;1786;p55"/>
            <p:cNvSpPr/>
            <p:nvPr/>
          </p:nvSpPr>
          <p:spPr>
            <a:xfrm>
              <a:off x="2661459" y="2028878"/>
              <a:ext cx="322508" cy="259617"/>
            </a:xfrm>
            <a:custGeom>
              <a:rect b="b" l="l" r="r" t="t"/>
              <a:pathLst>
                <a:path extrusionOk="0" h="8157" w="10133">
                  <a:moveTo>
                    <a:pt x="6156" y="2227"/>
                  </a:moveTo>
                  <a:lnTo>
                    <a:pt x="6966" y="2489"/>
                  </a:lnTo>
                  <a:cubicBezTo>
                    <a:pt x="6975" y="2492"/>
                    <a:pt x="6987" y="2494"/>
                    <a:pt x="6999" y="2494"/>
                  </a:cubicBezTo>
                  <a:cubicBezTo>
                    <a:pt x="7032" y="2494"/>
                    <a:pt x="7071" y="2483"/>
                    <a:pt x="7097" y="2465"/>
                  </a:cubicBezTo>
                  <a:lnTo>
                    <a:pt x="7347" y="2263"/>
                  </a:lnTo>
                  <a:lnTo>
                    <a:pt x="9121" y="4585"/>
                  </a:lnTo>
                  <a:lnTo>
                    <a:pt x="8847" y="4799"/>
                  </a:lnTo>
                  <a:cubicBezTo>
                    <a:pt x="8835" y="4787"/>
                    <a:pt x="8811" y="4763"/>
                    <a:pt x="8799" y="4763"/>
                  </a:cubicBezTo>
                  <a:lnTo>
                    <a:pt x="5728" y="3096"/>
                  </a:lnTo>
                  <a:lnTo>
                    <a:pt x="5847" y="2918"/>
                  </a:lnTo>
                  <a:cubicBezTo>
                    <a:pt x="5894" y="2846"/>
                    <a:pt x="5859" y="2763"/>
                    <a:pt x="5799" y="2715"/>
                  </a:cubicBezTo>
                  <a:cubicBezTo>
                    <a:pt x="5776" y="2700"/>
                    <a:pt x="5750" y="2693"/>
                    <a:pt x="5725" y="2693"/>
                  </a:cubicBezTo>
                  <a:cubicBezTo>
                    <a:pt x="5672" y="2693"/>
                    <a:pt x="5621" y="2723"/>
                    <a:pt x="5597" y="2763"/>
                  </a:cubicBezTo>
                  <a:lnTo>
                    <a:pt x="5263" y="3263"/>
                  </a:lnTo>
                  <a:cubicBezTo>
                    <a:pt x="5251" y="3299"/>
                    <a:pt x="5240" y="3311"/>
                    <a:pt x="5240" y="3335"/>
                  </a:cubicBezTo>
                  <a:lnTo>
                    <a:pt x="5240" y="4609"/>
                  </a:lnTo>
                  <a:cubicBezTo>
                    <a:pt x="5240" y="4870"/>
                    <a:pt x="5013" y="5085"/>
                    <a:pt x="4763" y="5085"/>
                  </a:cubicBezTo>
                  <a:cubicBezTo>
                    <a:pt x="4489" y="5085"/>
                    <a:pt x="4287" y="4859"/>
                    <a:pt x="4287" y="4609"/>
                  </a:cubicBezTo>
                  <a:lnTo>
                    <a:pt x="4287" y="3358"/>
                  </a:lnTo>
                  <a:lnTo>
                    <a:pt x="4561" y="2227"/>
                  </a:lnTo>
                  <a:close/>
                  <a:moveTo>
                    <a:pt x="2620" y="1727"/>
                  </a:moveTo>
                  <a:lnTo>
                    <a:pt x="2858" y="1870"/>
                  </a:lnTo>
                  <a:lnTo>
                    <a:pt x="906" y="5228"/>
                  </a:lnTo>
                  <a:lnTo>
                    <a:pt x="668" y="5097"/>
                  </a:lnTo>
                  <a:lnTo>
                    <a:pt x="2620" y="1727"/>
                  </a:lnTo>
                  <a:close/>
                  <a:moveTo>
                    <a:pt x="3108" y="4656"/>
                  </a:moveTo>
                  <a:cubicBezTo>
                    <a:pt x="3215" y="4656"/>
                    <a:pt x="3299" y="4704"/>
                    <a:pt x="3358" y="4799"/>
                  </a:cubicBezTo>
                  <a:cubicBezTo>
                    <a:pt x="3465" y="4942"/>
                    <a:pt x="3442" y="5156"/>
                    <a:pt x="3287" y="5251"/>
                  </a:cubicBezTo>
                  <a:lnTo>
                    <a:pt x="2263" y="6013"/>
                  </a:lnTo>
                  <a:cubicBezTo>
                    <a:pt x="2200" y="6057"/>
                    <a:pt x="2130" y="6079"/>
                    <a:pt x="2062" y="6079"/>
                  </a:cubicBezTo>
                  <a:cubicBezTo>
                    <a:pt x="1964" y="6079"/>
                    <a:pt x="1869" y="6033"/>
                    <a:pt x="1799" y="5942"/>
                  </a:cubicBezTo>
                  <a:cubicBezTo>
                    <a:pt x="1691" y="5799"/>
                    <a:pt x="1727" y="5597"/>
                    <a:pt x="1870" y="5478"/>
                  </a:cubicBezTo>
                  <a:lnTo>
                    <a:pt x="2918" y="4716"/>
                  </a:lnTo>
                  <a:cubicBezTo>
                    <a:pt x="2977" y="4680"/>
                    <a:pt x="3037" y="4656"/>
                    <a:pt x="3108" y="4656"/>
                  </a:cubicBezTo>
                  <a:close/>
                  <a:moveTo>
                    <a:pt x="3739" y="5418"/>
                  </a:moveTo>
                  <a:cubicBezTo>
                    <a:pt x="3823" y="5418"/>
                    <a:pt x="3918" y="5478"/>
                    <a:pt x="3977" y="5549"/>
                  </a:cubicBezTo>
                  <a:cubicBezTo>
                    <a:pt x="4073" y="5704"/>
                    <a:pt x="4049" y="5906"/>
                    <a:pt x="3894" y="6013"/>
                  </a:cubicBezTo>
                  <a:lnTo>
                    <a:pt x="3084" y="6609"/>
                  </a:lnTo>
                  <a:cubicBezTo>
                    <a:pt x="3021" y="6653"/>
                    <a:pt x="2952" y="6675"/>
                    <a:pt x="2885" y="6675"/>
                  </a:cubicBezTo>
                  <a:cubicBezTo>
                    <a:pt x="2788" y="6675"/>
                    <a:pt x="2695" y="6629"/>
                    <a:pt x="2632" y="6537"/>
                  </a:cubicBezTo>
                  <a:cubicBezTo>
                    <a:pt x="2525" y="6394"/>
                    <a:pt x="2561" y="6180"/>
                    <a:pt x="2703" y="6073"/>
                  </a:cubicBezTo>
                  <a:lnTo>
                    <a:pt x="3489" y="5513"/>
                  </a:lnTo>
                  <a:cubicBezTo>
                    <a:pt x="3525" y="5490"/>
                    <a:pt x="3549" y="5466"/>
                    <a:pt x="3585" y="5454"/>
                  </a:cubicBezTo>
                  <a:cubicBezTo>
                    <a:pt x="3632" y="5430"/>
                    <a:pt x="3680" y="5418"/>
                    <a:pt x="3739" y="5418"/>
                  </a:cubicBezTo>
                  <a:close/>
                  <a:moveTo>
                    <a:pt x="4269" y="6177"/>
                  </a:moveTo>
                  <a:cubicBezTo>
                    <a:pt x="4367" y="6177"/>
                    <a:pt x="4461" y="6221"/>
                    <a:pt x="4525" y="6299"/>
                  </a:cubicBezTo>
                  <a:cubicBezTo>
                    <a:pt x="4632" y="6442"/>
                    <a:pt x="4597" y="6656"/>
                    <a:pt x="4454" y="6764"/>
                  </a:cubicBezTo>
                  <a:lnTo>
                    <a:pt x="3882" y="7192"/>
                  </a:lnTo>
                  <a:cubicBezTo>
                    <a:pt x="3823" y="7232"/>
                    <a:pt x="3747" y="7255"/>
                    <a:pt x="3683" y="7255"/>
                  </a:cubicBezTo>
                  <a:cubicBezTo>
                    <a:pt x="3669" y="7255"/>
                    <a:pt x="3656" y="7254"/>
                    <a:pt x="3644" y="7252"/>
                  </a:cubicBezTo>
                  <a:cubicBezTo>
                    <a:pt x="3549" y="7240"/>
                    <a:pt x="3477" y="7192"/>
                    <a:pt x="3442" y="7121"/>
                  </a:cubicBezTo>
                  <a:cubicBezTo>
                    <a:pt x="3335" y="6966"/>
                    <a:pt x="3358" y="6775"/>
                    <a:pt x="3513" y="6656"/>
                  </a:cubicBezTo>
                  <a:lnTo>
                    <a:pt x="4061" y="6252"/>
                  </a:lnTo>
                  <a:lnTo>
                    <a:pt x="4073" y="6240"/>
                  </a:lnTo>
                  <a:cubicBezTo>
                    <a:pt x="4135" y="6197"/>
                    <a:pt x="4203" y="6177"/>
                    <a:pt x="4269" y="6177"/>
                  </a:cubicBezTo>
                  <a:close/>
                  <a:moveTo>
                    <a:pt x="2799" y="2549"/>
                  </a:moveTo>
                  <a:lnTo>
                    <a:pt x="3061" y="2715"/>
                  </a:lnTo>
                  <a:cubicBezTo>
                    <a:pt x="3086" y="2724"/>
                    <a:pt x="3105" y="2732"/>
                    <a:pt x="3127" y="2732"/>
                  </a:cubicBezTo>
                  <a:cubicBezTo>
                    <a:pt x="3136" y="2732"/>
                    <a:pt x="3145" y="2731"/>
                    <a:pt x="3156" y="2727"/>
                  </a:cubicBezTo>
                  <a:lnTo>
                    <a:pt x="3858" y="2656"/>
                  </a:lnTo>
                  <a:lnTo>
                    <a:pt x="4108" y="2751"/>
                  </a:lnTo>
                  <a:lnTo>
                    <a:pt x="3954" y="3335"/>
                  </a:lnTo>
                  <a:lnTo>
                    <a:pt x="3954" y="3370"/>
                  </a:lnTo>
                  <a:lnTo>
                    <a:pt x="3954" y="4632"/>
                  </a:lnTo>
                  <a:cubicBezTo>
                    <a:pt x="3954" y="5061"/>
                    <a:pt x="4299" y="5406"/>
                    <a:pt x="4728" y="5406"/>
                  </a:cubicBezTo>
                  <a:cubicBezTo>
                    <a:pt x="5168" y="5406"/>
                    <a:pt x="5501" y="5061"/>
                    <a:pt x="5501" y="4632"/>
                  </a:cubicBezTo>
                  <a:lnTo>
                    <a:pt x="5501" y="3406"/>
                  </a:lnTo>
                  <a:lnTo>
                    <a:pt x="5537" y="3370"/>
                  </a:lnTo>
                  <a:lnTo>
                    <a:pt x="8621" y="5049"/>
                  </a:lnTo>
                  <a:cubicBezTo>
                    <a:pt x="8811" y="5109"/>
                    <a:pt x="8871" y="5299"/>
                    <a:pt x="8776" y="5466"/>
                  </a:cubicBezTo>
                  <a:cubicBezTo>
                    <a:pt x="8718" y="5573"/>
                    <a:pt x="8609" y="5634"/>
                    <a:pt x="8492" y="5634"/>
                  </a:cubicBezTo>
                  <a:cubicBezTo>
                    <a:pt x="8440" y="5634"/>
                    <a:pt x="8386" y="5622"/>
                    <a:pt x="8335" y="5597"/>
                  </a:cubicBezTo>
                  <a:lnTo>
                    <a:pt x="6621" y="4656"/>
                  </a:lnTo>
                  <a:cubicBezTo>
                    <a:pt x="6599" y="4645"/>
                    <a:pt x="6574" y="4640"/>
                    <a:pt x="6550" y="4640"/>
                  </a:cubicBezTo>
                  <a:cubicBezTo>
                    <a:pt x="6497" y="4640"/>
                    <a:pt x="6447" y="4666"/>
                    <a:pt x="6430" y="4716"/>
                  </a:cubicBezTo>
                  <a:cubicBezTo>
                    <a:pt x="6383" y="4799"/>
                    <a:pt x="6418" y="4882"/>
                    <a:pt x="6490" y="4918"/>
                  </a:cubicBezTo>
                  <a:lnTo>
                    <a:pt x="7918" y="5692"/>
                  </a:lnTo>
                  <a:cubicBezTo>
                    <a:pt x="8085" y="5775"/>
                    <a:pt x="8145" y="5966"/>
                    <a:pt x="8049" y="6133"/>
                  </a:cubicBezTo>
                  <a:cubicBezTo>
                    <a:pt x="7985" y="6245"/>
                    <a:pt x="7877" y="6309"/>
                    <a:pt x="7766" y="6309"/>
                  </a:cubicBezTo>
                  <a:cubicBezTo>
                    <a:pt x="7713" y="6309"/>
                    <a:pt x="7659" y="6294"/>
                    <a:pt x="7609" y="6263"/>
                  </a:cubicBezTo>
                  <a:lnTo>
                    <a:pt x="6144" y="5478"/>
                  </a:lnTo>
                  <a:cubicBezTo>
                    <a:pt x="6122" y="5463"/>
                    <a:pt x="6097" y="5456"/>
                    <a:pt x="6073" y="5456"/>
                  </a:cubicBezTo>
                  <a:cubicBezTo>
                    <a:pt x="6020" y="5456"/>
                    <a:pt x="5970" y="5488"/>
                    <a:pt x="5954" y="5537"/>
                  </a:cubicBezTo>
                  <a:cubicBezTo>
                    <a:pt x="5906" y="5609"/>
                    <a:pt x="5942" y="5704"/>
                    <a:pt x="6013" y="5728"/>
                  </a:cubicBezTo>
                  <a:lnTo>
                    <a:pt x="7192" y="6371"/>
                  </a:lnTo>
                  <a:cubicBezTo>
                    <a:pt x="7347" y="6466"/>
                    <a:pt x="7395" y="6656"/>
                    <a:pt x="7323" y="6823"/>
                  </a:cubicBezTo>
                  <a:cubicBezTo>
                    <a:pt x="7255" y="6925"/>
                    <a:pt x="7139" y="6984"/>
                    <a:pt x="7018" y="6984"/>
                  </a:cubicBezTo>
                  <a:cubicBezTo>
                    <a:pt x="6969" y="6984"/>
                    <a:pt x="6919" y="6975"/>
                    <a:pt x="6871" y="6954"/>
                  </a:cubicBezTo>
                  <a:lnTo>
                    <a:pt x="5644" y="6287"/>
                  </a:lnTo>
                  <a:cubicBezTo>
                    <a:pt x="5616" y="6271"/>
                    <a:pt x="5587" y="6263"/>
                    <a:pt x="5560" y="6263"/>
                  </a:cubicBezTo>
                  <a:cubicBezTo>
                    <a:pt x="5509" y="6263"/>
                    <a:pt x="5465" y="6292"/>
                    <a:pt x="5442" y="6347"/>
                  </a:cubicBezTo>
                  <a:cubicBezTo>
                    <a:pt x="5406" y="6418"/>
                    <a:pt x="5430" y="6502"/>
                    <a:pt x="5501" y="6537"/>
                  </a:cubicBezTo>
                  <a:lnTo>
                    <a:pt x="6454" y="7061"/>
                  </a:lnTo>
                  <a:cubicBezTo>
                    <a:pt x="6609" y="7145"/>
                    <a:pt x="6668" y="7335"/>
                    <a:pt x="6597" y="7502"/>
                  </a:cubicBezTo>
                  <a:cubicBezTo>
                    <a:pt x="6531" y="7609"/>
                    <a:pt x="6419" y="7670"/>
                    <a:pt x="6301" y="7670"/>
                  </a:cubicBezTo>
                  <a:cubicBezTo>
                    <a:pt x="6249" y="7670"/>
                    <a:pt x="6196" y="7658"/>
                    <a:pt x="6144" y="7633"/>
                  </a:cubicBezTo>
                  <a:lnTo>
                    <a:pt x="5478" y="7264"/>
                  </a:lnTo>
                  <a:cubicBezTo>
                    <a:pt x="5478" y="7133"/>
                    <a:pt x="5430" y="7002"/>
                    <a:pt x="5347" y="6883"/>
                  </a:cubicBezTo>
                  <a:cubicBezTo>
                    <a:pt x="5228" y="6728"/>
                    <a:pt x="5061" y="6644"/>
                    <a:pt x="4882" y="6644"/>
                  </a:cubicBezTo>
                  <a:lnTo>
                    <a:pt x="4882" y="6597"/>
                  </a:lnTo>
                  <a:cubicBezTo>
                    <a:pt x="4906" y="6430"/>
                    <a:pt x="4870" y="6263"/>
                    <a:pt x="4763" y="6133"/>
                  </a:cubicBezTo>
                  <a:cubicBezTo>
                    <a:pt x="4644" y="5990"/>
                    <a:pt x="4478" y="5894"/>
                    <a:pt x="4299" y="5894"/>
                  </a:cubicBezTo>
                  <a:lnTo>
                    <a:pt x="4299" y="5847"/>
                  </a:lnTo>
                  <a:cubicBezTo>
                    <a:pt x="4335" y="5692"/>
                    <a:pt x="4287" y="5525"/>
                    <a:pt x="4180" y="5394"/>
                  </a:cubicBezTo>
                  <a:cubicBezTo>
                    <a:pt x="4061" y="5240"/>
                    <a:pt x="3894" y="5156"/>
                    <a:pt x="3716" y="5156"/>
                  </a:cubicBezTo>
                  <a:lnTo>
                    <a:pt x="3716" y="5109"/>
                  </a:lnTo>
                  <a:cubicBezTo>
                    <a:pt x="3751" y="4942"/>
                    <a:pt x="3704" y="4775"/>
                    <a:pt x="3596" y="4644"/>
                  </a:cubicBezTo>
                  <a:cubicBezTo>
                    <a:pt x="3476" y="4488"/>
                    <a:pt x="3297" y="4404"/>
                    <a:pt x="3111" y="4404"/>
                  </a:cubicBezTo>
                  <a:cubicBezTo>
                    <a:pt x="2984" y="4404"/>
                    <a:pt x="2855" y="4443"/>
                    <a:pt x="2739" y="4525"/>
                  </a:cubicBezTo>
                  <a:lnTo>
                    <a:pt x="1715" y="5275"/>
                  </a:lnTo>
                  <a:lnTo>
                    <a:pt x="1334" y="5073"/>
                  </a:lnTo>
                  <a:lnTo>
                    <a:pt x="2799" y="2549"/>
                  </a:lnTo>
                  <a:close/>
                  <a:moveTo>
                    <a:pt x="4855" y="6920"/>
                  </a:moveTo>
                  <a:cubicBezTo>
                    <a:pt x="4953" y="6920"/>
                    <a:pt x="5045" y="6960"/>
                    <a:pt x="5109" y="7037"/>
                  </a:cubicBezTo>
                  <a:cubicBezTo>
                    <a:pt x="5168" y="7133"/>
                    <a:pt x="5192" y="7228"/>
                    <a:pt x="5180" y="7299"/>
                  </a:cubicBezTo>
                  <a:cubicBezTo>
                    <a:pt x="5168" y="7383"/>
                    <a:pt x="5120" y="7466"/>
                    <a:pt x="5049" y="7526"/>
                  </a:cubicBezTo>
                  <a:lnTo>
                    <a:pt x="4704" y="7776"/>
                  </a:lnTo>
                  <a:cubicBezTo>
                    <a:pt x="4643" y="7818"/>
                    <a:pt x="4574" y="7838"/>
                    <a:pt x="4507" y="7838"/>
                  </a:cubicBezTo>
                  <a:cubicBezTo>
                    <a:pt x="4404" y="7838"/>
                    <a:pt x="4304" y="7791"/>
                    <a:pt x="4239" y="7704"/>
                  </a:cubicBezTo>
                  <a:cubicBezTo>
                    <a:pt x="4132" y="7549"/>
                    <a:pt x="4168" y="7347"/>
                    <a:pt x="4311" y="7240"/>
                  </a:cubicBezTo>
                  <a:lnTo>
                    <a:pt x="4644" y="7002"/>
                  </a:lnTo>
                  <a:lnTo>
                    <a:pt x="4656" y="6978"/>
                  </a:lnTo>
                  <a:cubicBezTo>
                    <a:pt x="4719" y="6939"/>
                    <a:pt x="4788" y="6920"/>
                    <a:pt x="4855" y="6920"/>
                  </a:cubicBezTo>
                  <a:close/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5" y="239"/>
                    <a:pt x="108" y="287"/>
                  </a:cubicBezTo>
                  <a:lnTo>
                    <a:pt x="2346" y="1584"/>
                  </a:lnTo>
                  <a:lnTo>
                    <a:pt x="406" y="4942"/>
                  </a:lnTo>
                  <a:lnTo>
                    <a:pt x="251" y="4847"/>
                  </a:lnTo>
                  <a:cubicBezTo>
                    <a:pt x="226" y="4830"/>
                    <a:pt x="199" y="4822"/>
                    <a:pt x="172" y="4822"/>
                  </a:cubicBezTo>
                  <a:cubicBezTo>
                    <a:pt x="121" y="4822"/>
                    <a:pt x="72" y="4851"/>
                    <a:pt x="48" y="4906"/>
                  </a:cubicBezTo>
                  <a:cubicBezTo>
                    <a:pt x="1" y="4978"/>
                    <a:pt x="25" y="5061"/>
                    <a:pt x="108" y="5109"/>
                  </a:cubicBezTo>
                  <a:lnTo>
                    <a:pt x="894" y="5549"/>
                  </a:lnTo>
                  <a:cubicBezTo>
                    <a:pt x="919" y="5566"/>
                    <a:pt x="947" y="5574"/>
                    <a:pt x="975" y="5574"/>
                  </a:cubicBezTo>
                  <a:cubicBezTo>
                    <a:pt x="1025" y="5574"/>
                    <a:pt x="1073" y="5548"/>
                    <a:pt x="1096" y="5501"/>
                  </a:cubicBezTo>
                  <a:lnTo>
                    <a:pt x="1215" y="5299"/>
                  </a:lnTo>
                  <a:lnTo>
                    <a:pt x="1525" y="5466"/>
                  </a:lnTo>
                  <a:cubicBezTo>
                    <a:pt x="1430" y="5680"/>
                    <a:pt x="1441" y="5918"/>
                    <a:pt x="1572" y="6121"/>
                  </a:cubicBezTo>
                  <a:cubicBezTo>
                    <a:pt x="1691" y="6287"/>
                    <a:pt x="1882" y="6371"/>
                    <a:pt x="2084" y="6371"/>
                  </a:cubicBezTo>
                  <a:cubicBezTo>
                    <a:pt x="2144" y="6371"/>
                    <a:pt x="2215" y="6359"/>
                    <a:pt x="2275" y="6347"/>
                  </a:cubicBezTo>
                  <a:cubicBezTo>
                    <a:pt x="2275" y="6478"/>
                    <a:pt x="2322" y="6597"/>
                    <a:pt x="2394" y="6716"/>
                  </a:cubicBezTo>
                  <a:cubicBezTo>
                    <a:pt x="2513" y="6883"/>
                    <a:pt x="2703" y="6966"/>
                    <a:pt x="2882" y="6966"/>
                  </a:cubicBezTo>
                  <a:cubicBezTo>
                    <a:pt x="2942" y="6966"/>
                    <a:pt x="3013" y="6954"/>
                    <a:pt x="3073" y="6942"/>
                  </a:cubicBezTo>
                  <a:cubicBezTo>
                    <a:pt x="3073" y="7061"/>
                    <a:pt x="3120" y="7192"/>
                    <a:pt x="3192" y="7299"/>
                  </a:cubicBezTo>
                  <a:cubicBezTo>
                    <a:pt x="3299" y="7430"/>
                    <a:pt x="3430" y="7514"/>
                    <a:pt x="3596" y="7549"/>
                  </a:cubicBezTo>
                  <a:cubicBezTo>
                    <a:pt x="3632" y="7549"/>
                    <a:pt x="3656" y="7561"/>
                    <a:pt x="3704" y="7561"/>
                  </a:cubicBezTo>
                  <a:cubicBezTo>
                    <a:pt x="3763" y="7561"/>
                    <a:pt x="3835" y="7549"/>
                    <a:pt x="3894" y="7537"/>
                  </a:cubicBezTo>
                  <a:cubicBezTo>
                    <a:pt x="3894" y="7668"/>
                    <a:pt x="3942" y="7787"/>
                    <a:pt x="4013" y="7895"/>
                  </a:cubicBezTo>
                  <a:cubicBezTo>
                    <a:pt x="4120" y="8026"/>
                    <a:pt x="4251" y="8109"/>
                    <a:pt x="4418" y="8145"/>
                  </a:cubicBezTo>
                  <a:cubicBezTo>
                    <a:pt x="4442" y="8145"/>
                    <a:pt x="4478" y="8157"/>
                    <a:pt x="4525" y="8157"/>
                  </a:cubicBezTo>
                  <a:cubicBezTo>
                    <a:pt x="4656" y="8157"/>
                    <a:pt x="4775" y="8109"/>
                    <a:pt x="4882" y="8037"/>
                  </a:cubicBezTo>
                  <a:lnTo>
                    <a:pt x="5216" y="7787"/>
                  </a:lnTo>
                  <a:cubicBezTo>
                    <a:pt x="5299" y="7728"/>
                    <a:pt x="5359" y="7668"/>
                    <a:pt x="5394" y="7597"/>
                  </a:cubicBezTo>
                  <a:lnTo>
                    <a:pt x="6013" y="7918"/>
                  </a:lnTo>
                  <a:cubicBezTo>
                    <a:pt x="6097" y="7966"/>
                    <a:pt x="6204" y="7990"/>
                    <a:pt x="6311" y="7990"/>
                  </a:cubicBezTo>
                  <a:cubicBezTo>
                    <a:pt x="6371" y="7990"/>
                    <a:pt x="6430" y="7978"/>
                    <a:pt x="6490" y="7966"/>
                  </a:cubicBezTo>
                  <a:cubicBezTo>
                    <a:pt x="6644" y="7918"/>
                    <a:pt x="6787" y="7811"/>
                    <a:pt x="6859" y="7668"/>
                  </a:cubicBezTo>
                  <a:cubicBezTo>
                    <a:pt x="6918" y="7549"/>
                    <a:pt x="6942" y="7430"/>
                    <a:pt x="6930" y="7299"/>
                  </a:cubicBezTo>
                  <a:cubicBezTo>
                    <a:pt x="6966" y="7299"/>
                    <a:pt x="7002" y="7311"/>
                    <a:pt x="7049" y="7311"/>
                  </a:cubicBezTo>
                  <a:cubicBezTo>
                    <a:pt x="7275" y="7311"/>
                    <a:pt x="7478" y="7192"/>
                    <a:pt x="7597" y="6990"/>
                  </a:cubicBezTo>
                  <a:cubicBezTo>
                    <a:pt x="7656" y="6871"/>
                    <a:pt x="7692" y="6740"/>
                    <a:pt x="7680" y="6609"/>
                  </a:cubicBezTo>
                  <a:cubicBezTo>
                    <a:pt x="7716" y="6609"/>
                    <a:pt x="7752" y="6633"/>
                    <a:pt x="7799" y="6633"/>
                  </a:cubicBezTo>
                  <a:cubicBezTo>
                    <a:pt x="8014" y="6633"/>
                    <a:pt x="8228" y="6514"/>
                    <a:pt x="8347" y="6299"/>
                  </a:cubicBezTo>
                  <a:cubicBezTo>
                    <a:pt x="8407" y="6180"/>
                    <a:pt x="8430" y="6061"/>
                    <a:pt x="8418" y="5930"/>
                  </a:cubicBezTo>
                  <a:cubicBezTo>
                    <a:pt x="8454" y="5930"/>
                    <a:pt x="8490" y="5942"/>
                    <a:pt x="8538" y="5942"/>
                  </a:cubicBezTo>
                  <a:cubicBezTo>
                    <a:pt x="8597" y="5942"/>
                    <a:pt x="8657" y="5930"/>
                    <a:pt x="8716" y="5918"/>
                  </a:cubicBezTo>
                  <a:cubicBezTo>
                    <a:pt x="8883" y="5871"/>
                    <a:pt x="9014" y="5763"/>
                    <a:pt x="9085" y="5621"/>
                  </a:cubicBezTo>
                  <a:cubicBezTo>
                    <a:pt x="9169" y="5466"/>
                    <a:pt x="9192" y="5299"/>
                    <a:pt x="9133" y="5144"/>
                  </a:cubicBezTo>
                  <a:cubicBezTo>
                    <a:pt x="9121" y="5097"/>
                    <a:pt x="9109" y="5061"/>
                    <a:pt x="9085" y="5037"/>
                  </a:cubicBezTo>
                  <a:lnTo>
                    <a:pt x="9347" y="4859"/>
                  </a:lnTo>
                  <a:lnTo>
                    <a:pt x="9478" y="5037"/>
                  </a:lnTo>
                  <a:cubicBezTo>
                    <a:pt x="9506" y="5072"/>
                    <a:pt x="9550" y="5090"/>
                    <a:pt x="9593" y="5090"/>
                  </a:cubicBezTo>
                  <a:cubicBezTo>
                    <a:pt x="9625" y="5090"/>
                    <a:pt x="9656" y="5081"/>
                    <a:pt x="9681" y="5061"/>
                  </a:cubicBezTo>
                  <a:lnTo>
                    <a:pt x="10085" y="4739"/>
                  </a:lnTo>
                  <a:cubicBezTo>
                    <a:pt x="10121" y="4668"/>
                    <a:pt x="10133" y="4573"/>
                    <a:pt x="10085" y="4513"/>
                  </a:cubicBezTo>
                  <a:cubicBezTo>
                    <a:pt x="10065" y="4479"/>
                    <a:pt x="10019" y="4460"/>
                    <a:pt x="9974" y="4460"/>
                  </a:cubicBezTo>
                  <a:cubicBezTo>
                    <a:pt x="9941" y="4460"/>
                    <a:pt x="9908" y="4470"/>
                    <a:pt x="9883" y="4489"/>
                  </a:cubicBezTo>
                  <a:lnTo>
                    <a:pt x="9585" y="4704"/>
                  </a:lnTo>
                  <a:lnTo>
                    <a:pt x="7252" y="1644"/>
                  </a:lnTo>
                  <a:lnTo>
                    <a:pt x="8585" y="775"/>
                  </a:lnTo>
                  <a:cubicBezTo>
                    <a:pt x="8657" y="739"/>
                    <a:pt x="8680" y="644"/>
                    <a:pt x="8633" y="572"/>
                  </a:cubicBezTo>
                  <a:cubicBezTo>
                    <a:pt x="8602" y="526"/>
                    <a:pt x="8556" y="500"/>
                    <a:pt x="8505" y="500"/>
                  </a:cubicBezTo>
                  <a:cubicBezTo>
                    <a:pt x="8478" y="500"/>
                    <a:pt x="8448" y="508"/>
                    <a:pt x="8418" y="525"/>
                  </a:cubicBezTo>
                  <a:lnTo>
                    <a:pt x="6954" y="1477"/>
                  </a:lnTo>
                  <a:cubicBezTo>
                    <a:pt x="6871" y="1525"/>
                    <a:pt x="6859" y="1632"/>
                    <a:pt x="6906" y="1680"/>
                  </a:cubicBezTo>
                  <a:lnTo>
                    <a:pt x="7168" y="2037"/>
                  </a:lnTo>
                  <a:lnTo>
                    <a:pt x="6978" y="2192"/>
                  </a:lnTo>
                  <a:lnTo>
                    <a:pt x="6216" y="1942"/>
                  </a:lnTo>
                  <a:cubicBezTo>
                    <a:pt x="6204" y="1942"/>
                    <a:pt x="6192" y="1918"/>
                    <a:pt x="6180" y="1918"/>
                  </a:cubicBezTo>
                  <a:lnTo>
                    <a:pt x="4430" y="1918"/>
                  </a:lnTo>
                  <a:cubicBezTo>
                    <a:pt x="4358" y="1918"/>
                    <a:pt x="4299" y="1965"/>
                    <a:pt x="4287" y="2037"/>
                  </a:cubicBezTo>
                  <a:lnTo>
                    <a:pt x="4180" y="2430"/>
                  </a:lnTo>
                  <a:lnTo>
                    <a:pt x="3930" y="2323"/>
                  </a:lnTo>
                  <a:cubicBezTo>
                    <a:pt x="3894" y="2311"/>
                    <a:pt x="3882" y="2311"/>
                    <a:pt x="3846" y="2311"/>
                  </a:cubicBezTo>
                  <a:lnTo>
                    <a:pt x="3168" y="2382"/>
                  </a:lnTo>
                  <a:lnTo>
                    <a:pt x="2930" y="2251"/>
                  </a:lnTo>
                  <a:lnTo>
                    <a:pt x="3156" y="1858"/>
                  </a:lnTo>
                  <a:cubicBezTo>
                    <a:pt x="3192" y="1787"/>
                    <a:pt x="3168" y="1703"/>
                    <a:pt x="3096" y="1656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55"/>
            <p:cNvSpPr/>
            <p:nvPr/>
          </p:nvSpPr>
          <p:spPr>
            <a:xfrm>
              <a:off x="2946442" y="2015001"/>
              <a:ext cx="37525" cy="26799"/>
            </a:xfrm>
            <a:custGeom>
              <a:rect b="b" l="l" r="r" t="t"/>
              <a:pathLst>
                <a:path extrusionOk="0" h="842" w="1179">
                  <a:moveTo>
                    <a:pt x="1011" y="1"/>
                  </a:moveTo>
                  <a:cubicBezTo>
                    <a:pt x="983" y="1"/>
                    <a:pt x="955" y="7"/>
                    <a:pt x="929" y="20"/>
                  </a:cubicBezTo>
                  <a:lnTo>
                    <a:pt x="96" y="556"/>
                  </a:lnTo>
                  <a:cubicBezTo>
                    <a:pt x="24" y="603"/>
                    <a:pt x="0" y="699"/>
                    <a:pt x="48" y="770"/>
                  </a:cubicBezTo>
                  <a:cubicBezTo>
                    <a:pt x="84" y="818"/>
                    <a:pt x="119" y="842"/>
                    <a:pt x="167" y="842"/>
                  </a:cubicBezTo>
                  <a:cubicBezTo>
                    <a:pt x="203" y="842"/>
                    <a:pt x="226" y="830"/>
                    <a:pt x="238" y="818"/>
                  </a:cubicBezTo>
                  <a:lnTo>
                    <a:pt x="1072" y="282"/>
                  </a:lnTo>
                  <a:cubicBezTo>
                    <a:pt x="1167" y="234"/>
                    <a:pt x="1179" y="127"/>
                    <a:pt x="1131" y="68"/>
                  </a:cubicBezTo>
                  <a:cubicBezTo>
                    <a:pt x="1108" y="22"/>
                    <a:pt x="1061" y="1"/>
                    <a:pt x="10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6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3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1438" name="Google Shape;1438;p38"/>
          <p:cNvSpPr txBox="1"/>
          <p:nvPr>
            <p:ph idx="2" type="title"/>
          </p:nvPr>
        </p:nvSpPr>
        <p:spPr>
          <a:xfrm>
            <a:off x="720000" y="1531300"/>
            <a:ext cx="8991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I.</a:t>
            </a:r>
            <a:endParaRPr/>
          </a:p>
        </p:txBody>
      </p:sp>
      <p:sp>
        <p:nvSpPr>
          <p:cNvPr id="1439" name="Google Shape;1439;p38"/>
          <p:cNvSpPr txBox="1"/>
          <p:nvPr>
            <p:ph idx="3" type="title"/>
          </p:nvPr>
        </p:nvSpPr>
        <p:spPr>
          <a:xfrm>
            <a:off x="2139288" y="3058746"/>
            <a:ext cx="8991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IV.</a:t>
            </a:r>
            <a:endParaRPr/>
          </a:p>
        </p:txBody>
      </p:sp>
      <p:sp>
        <p:nvSpPr>
          <p:cNvPr id="1440" name="Google Shape;1440;p38"/>
          <p:cNvSpPr txBox="1"/>
          <p:nvPr>
            <p:ph idx="4" type="title"/>
          </p:nvPr>
        </p:nvSpPr>
        <p:spPr>
          <a:xfrm>
            <a:off x="3457225" y="1531300"/>
            <a:ext cx="8991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II.</a:t>
            </a:r>
            <a:endParaRPr/>
          </a:p>
        </p:txBody>
      </p:sp>
      <p:sp>
        <p:nvSpPr>
          <p:cNvPr id="1441" name="Google Shape;1441;p38"/>
          <p:cNvSpPr txBox="1"/>
          <p:nvPr>
            <p:ph idx="5" type="title"/>
          </p:nvPr>
        </p:nvSpPr>
        <p:spPr>
          <a:xfrm>
            <a:off x="4876513" y="3058746"/>
            <a:ext cx="8991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V.</a:t>
            </a:r>
            <a:endParaRPr/>
          </a:p>
        </p:txBody>
      </p:sp>
      <p:sp>
        <p:nvSpPr>
          <p:cNvPr id="1442" name="Google Shape;1442;p38"/>
          <p:cNvSpPr txBox="1"/>
          <p:nvPr>
            <p:ph idx="6" type="title"/>
          </p:nvPr>
        </p:nvSpPr>
        <p:spPr>
          <a:xfrm>
            <a:off x="6118550" y="1531300"/>
            <a:ext cx="8991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III.</a:t>
            </a:r>
            <a:endParaRPr/>
          </a:p>
        </p:txBody>
      </p:sp>
      <p:sp>
        <p:nvSpPr>
          <p:cNvPr id="1443" name="Google Shape;1443;p38"/>
          <p:cNvSpPr txBox="1"/>
          <p:nvPr>
            <p:ph idx="1" type="subTitle"/>
          </p:nvPr>
        </p:nvSpPr>
        <p:spPr>
          <a:xfrm>
            <a:off x="757950" y="1928475"/>
            <a:ext cx="23055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lbert Sans"/>
                <a:ea typeface="Albert Sans"/>
                <a:cs typeface="Albert Sans"/>
                <a:sym typeface="Albert Sans"/>
              </a:rPr>
              <a:t>Product Details</a:t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1444" name="Google Shape;1444;p38"/>
          <p:cNvSpPr txBox="1"/>
          <p:nvPr>
            <p:ph idx="8" type="subTitle"/>
          </p:nvPr>
        </p:nvSpPr>
        <p:spPr>
          <a:xfrm>
            <a:off x="3421200" y="1928475"/>
            <a:ext cx="24789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lbert Sans"/>
                <a:ea typeface="Albert Sans"/>
                <a:cs typeface="Albert Sans"/>
                <a:sym typeface="Albert Sans"/>
              </a:rPr>
              <a:t>Insights from </a:t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lbert Sans"/>
                <a:ea typeface="Albert Sans"/>
                <a:cs typeface="Albert Sans"/>
                <a:sym typeface="Albert Sans"/>
              </a:rPr>
              <a:t>Survey &amp; KOLs</a:t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1445" name="Google Shape;1445;p38"/>
          <p:cNvSpPr txBox="1"/>
          <p:nvPr>
            <p:ph idx="9" type="subTitle"/>
          </p:nvPr>
        </p:nvSpPr>
        <p:spPr>
          <a:xfrm>
            <a:off x="6118550" y="1928475"/>
            <a:ext cx="23055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lbert Sans"/>
                <a:ea typeface="Albert Sans"/>
                <a:cs typeface="Albert Sans"/>
                <a:sym typeface="Albert Sans"/>
              </a:rPr>
              <a:t>Market Analysis</a:t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1446" name="Google Shape;1446;p38"/>
          <p:cNvSpPr txBox="1"/>
          <p:nvPr>
            <p:ph idx="13" type="subTitle"/>
          </p:nvPr>
        </p:nvSpPr>
        <p:spPr>
          <a:xfrm>
            <a:off x="2139288" y="3455875"/>
            <a:ext cx="23814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lbert Sans"/>
                <a:ea typeface="Albert Sans"/>
                <a:cs typeface="Albert Sans"/>
                <a:sym typeface="Albert Sans"/>
              </a:rPr>
              <a:t>Business Model</a:t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1447" name="Google Shape;1447;p38"/>
          <p:cNvSpPr txBox="1"/>
          <p:nvPr>
            <p:ph idx="14" type="subTitle"/>
          </p:nvPr>
        </p:nvSpPr>
        <p:spPr>
          <a:xfrm>
            <a:off x="4876530" y="3459000"/>
            <a:ext cx="32484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lbert Sans"/>
                <a:ea typeface="Albert Sans"/>
                <a:cs typeface="Albert Sans"/>
                <a:sym typeface="Albert Sans"/>
              </a:rPr>
              <a:t>Challenges, Strengths &amp; Recommendations</a:t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Google Shape;1792;p5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lang="en"/>
              <a:t>ompetitors</a:t>
            </a:r>
            <a:endParaRPr/>
          </a:p>
        </p:txBody>
      </p:sp>
      <p:sp>
        <p:nvSpPr>
          <p:cNvPr id="1793" name="Google Shape;1793;p56"/>
          <p:cNvSpPr txBox="1"/>
          <p:nvPr/>
        </p:nvSpPr>
        <p:spPr>
          <a:xfrm>
            <a:off x="5161275" y="3929125"/>
            <a:ext cx="261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Point-of-Care</a:t>
            </a:r>
            <a:endParaRPr b="1" sz="12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cxnSp>
        <p:nvCxnSpPr>
          <p:cNvPr id="1794" name="Google Shape;1794;p56"/>
          <p:cNvCxnSpPr/>
          <p:nvPr/>
        </p:nvCxnSpPr>
        <p:spPr>
          <a:xfrm>
            <a:off x="4343400" y="1529625"/>
            <a:ext cx="0" cy="23739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95" name="Google Shape;1795;p56"/>
          <p:cNvSpPr txBox="1"/>
          <p:nvPr/>
        </p:nvSpPr>
        <p:spPr>
          <a:xfrm>
            <a:off x="1151975" y="3929125"/>
            <a:ext cx="261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Traditional Blood Tests</a:t>
            </a:r>
            <a:endParaRPr b="1" sz="12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descr="File:Labcorp Logo updated 12-2020.svg - Wikimedia Commons" id="1796" name="Google Shape;1796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600" y="1866200"/>
            <a:ext cx="1390305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Beckman Coulter Logo.svg - Wikimedia Commons" id="1797" name="Google Shape;1797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4101" y="1764500"/>
            <a:ext cx="12531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Hoffmann-La Roche logo.svg - Wikipedia" id="1798" name="Google Shape;1798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1338" y="2869975"/>
            <a:ext cx="1182826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Siemens AG logo.svg - Wikipedia" id="1799" name="Google Shape;1799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44100" y="3083971"/>
            <a:ext cx="1253100" cy="199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0" name="Google Shape;1800;p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21260" y="1230625"/>
            <a:ext cx="1352401" cy="42083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90000"/>
              </a:srgbClr>
            </a:outerShdw>
          </a:effectLst>
        </p:spPr>
      </p:pic>
      <p:pic>
        <p:nvPicPr>
          <p:cNvPr id="1801" name="Google Shape;1801;p5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64629" y="1301545"/>
            <a:ext cx="1599004" cy="279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2" name="Google Shape;1802;p5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87930" y="1907913"/>
            <a:ext cx="1352402" cy="391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80000"/>
              </a:srgbClr>
            </a:outerShdw>
          </a:effectLst>
        </p:spPr>
      </p:pic>
      <p:pic>
        <p:nvPicPr>
          <p:cNvPr id="1803" name="Google Shape;1803;p5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650897" y="2743183"/>
            <a:ext cx="1626467" cy="3193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Medtronic logo.svg - Wikipedia" id="1804" name="Google Shape;1804;p5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684985" y="2781113"/>
            <a:ext cx="1424952" cy="2435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-gatorade.png - Wikipedia" id="1805" name="Google Shape;1805;p5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040970" y="1906713"/>
            <a:ext cx="712981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6" name="Google Shape;1806;p5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668725" y="3414862"/>
            <a:ext cx="1599001" cy="388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0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Google Shape;1811;p57"/>
          <p:cNvSpPr txBox="1"/>
          <p:nvPr>
            <p:ph type="title"/>
          </p:nvPr>
        </p:nvSpPr>
        <p:spPr>
          <a:xfrm>
            <a:off x="713225" y="2274400"/>
            <a:ext cx="4383600" cy="159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Business Model</a:t>
            </a:r>
            <a:endParaRPr sz="4000"/>
          </a:p>
        </p:txBody>
      </p:sp>
      <p:sp>
        <p:nvSpPr>
          <p:cNvPr id="1812" name="Google Shape;1812;p57"/>
          <p:cNvSpPr txBox="1"/>
          <p:nvPr>
            <p:ph idx="2" type="title"/>
          </p:nvPr>
        </p:nvSpPr>
        <p:spPr>
          <a:xfrm>
            <a:off x="713225" y="1405400"/>
            <a:ext cx="13326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1813" name="Google Shape;1813;p57"/>
          <p:cNvGrpSpPr/>
          <p:nvPr/>
        </p:nvGrpSpPr>
        <p:grpSpPr>
          <a:xfrm>
            <a:off x="2125375" y="647659"/>
            <a:ext cx="4241821" cy="1310391"/>
            <a:chOff x="2125375" y="647659"/>
            <a:chExt cx="4241821" cy="1310391"/>
          </a:xfrm>
        </p:grpSpPr>
        <p:grpSp>
          <p:nvGrpSpPr>
            <p:cNvPr id="1814" name="Google Shape;1814;p57"/>
            <p:cNvGrpSpPr/>
            <p:nvPr/>
          </p:nvGrpSpPr>
          <p:grpSpPr>
            <a:xfrm>
              <a:off x="2125375" y="1694525"/>
              <a:ext cx="989013" cy="263525"/>
              <a:chOff x="4872038" y="3216275"/>
              <a:chExt cx="989013" cy="263525"/>
            </a:xfrm>
          </p:grpSpPr>
          <p:sp>
            <p:nvSpPr>
              <p:cNvPr id="1815" name="Google Shape;1815;p57"/>
              <p:cNvSpPr/>
              <p:nvPr/>
            </p:nvSpPr>
            <p:spPr>
              <a:xfrm>
                <a:off x="5249863" y="3216275"/>
                <a:ext cx="161925" cy="263525"/>
              </a:xfrm>
              <a:custGeom>
                <a:rect b="b" l="l" r="r" t="t"/>
                <a:pathLst>
                  <a:path extrusionOk="0" h="166" w="102">
                    <a:moveTo>
                      <a:pt x="101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102" y="0"/>
                    </a:lnTo>
                    <a:lnTo>
                      <a:pt x="22" y="84"/>
                    </a:lnTo>
                    <a:lnTo>
                      <a:pt x="10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6" name="Google Shape;1816;p57"/>
              <p:cNvSpPr/>
              <p:nvPr/>
            </p:nvSpPr>
            <p:spPr>
              <a:xfrm>
                <a:off x="5072063" y="3216275"/>
                <a:ext cx="169863" cy="263525"/>
              </a:xfrm>
              <a:custGeom>
                <a:rect b="b" l="l" r="r" t="t"/>
                <a:pathLst>
                  <a:path extrusionOk="0" h="166" w="107">
                    <a:moveTo>
                      <a:pt x="106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07" y="0"/>
                    </a:lnTo>
                    <a:lnTo>
                      <a:pt x="27" y="84"/>
                    </a:lnTo>
                    <a:lnTo>
                      <a:pt x="106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7" name="Google Shape;1817;p57"/>
              <p:cNvSpPr/>
              <p:nvPr/>
            </p:nvSpPr>
            <p:spPr>
              <a:xfrm>
                <a:off x="4872038" y="3216275"/>
                <a:ext cx="193675" cy="263525"/>
              </a:xfrm>
              <a:custGeom>
                <a:rect b="b" l="l" r="r" t="t"/>
                <a:pathLst>
                  <a:path extrusionOk="0" h="166" w="122">
                    <a:moveTo>
                      <a:pt x="121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22" y="0"/>
                    </a:lnTo>
                    <a:lnTo>
                      <a:pt x="41" y="84"/>
                    </a:lnTo>
                    <a:lnTo>
                      <a:pt x="12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8" name="Google Shape;1818;p57"/>
              <p:cNvSpPr/>
              <p:nvPr/>
            </p:nvSpPr>
            <p:spPr>
              <a:xfrm>
                <a:off x="5726113" y="3216275"/>
                <a:ext cx="134938" cy="263525"/>
              </a:xfrm>
              <a:custGeom>
                <a:rect b="b" l="l" r="r" t="t"/>
                <a:pathLst>
                  <a:path extrusionOk="0" h="166" w="85">
                    <a:moveTo>
                      <a:pt x="85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5" y="84"/>
                    </a:lnTo>
                    <a:lnTo>
                      <a:pt x="85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9" name="Google Shape;1819;p57"/>
              <p:cNvSpPr/>
              <p:nvPr/>
            </p:nvSpPr>
            <p:spPr>
              <a:xfrm>
                <a:off x="5419725" y="3216275"/>
                <a:ext cx="152400" cy="263525"/>
              </a:xfrm>
              <a:custGeom>
                <a:rect b="b" l="l" r="r" t="t"/>
                <a:pathLst>
                  <a:path extrusionOk="0" h="166" w="96">
                    <a:moveTo>
                      <a:pt x="95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96" y="0"/>
                    </a:lnTo>
                    <a:lnTo>
                      <a:pt x="16" y="84"/>
                    </a:lnTo>
                    <a:lnTo>
                      <a:pt x="95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0" name="Google Shape;1820;p57"/>
              <p:cNvSpPr/>
              <p:nvPr/>
            </p:nvSpPr>
            <p:spPr>
              <a:xfrm>
                <a:off x="5580063" y="3216275"/>
                <a:ext cx="139700" cy="263525"/>
              </a:xfrm>
              <a:custGeom>
                <a:rect b="b" l="l" r="r" t="t"/>
                <a:pathLst>
                  <a:path extrusionOk="0" h="166" w="88">
                    <a:moveTo>
                      <a:pt x="87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8" y="84"/>
                    </a:lnTo>
                    <a:lnTo>
                      <a:pt x="87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21" name="Google Shape;1821;p57"/>
            <p:cNvGrpSpPr/>
            <p:nvPr/>
          </p:nvGrpSpPr>
          <p:grpSpPr>
            <a:xfrm>
              <a:off x="5784272" y="647659"/>
              <a:ext cx="582924" cy="155322"/>
              <a:chOff x="4872038" y="3216275"/>
              <a:chExt cx="989013" cy="263525"/>
            </a:xfrm>
          </p:grpSpPr>
          <p:sp>
            <p:nvSpPr>
              <p:cNvPr id="1822" name="Google Shape;1822;p57"/>
              <p:cNvSpPr/>
              <p:nvPr/>
            </p:nvSpPr>
            <p:spPr>
              <a:xfrm>
                <a:off x="5249863" y="3216275"/>
                <a:ext cx="161925" cy="263525"/>
              </a:xfrm>
              <a:custGeom>
                <a:rect b="b" l="l" r="r" t="t"/>
                <a:pathLst>
                  <a:path extrusionOk="0" h="166" w="102">
                    <a:moveTo>
                      <a:pt x="101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102" y="0"/>
                    </a:lnTo>
                    <a:lnTo>
                      <a:pt x="22" y="84"/>
                    </a:lnTo>
                    <a:lnTo>
                      <a:pt x="10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3" name="Google Shape;1823;p57"/>
              <p:cNvSpPr/>
              <p:nvPr/>
            </p:nvSpPr>
            <p:spPr>
              <a:xfrm>
                <a:off x="5072063" y="3216275"/>
                <a:ext cx="169863" cy="263525"/>
              </a:xfrm>
              <a:custGeom>
                <a:rect b="b" l="l" r="r" t="t"/>
                <a:pathLst>
                  <a:path extrusionOk="0" h="166" w="107">
                    <a:moveTo>
                      <a:pt x="106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07" y="0"/>
                    </a:lnTo>
                    <a:lnTo>
                      <a:pt x="27" y="84"/>
                    </a:lnTo>
                    <a:lnTo>
                      <a:pt x="106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4" name="Google Shape;1824;p57"/>
              <p:cNvSpPr/>
              <p:nvPr/>
            </p:nvSpPr>
            <p:spPr>
              <a:xfrm>
                <a:off x="4872038" y="3216275"/>
                <a:ext cx="193675" cy="263525"/>
              </a:xfrm>
              <a:custGeom>
                <a:rect b="b" l="l" r="r" t="t"/>
                <a:pathLst>
                  <a:path extrusionOk="0" h="166" w="122">
                    <a:moveTo>
                      <a:pt x="121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22" y="0"/>
                    </a:lnTo>
                    <a:lnTo>
                      <a:pt x="41" y="84"/>
                    </a:lnTo>
                    <a:lnTo>
                      <a:pt x="12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5" name="Google Shape;1825;p57"/>
              <p:cNvSpPr/>
              <p:nvPr/>
            </p:nvSpPr>
            <p:spPr>
              <a:xfrm>
                <a:off x="5726113" y="3216275"/>
                <a:ext cx="134938" cy="263525"/>
              </a:xfrm>
              <a:custGeom>
                <a:rect b="b" l="l" r="r" t="t"/>
                <a:pathLst>
                  <a:path extrusionOk="0" h="166" w="85">
                    <a:moveTo>
                      <a:pt x="85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5" y="84"/>
                    </a:lnTo>
                    <a:lnTo>
                      <a:pt x="85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6" name="Google Shape;1826;p57"/>
              <p:cNvSpPr/>
              <p:nvPr/>
            </p:nvSpPr>
            <p:spPr>
              <a:xfrm>
                <a:off x="5419725" y="3216275"/>
                <a:ext cx="152400" cy="263525"/>
              </a:xfrm>
              <a:custGeom>
                <a:rect b="b" l="l" r="r" t="t"/>
                <a:pathLst>
                  <a:path extrusionOk="0" h="166" w="96">
                    <a:moveTo>
                      <a:pt x="95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96" y="0"/>
                    </a:lnTo>
                    <a:lnTo>
                      <a:pt x="16" y="84"/>
                    </a:lnTo>
                    <a:lnTo>
                      <a:pt x="95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7" name="Google Shape;1827;p57"/>
              <p:cNvSpPr/>
              <p:nvPr/>
            </p:nvSpPr>
            <p:spPr>
              <a:xfrm>
                <a:off x="5580063" y="3216275"/>
                <a:ext cx="139700" cy="263525"/>
              </a:xfrm>
              <a:custGeom>
                <a:rect b="b" l="l" r="r" t="t"/>
                <a:pathLst>
                  <a:path extrusionOk="0" h="166" w="88">
                    <a:moveTo>
                      <a:pt x="87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8" y="84"/>
                    </a:lnTo>
                    <a:lnTo>
                      <a:pt x="87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p58"/>
          <p:cNvSpPr/>
          <p:nvPr/>
        </p:nvSpPr>
        <p:spPr>
          <a:xfrm>
            <a:off x="1266225" y="1098064"/>
            <a:ext cx="706200" cy="706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1833" name="Google Shape;1833;p58"/>
          <p:cNvSpPr/>
          <p:nvPr/>
        </p:nvSpPr>
        <p:spPr>
          <a:xfrm>
            <a:off x="3230125" y="1098064"/>
            <a:ext cx="706200" cy="706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1834" name="Google Shape;1834;p58"/>
          <p:cNvSpPr/>
          <p:nvPr/>
        </p:nvSpPr>
        <p:spPr>
          <a:xfrm>
            <a:off x="5194025" y="1098064"/>
            <a:ext cx="706200" cy="706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1835" name="Google Shape;1835;p58"/>
          <p:cNvSpPr/>
          <p:nvPr/>
        </p:nvSpPr>
        <p:spPr>
          <a:xfrm>
            <a:off x="7157925" y="1098064"/>
            <a:ext cx="706200" cy="706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1836" name="Google Shape;1836;p58"/>
          <p:cNvSpPr/>
          <p:nvPr/>
        </p:nvSpPr>
        <p:spPr>
          <a:xfrm>
            <a:off x="1266225" y="2931239"/>
            <a:ext cx="706200" cy="706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1837" name="Google Shape;1837;p58"/>
          <p:cNvSpPr/>
          <p:nvPr/>
        </p:nvSpPr>
        <p:spPr>
          <a:xfrm>
            <a:off x="3230125" y="2931239"/>
            <a:ext cx="706200" cy="706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1838" name="Google Shape;1838;p58"/>
          <p:cNvSpPr/>
          <p:nvPr/>
        </p:nvSpPr>
        <p:spPr>
          <a:xfrm>
            <a:off x="5194025" y="2931239"/>
            <a:ext cx="706200" cy="706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1839" name="Google Shape;1839;p58"/>
          <p:cNvSpPr/>
          <p:nvPr/>
        </p:nvSpPr>
        <p:spPr>
          <a:xfrm>
            <a:off x="7157925" y="2931239"/>
            <a:ext cx="706200" cy="706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1840" name="Google Shape;1840;p58"/>
          <p:cNvSpPr txBox="1"/>
          <p:nvPr>
            <p:ph type="title"/>
          </p:nvPr>
        </p:nvSpPr>
        <p:spPr>
          <a:xfrm>
            <a:off x="713125" y="3688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Activities</a:t>
            </a:r>
            <a:endParaRPr/>
          </a:p>
        </p:txBody>
      </p:sp>
      <p:sp>
        <p:nvSpPr>
          <p:cNvPr id="1841" name="Google Shape;1841;p58"/>
          <p:cNvSpPr txBox="1"/>
          <p:nvPr/>
        </p:nvSpPr>
        <p:spPr>
          <a:xfrm flipH="1">
            <a:off x="713125" y="2185275"/>
            <a:ext cx="18123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Refine Core Technology</a:t>
            </a:r>
            <a:endParaRPr sz="12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1842" name="Google Shape;1842;p58"/>
          <p:cNvSpPr txBox="1"/>
          <p:nvPr/>
        </p:nvSpPr>
        <p:spPr>
          <a:xfrm flipH="1">
            <a:off x="2677025" y="2185275"/>
            <a:ext cx="18123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Validate Against Gold Standards</a:t>
            </a:r>
            <a:endParaRPr sz="12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1843" name="Google Shape;1843;p58"/>
          <p:cNvSpPr txBox="1"/>
          <p:nvPr/>
        </p:nvSpPr>
        <p:spPr>
          <a:xfrm flipH="1">
            <a:off x="4640925" y="2185275"/>
            <a:ext cx="18123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File and Strengthen IP</a:t>
            </a:r>
            <a:endParaRPr sz="12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1844" name="Google Shape;1844;p58"/>
          <p:cNvSpPr txBox="1"/>
          <p:nvPr/>
        </p:nvSpPr>
        <p:spPr>
          <a:xfrm flipH="1">
            <a:off x="6604825" y="2185275"/>
            <a:ext cx="18123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Negotiate Licensing &amp; Partnerships</a:t>
            </a:r>
            <a:endParaRPr sz="12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cxnSp>
        <p:nvCxnSpPr>
          <p:cNvPr id="1845" name="Google Shape;1845;p58"/>
          <p:cNvCxnSpPr>
            <a:stCxn id="1832" idx="6"/>
            <a:endCxn id="1833" idx="2"/>
          </p:cNvCxnSpPr>
          <p:nvPr/>
        </p:nvCxnSpPr>
        <p:spPr>
          <a:xfrm>
            <a:off x="1972425" y="1451164"/>
            <a:ext cx="1257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46" name="Google Shape;1846;p58"/>
          <p:cNvCxnSpPr>
            <a:stCxn id="1833" idx="6"/>
            <a:endCxn id="1834" idx="2"/>
          </p:cNvCxnSpPr>
          <p:nvPr/>
        </p:nvCxnSpPr>
        <p:spPr>
          <a:xfrm>
            <a:off x="3936325" y="1451164"/>
            <a:ext cx="1257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47" name="Google Shape;1847;p58"/>
          <p:cNvCxnSpPr>
            <a:stCxn id="1834" idx="6"/>
            <a:endCxn id="1835" idx="2"/>
          </p:cNvCxnSpPr>
          <p:nvPr/>
        </p:nvCxnSpPr>
        <p:spPr>
          <a:xfrm>
            <a:off x="5900225" y="1451164"/>
            <a:ext cx="1257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48" name="Google Shape;1848;p58"/>
          <p:cNvCxnSpPr>
            <a:stCxn id="1832" idx="4"/>
            <a:endCxn id="1841" idx="0"/>
          </p:cNvCxnSpPr>
          <p:nvPr/>
        </p:nvCxnSpPr>
        <p:spPr>
          <a:xfrm>
            <a:off x="1619325" y="1804264"/>
            <a:ext cx="0" cy="381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49" name="Google Shape;1849;p58"/>
          <p:cNvCxnSpPr>
            <a:stCxn id="1833" idx="4"/>
            <a:endCxn id="1842" idx="0"/>
          </p:cNvCxnSpPr>
          <p:nvPr/>
        </p:nvCxnSpPr>
        <p:spPr>
          <a:xfrm>
            <a:off x="3583225" y="1804264"/>
            <a:ext cx="0" cy="381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50" name="Google Shape;1850;p58"/>
          <p:cNvCxnSpPr>
            <a:stCxn id="1834" idx="4"/>
            <a:endCxn id="1843" idx="0"/>
          </p:cNvCxnSpPr>
          <p:nvPr/>
        </p:nvCxnSpPr>
        <p:spPr>
          <a:xfrm>
            <a:off x="5547125" y="1804264"/>
            <a:ext cx="0" cy="381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51" name="Google Shape;1851;p58"/>
          <p:cNvCxnSpPr>
            <a:stCxn id="1835" idx="4"/>
            <a:endCxn id="1844" idx="0"/>
          </p:cNvCxnSpPr>
          <p:nvPr/>
        </p:nvCxnSpPr>
        <p:spPr>
          <a:xfrm>
            <a:off x="7511025" y="1804264"/>
            <a:ext cx="0" cy="381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52" name="Google Shape;1852;p58"/>
          <p:cNvSpPr txBox="1"/>
          <p:nvPr/>
        </p:nvSpPr>
        <p:spPr>
          <a:xfrm flipH="1">
            <a:off x="713125" y="4018325"/>
            <a:ext cx="18123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Initiate Clinical Trials</a:t>
            </a:r>
            <a:endParaRPr sz="12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1853" name="Google Shape;1853;p58"/>
          <p:cNvSpPr txBox="1"/>
          <p:nvPr/>
        </p:nvSpPr>
        <p:spPr>
          <a:xfrm flipH="1">
            <a:off x="2677025" y="4018325"/>
            <a:ext cx="18123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Pursue Regulatory Approval</a:t>
            </a:r>
            <a:endParaRPr sz="12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1854" name="Google Shape;1854;p58"/>
          <p:cNvSpPr txBox="1"/>
          <p:nvPr/>
        </p:nvSpPr>
        <p:spPr>
          <a:xfrm flipH="1">
            <a:off x="4640925" y="4018325"/>
            <a:ext cx="18123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Leverage Strategic Commercialization</a:t>
            </a:r>
            <a:endParaRPr sz="12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1855" name="Google Shape;1855;p58"/>
          <p:cNvSpPr txBox="1"/>
          <p:nvPr/>
        </p:nvSpPr>
        <p:spPr>
          <a:xfrm flipH="1">
            <a:off x="6604825" y="4018325"/>
            <a:ext cx="18123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Drive</a:t>
            </a:r>
            <a:r>
              <a:rPr lang="en"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Provider and Patient Education</a:t>
            </a:r>
            <a:endParaRPr sz="12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cxnSp>
        <p:nvCxnSpPr>
          <p:cNvPr id="1856" name="Google Shape;1856;p58"/>
          <p:cNvCxnSpPr>
            <a:stCxn id="1836" idx="6"/>
            <a:endCxn id="1837" idx="2"/>
          </p:cNvCxnSpPr>
          <p:nvPr/>
        </p:nvCxnSpPr>
        <p:spPr>
          <a:xfrm>
            <a:off x="1972425" y="3284339"/>
            <a:ext cx="1257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57" name="Google Shape;1857;p58"/>
          <p:cNvCxnSpPr>
            <a:stCxn id="1837" idx="6"/>
            <a:endCxn id="1838" idx="2"/>
          </p:cNvCxnSpPr>
          <p:nvPr/>
        </p:nvCxnSpPr>
        <p:spPr>
          <a:xfrm>
            <a:off x="3936325" y="3284339"/>
            <a:ext cx="1257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58" name="Google Shape;1858;p58"/>
          <p:cNvCxnSpPr>
            <a:stCxn id="1838" idx="6"/>
            <a:endCxn id="1839" idx="2"/>
          </p:cNvCxnSpPr>
          <p:nvPr/>
        </p:nvCxnSpPr>
        <p:spPr>
          <a:xfrm>
            <a:off x="5900225" y="3284339"/>
            <a:ext cx="1257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59" name="Google Shape;1859;p58"/>
          <p:cNvCxnSpPr>
            <a:stCxn id="1836" idx="4"/>
            <a:endCxn id="1852" idx="0"/>
          </p:cNvCxnSpPr>
          <p:nvPr/>
        </p:nvCxnSpPr>
        <p:spPr>
          <a:xfrm>
            <a:off x="1619325" y="3637439"/>
            <a:ext cx="0" cy="381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60" name="Google Shape;1860;p58"/>
          <p:cNvCxnSpPr>
            <a:stCxn id="1837" idx="4"/>
            <a:endCxn id="1853" idx="0"/>
          </p:cNvCxnSpPr>
          <p:nvPr/>
        </p:nvCxnSpPr>
        <p:spPr>
          <a:xfrm>
            <a:off x="3583225" y="3637439"/>
            <a:ext cx="0" cy="381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61" name="Google Shape;1861;p58"/>
          <p:cNvCxnSpPr>
            <a:stCxn id="1838" idx="4"/>
            <a:endCxn id="1854" idx="0"/>
          </p:cNvCxnSpPr>
          <p:nvPr/>
        </p:nvCxnSpPr>
        <p:spPr>
          <a:xfrm>
            <a:off x="5547125" y="3637439"/>
            <a:ext cx="0" cy="381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62" name="Google Shape;1862;p58"/>
          <p:cNvCxnSpPr>
            <a:stCxn id="1839" idx="4"/>
            <a:endCxn id="1855" idx="0"/>
          </p:cNvCxnSpPr>
          <p:nvPr/>
        </p:nvCxnSpPr>
        <p:spPr>
          <a:xfrm>
            <a:off x="7511025" y="3637439"/>
            <a:ext cx="0" cy="381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63" name="Google Shape;1863;p58"/>
          <p:cNvCxnSpPr>
            <a:stCxn id="1835" idx="6"/>
            <a:endCxn id="1836" idx="0"/>
          </p:cNvCxnSpPr>
          <p:nvPr/>
        </p:nvCxnSpPr>
        <p:spPr>
          <a:xfrm flipH="1">
            <a:off x="1619325" y="1451164"/>
            <a:ext cx="6244800" cy="1480200"/>
          </a:xfrm>
          <a:prstGeom prst="bentConnector4">
            <a:avLst>
              <a:gd fmla="val -9168" name="adj1"/>
              <a:gd fmla="val 87982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864" name="Google Shape;1864;p58"/>
          <p:cNvGrpSpPr/>
          <p:nvPr/>
        </p:nvGrpSpPr>
        <p:grpSpPr>
          <a:xfrm>
            <a:off x="5333920" y="3118224"/>
            <a:ext cx="426329" cy="332375"/>
            <a:chOff x="2611458" y="3816374"/>
            <a:chExt cx="426329" cy="332375"/>
          </a:xfrm>
        </p:grpSpPr>
        <p:sp>
          <p:nvSpPr>
            <p:cNvPr id="1865" name="Google Shape;1865;p58"/>
            <p:cNvSpPr/>
            <p:nvPr/>
          </p:nvSpPr>
          <p:spPr>
            <a:xfrm>
              <a:off x="2611458" y="3816374"/>
              <a:ext cx="426329" cy="332375"/>
            </a:xfrm>
            <a:custGeom>
              <a:rect b="b" l="l" r="r" t="t"/>
              <a:pathLst>
                <a:path extrusionOk="0" h="10443" w="13395">
                  <a:moveTo>
                    <a:pt x="13002" y="429"/>
                  </a:moveTo>
                  <a:lnTo>
                    <a:pt x="12966" y="846"/>
                  </a:lnTo>
                  <a:lnTo>
                    <a:pt x="11418" y="846"/>
                  </a:lnTo>
                  <a:cubicBezTo>
                    <a:pt x="11299" y="846"/>
                    <a:pt x="11216" y="929"/>
                    <a:pt x="11216" y="1048"/>
                  </a:cubicBezTo>
                  <a:cubicBezTo>
                    <a:pt x="11216" y="1167"/>
                    <a:pt x="11299" y="1263"/>
                    <a:pt x="11418" y="1263"/>
                  </a:cubicBezTo>
                  <a:lnTo>
                    <a:pt x="12633" y="1263"/>
                  </a:lnTo>
                  <a:lnTo>
                    <a:pt x="12633" y="7501"/>
                  </a:lnTo>
                  <a:lnTo>
                    <a:pt x="5429" y="7501"/>
                  </a:lnTo>
                  <a:lnTo>
                    <a:pt x="5429" y="7287"/>
                  </a:lnTo>
                  <a:cubicBezTo>
                    <a:pt x="5429" y="7168"/>
                    <a:pt x="5334" y="7085"/>
                    <a:pt x="5215" y="7085"/>
                  </a:cubicBezTo>
                  <a:lnTo>
                    <a:pt x="4870" y="7085"/>
                  </a:lnTo>
                  <a:cubicBezTo>
                    <a:pt x="4834" y="6942"/>
                    <a:pt x="4786" y="6811"/>
                    <a:pt x="4715" y="6692"/>
                  </a:cubicBezTo>
                  <a:lnTo>
                    <a:pt x="4953" y="6454"/>
                  </a:lnTo>
                  <a:cubicBezTo>
                    <a:pt x="5036" y="6358"/>
                    <a:pt x="5036" y="6227"/>
                    <a:pt x="4953" y="6156"/>
                  </a:cubicBezTo>
                  <a:lnTo>
                    <a:pt x="4310" y="5513"/>
                  </a:lnTo>
                  <a:cubicBezTo>
                    <a:pt x="4263" y="5477"/>
                    <a:pt x="4215" y="5454"/>
                    <a:pt x="4155" y="5454"/>
                  </a:cubicBezTo>
                  <a:cubicBezTo>
                    <a:pt x="4096" y="5454"/>
                    <a:pt x="4060" y="5477"/>
                    <a:pt x="4013" y="5513"/>
                  </a:cubicBezTo>
                  <a:lnTo>
                    <a:pt x="3774" y="5751"/>
                  </a:lnTo>
                  <a:cubicBezTo>
                    <a:pt x="3655" y="5692"/>
                    <a:pt x="3524" y="5632"/>
                    <a:pt x="3382" y="5596"/>
                  </a:cubicBezTo>
                  <a:lnTo>
                    <a:pt x="3382" y="5251"/>
                  </a:lnTo>
                  <a:cubicBezTo>
                    <a:pt x="3382" y="5132"/>
                    <a:pt x="3298" y="5037"/>
                    <a:pt x="3179" y="5037"/>
                  </a:cubicBezTo>
                  <a:lnTo>
                    <a:pt x="2655" y="5037"/>
                  </a:lnTo>
                  <a:lnTo>
                    <a:pt x="2655" y="1274"/>
                  </a:lnTo>
                  <a:lnTo>
                    <a:pt x="10704" y="1274"/>
                  </a:lnTo>
                  <a:cubicBezTo>
                    <a:pt x="10823" y="1274"/>
                    <a:pt x="10918" y="1191"/>
                    <a:pt x="10918" y="1072"/>
                  </a:cubicBezTo>
                  <a:cubicBezTo>
                    <a:pt x="10918" y="953"/>
                    <a:pt x="10823" y="858"/>
                    <a:pt x="10704" y="858"/>
                  </a:cubicBezTo>
                  <a:lnTo>
                    <a:pt x="2310" y="858"/>
                  </a:lnTo>
                  <a:lnTo>
                    <a:pt x="2310" y="429"/>
                  </a:lnTo>
                  <a:close/>
                  <a:moveTo>
                    <a:pt x="12966" y="7918"/>
                  </a:moveTo>
                  <a:lnTo>
                    <a:pt x="12966" y="8347"/>
                  </a:lnTo>
                  <a:lnTo>
                    <a:pt x="5358" y="8347"/>
                  </a:lnTo>
                  <a:cubicBezTo>
                    <a:pt x="5394" y="8299"/>
                    <a:pt x="5417" y="8251"/>
                    <a:pt x="5417" y="8192"/>
                  </a:cubicBezTo>
                  <a:lnTo>
                    <a:pt x="5417" y="7954"/>
                  </a:lnTo>
                  <a:lnTo>
                    <a:pt x="12835" y="7954"/>
                  </a:lnTo>
                  <a:cubicBezTo>
                    <a:pt x="12883" y="7954"/>
                    <a:pt x="12930" y="7942"/>
                    <a:pt x="12954" y="7918"/>
                  </a:cubicBezTo>
                  <a:close/>
                  <a:moveTo>
                    <a:pt x="2953" y="5442"/>
                  </a:moveTo>
                  <a:lnTo>
                    <a:pt x="2953" y="5739"/>
                  </a:lnTo>
                  <a:cubicBezTo>
                    <a:pt x="2953" y="5846"/>
                    <a:pt x="3024" y="5918"/>
                    <a:pt x="3120" y="5954"/>
                  </a:cubicBezTo>
                  <a:cubicBezTo>
                    <a:pt x="3310" y="5989"/>
                    <a:pt x="3501" y="6073"/>
                    <a:pt x="3679" y="6192"/>
                  </a:cubicBezTo>
                  <a:cubicBezTo>
                    <a:pt x="3716" y="6215"/>
                    <a:pt x="3755" y="6225"/>
                    <a:pt x="3793" y="6225"/>
                  </a:cubicBezTo>
                  <a:cubicBezTo>
                    <a:pt x="3853" y="6225"/>
                    <a:pt x="3909" y="6200"/>
                    <a:pt x="3953" y="6156"/>
                  </a:cubicBezTo>
                  <a:lnTo>
                    <a:pt x="4155" y="5954"/>
                  </a:lnTo>
                  <a:lnTo>
                    <a:pt x="4501" y="6287"/>
                  </a:lnTo>
                  <a:lnTo>
                    <a:pt x="4298" y="6501"/>
                  </a:lnTo>
                  <a:cubicBezTo>
                    <a:pt x="4215" y="6573"/>
                    <a:pt x="4203" y="6680"/>
                    <a:pt x="4263" y="6763"/>
                  </a:cubicBezTo>
                  <a:cubicBezTo>
                    <a:pt x="4370" y="6942"/>
                    <a:pt x="4453" y="7144"/>
                    <a:pt x="4501" y="7335"/>
                  </a:cubicBezTo>
                  <a:cubicBezTo>
                    <a:pt x="4513" y="7418"/>
                    <a:pt x="4608" y="7501"/>
                    <a:pt x="4715" y="7501"/>
                  </a:cubicBezTo>
                  <a:lnTo>
                    <a:pt x="5013" y="7501"/>
                  </a:lnTo>
                  <a:lnTo>
                    <a:pt x="5013" y="7990"/>
                  </a:lnTo>
                  <a:lnTo>
                    <a:pt x="4715" y="7990"/>
                  </a:lnTo>
                  <a:cubicBezTo>
                    <a:pt x="4608" y="7990"/>
                    <a:pt x="4525" y="8061"/>
                    <a:pt x="4501" y="8156"/>
                  </a:cubicBezTo>
                  <a:cubicBezTo>
                    <a:pt x="4453" y="8347"/>
                    <a:pt x="4382" y="8537"/>
                    <a:pt x="4263" y="8716"/>
                  </a:cubicBezTo>
                  <a:cubicBezTo>
                    <a:pt x="4203" y="8811"/>
                    <a:pt x="4215" y="8906"/>
                    <a:pt x="4298" y="8990"/>
                  </a:cubicBezTo>
                  <a:lnTo>
                    <a:pt x="4501" y="9192"/>
                  </a:lnTo>
                  <a:lnTo>
                    <a:pt x="4155" y="9537"/>
                  </a:lnTo>
                  <a:lnTo>
                    <a:pt x="3953" y="9323"/>
                  </a:lnTo>
                  <a:cubicBezTo>
                    <a:pt x="3912" y="9282"/>
                    <a:pt x="3860" y="9261"/>
                    <a:pt x="3805" y="9261"/>
                  </a:cubicBezTo>
                  <a:cubicBezTo>
                    <a:pt x="3764" y="9261"/>
                    <a:pt x="3720" y="9273"/>
                    <a:pt x="3679" y="9299"/>
                  </a:cubicBezTo>
                  <a:cubicBezTo>
                    <a:pt x="3501" y="9394"/>
                    <a:pt x="3310" y="9490"/>
                    <a:pt x="3120" y="9537"/>
                  </a:cubicBezTo>
                  <a:cubicBezTo>
                    <a:pt x="3024" y="9549"/>
                    <a:pt x="2953" y="9633"/>
                    <a:pt x="2953" y="9740"/>
                  </a:cubicBezTo>
                  <a:lnTo>
                    <a:pt x="2953" y="10037"/>
                  </a:lnTo>
                  <a:lnTo>
                    <a:pt x="2465" y="10037"/>
                  </a:lnTo>
                  <a:lnTo>
                    <a:pt x="2465" y="9740"/>
                  </a:lnTo>
                  <a:cubicBezTo>
                    <a:pt x="2465" y="9633"/>
                    <a:pt x="2393" y="9561"/>
                    <a:pt x="2298" y="9537"/>
                  </a:cubicBezTo>
                  <a:cubicBezTo>
                    <a:pt x="2108" y="9490"/>
                    <a:pt x="1917" y="9418"/>
                    <a:pt x="1738" y="9299"/>
                  </a:cubicBezTo>
                  <a:cubicBezTo>
                    <a:pt x="1697" y="9273"/>
                    <a:pt x="1654" y="9261"/>
                    <a:pt x="1612" y="9261"/>
                  </a:cubicBezTo>
                  <a:cubicBezTo>
                    <a:pt x="1557" y="9261"/>
                    <a:pt x="1505" y="9282"/>
                    <a:pt x="1465" y="9323"/>
                  </a:cubicBezTo>
                  <a:lnTo>
                    <a:pt x="1262" y="9537"/>
                  </a:lnTo>
                  <a:lnTo>
                    <a:pt x="917" y="9192"/>
                  </a:lnTo>
                  <a:lnTo>
                    <a:pt x="1119" y="8990"/>
                  </a:lnTo>
                  <a:cubicBezTo>
                    <a:pt x="1203" y="8906"/>
                    <a:pt x="1215" y="8799"/>
                    <a:pt x="1155" y="8716"/>
                  </a:cubicBezTo>
                  <a:cubicBezTo>
                    <a:pt x="1048" y="8537"/>
                    <a:pt x="965" y="8347"/>
                    <a:pt x="917" y="8156"/>
                  </a:cubicBezTo>
                  <a:cubicBezTo>
                    <a:pt x="905" y="8061"/>
                    <a:pt x="810" y="7990"/>
                    <a:pt x="703" y="7990"/>
                  </a:cubicBezTo>
                  <a:lnTo>
                    <a:pt x="405" y="7990"/>
                  </a:lnTo>
                  <a:lnTo>
                    <a:pt x="405" y="7501"/>
                  </a:lnTo>
                  <a:lnTo>
                    <a:pt x="703" y="7501"/>
                  </a:lnTo>
                  <a:cubicBezTo>
                    <a:pt x="810" y="7501"/>
                    <a:pt x="881" y="7418"/>
                    <a:pt x="917" y="7335"/>
                  </a:cubicBezTo>
                  <a:cubicBezTo>
                    <a:pt x="965" y="7144"/>
                    <a:pt x="1036" y="6942"/>
                    <a:pt x="1155" y="6763"/>
                  </a:cubicBezTo>
                  <a:cubicBezTo>
                    <a:pt x="1215" y="6680"/>
                    <a:pt x="1203" y="6573"/>
                    <a:pt x="1119" y="6501"/>
                  </a:cubicBezTo>
                  <a:lnTo>
                    <a:pt x="917" y="6287"/>
                  </a:lnTo>
                  <a:lnTo>
                    <a:pt x="1262" y="5954"/>
                  </a:lnTo>
                  <a:lnTo>
                    <a:pt x="1465" y="6156"/>
                  </a:lnTo>
                  <a:cubicBezTo>
                    <a:pt x="1508" y="6200"/>
                    <a:pt x="1565" y="6225"/>
                    <a:pt x="1624" y="6225"/>
                  </a:cubicBezTo>
                  <a:cubicBezTo>
                    <a:pt x="1662" y="6225"/>
                    <a:pt x="1701" y="6215"/>
                    <a:pt x="1738" y="6192"/>
                  </a:cubicBezTo>
                  <a:cubicBezTo>
                    <a:pt x="1917" y="6085"/>
                    <a:pt x="2108" y="5989"/>
                    <a:pt x="2298" y="5954"/>
                  </a:cubicBezTo>
                  <a:cubicBezTo>
                    <a:pt x="2393" y="5930"/>
                    <a:pt x="2465" y="5846"/>
                    <a:pt x="2465" y="5739"/>
                  </a:cubicBezTo>
                  <a:lnTo>
                    <a:pt x="2465" y="5442"/>
                  </a:lnTo>
                  <a:close/>
                  <a:moveTo>
                    <a:pt x="2084" y="0"/>
                  </a:moveTo>
                  <a:cubicBezTo>
                    <a:pt x="1977" y="0"/>
                    <a:pt x="1881" y="84"/>
                    <a:pt x="1881" y="203"/>
                  </a:cubicBezTo>
                  <a:lnTo>
                    <a:pt x="1881" y="1048"/>
                  </a:lnTo>
                  <a:cubicBezTo>
                    <a:pt x="1881" y="1167"/>
                    <a:pt x="1977" y="1263"/>
                    <a:pt x="2084" y="1263"/>
                  </a:cubicBezTo>
                  <a:lnTo>
                    <a:pt x="2227" y="1263"/>
                  </a:lnTo>
                  <a:lnTo>
                    <a:pt x="2227" y="5037"/>
                  </a:lnTo>
                  <a:cubicBezTo>
                    <a:pt x="2119" y="5061"/>
                    <a:pt x="2048" y="5144"/>
                    <a:pt x="2048" y="5251"/>
                  </a:cubicBezTo>
                  <a:lnTo>
                    <a:pt x="2048" y="5584"/>
                  </a:lnTo>
                  <a:cubicBezTo>
                    <a:pt x="1905" y="5632"/>
                    <a:pt x="1774" y="5680"/>
                    <a:pt x="1655" y="5751"/>
                  </a:cubicBezTo>
                  <a:lnTo>
                    <a:pt x="1417" y="5513"/>
                  </a:lnTo>
                  <a:cubicBezTo>
                    <a:pt x="1369" y="5465"/>
                    <a:pt x="1334" y="5454"/>
                    <a:pt x="1274" y="5454"/>
                  </a:cubicBezTo>
                  <a:cubicBezTo>
                    <a:pt x="1215" y="5454"/>
                    <a:pt x="1167" y="5465"/>
                    <a:pt x="1119" y="5513"/>
                  </a:cubicBezTo>
                  <a:lnTo>
                    <a:pt x="476" y="6156"/>
                  </a:lnTo>
                  <a:cubicBezTo>
                    <a:pt x="393" y="6239"/>
                    <a:pt x="393" y="6382"/>
                    <a:pt x="476" y="6454"/>
                  </a:cubicBezTo>
                  <a:lnTo>
                    <a:pt x="715" y="6692"/>
                  </a:lnTo>
                  <a:cubicBezTo>
                    <a:pt x="655" y="6811"/>
                    <a:pt x="595" y="6942"/>
                    <a:pt x="560" y="7073"/>
                  </a:cubicBezTo>
                  <a:lnTo>
                    <a:pt x="214" y="7073"/>
                  </a:lnTo>
                  <a:cubicBezTo>
                    <a:pt x="95" y="7073"/>
                    <a:pt x="0" y="7168"/>
                    <a:pt x="0" y="7287"/>
                  </a:cubicBezTo>
                  <a:lnTo>
                    <a:pt x="0" y="8192"/>
                  </a:lnTo>
                  <a:cubicBezTo>
                    <a:pt x="0" y="8311"/>
                    <a:pt x="95" y="8406"/>
                    <a:pt x="214" y="8406"/>
                  </a:cubicBezTo>
                  <a:lnTo>
                    <a:pt x="560" y="8406"/>
                  </a:lnTo>
                  <a:cubicBezTo>
                    <a:pt x="595" y="8537"/>
                    <a:pt x="643" y="8668"/>
                    <a:pt x="715" y="8787"/>
                  </a:cubicBezTo>
                  <a:lnTo>
                    <a:pt x="476" y="9025"/>
                  </a:lnTo>
                  <a:cubicBezTo>
                    <a:pt x="393" y="9121"/>
                    <a:pt x="393" y="9252"/>
                    <a:pt x="476" y="9323"/>
                  </a:cubicBezTo>
                  <a:lnTo>
                    <a:pt x="1119" y="9966"/>
                  </a:lnTo>
                  <a:cubicBezTo>
                    <a:pt x="1167" y="10008"/>
                    <a:pt x="1223" y="10028"/>
                    <a:pt x="1277" y="10028"/>
                  </a:cubicBezTo>
                  <a:cubicBezTo>
                    <a:pt x="1331" y="10028"/>
                    <a:pt x="1381" y="10008"/>
                    <a:pt x="1417" y="9966"/>
                  </a:cubicBezTo>
                  <a:lnTo>
                    <a:pt x="1655" y="9728"/>
                  </a:lnTo>
                  <a:cubicBezTo>
                    <a:pt x="1774" y="9787"/>
                    <a:pt x="1905" y="9847"/>
                    <a:pt x="2048" y="9895"/>
                  </a:cubicBezTo>
                  <a:lnTo>
                    <a:pt x="2048" y="10228"/>
                  </a:lnTo>
                  <a:cubicBezTo>
                    <a:pt x="2048" y="10347"/>
                    <a:pt x="2131" y="10442"/>
                    <a:pt x="2250" y="10442"/>
                  </a:cubicBezTo>
                  <a:lnTo>
                    <a:pt x="3155" y="10442"/>
                  </a:lnTo>
                  <a:cubicBezTo>
                    <a:pt x="3274" y="10442"/>
                    <a:pt x="3370" y="10347"/>
                    <a:pt x="3370" y="10228"/>
                  </a:cubicBezTo>
                  <a:lnTo>
                    <a:pt x="3370" y="9895"/>
                  </a:lnTo>
                  <a:cubicBezTo>
                    <a:pt x="3501" y="9847"/>
                    <a:pt x="3632" y="9799"/>
                    <a:pt x="3751" y="9728"/>
                  </a:cubicBezTo>
                  <a:lnTo>
                    <a:pt x="3989" y="9966"/>
                  </a:lnTo>
                  <a:cubicBezTo>
                    <a:pt x="4036" y="10008"/>
                    <a:pt x="4093" y="10028"/>
                    <a:pt x="4146" y="10028"/>
                  </a:cubicBezTo>
                  <a:cubicBezTo>
                    <a:pt x="4200" y="10028"/>
                    <a:pt x="4251" y="10008"/>
                    <a:pt x="4286" y="9966"/>
                  </a:cubicBezTo>
                  <a:lnTo>
                    <a:pt x="4929" y="9323"/>
                  </a:lnTo>
                  <a:cubicBezTo>
                    <a:pt x="5025" y="9240"/>
                    <a:pt x="5025" y="9097"/>
                    <a:pt x="4929" y="9025"/>
                  </a:cubicBezTo>
                  <a:lnTo>
                    <a:pt x="4691" y="8787"/>
                  </a:lnTo>
                  <a:cubicBezTo>
                    <a:pt x="4691" y="8775"/>
                    <a:pt x="4703" y="8775"/>
                    <a:pt x="4703" y="8763"/>
                  </a:cubicBezTo>
                  <a:lnTo>
                    <a:pt x="13180" y="8763"/>
                  </a:lnTo>
                  <a:cubicBezTo>
                    <a:pt x="13299" y="8763"/>
                    <a:pt x="13383" y="8668"/>
                    <a:pt x="13383" y="8549"/>
                  </a:cubicBezTo>
                  <a:lnTo>
                    <a:pt x="13383" y="7704"/>
                  </a:lnTo>
                  <a:cubicBezTo>
                    <a:pt x="13383" y="7585"/>
                    <a:pt x="13299" y="7489"/>
                    <a:pt x="13180" y="7489"/>
                  </a:cubicBezTo>
                  <a:lnTo>
                    <a:pt x="13037" y="7489"/>
                  </a:lnTo>
                  <a:lnTo>
                    <a:pt x="13037" y="1263"/>
                  </a:lnTo>
                  <a:lnTo>
                    <a:pt x="13192" y="1263"/>
                  </a:lnTo>
                  <a:cubicBezTo>
                    <a:pt x="13311" y="1263"/>
                    <a:pt x="13395" y="1167"/>
                    <a:pt x="13395" y="1048"/>
                  </a:cubicBezTo>
                  <a:lnTo>
                    <a:pt x="13395" y="203"/>
                  </a:lnTo>
                  <a:cubicBezTo>
                    <a:pt x="13395" y="84"/>
                    <a:pt x="13311" y="0"/>
                    <a:pt x="13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58"/>
            <p:cNvSpPr/>
            <p:nvPr/>
          </p:nvSpPr>
          <p:spPr>
            <a:xfrm>
              <a:off x="2803568" y="3950909"/>
              <a:ext cx="40198" cy="85648"/>
            </a:xfrm>
            <a:custGeom>
              <a:rect b="b" l="l" r="r" t="t"/>
              <a:pathLst>
                <a:path extrusionOk="0" h="2691" w="1263">
                  <a:moveTo>
                    <a:pt x="846" y="417"/>
                  </a:moveTo>
                  <a:lnTo>
                    <a:pt x="846" y="2262"/>
                  </a:lnTo>
                  <a:lnTo>
                    <a:pt x="417" y="2262"/>
                  </a:lnTo>
                  <a:lnTo>
                    <a:pt x="417" y="417"/>
                  </a:lnTo>
                  <a:close/>
                  <a:moveTo>
                    <a:pt x="203" y="0"/>
                  </a:moveTo>
                  <a:cubicBezTo>
                    <a:pt x="84" y="0"/>
                    <a:pt x="1" y="84"/>
                    <a:pt x="1" y="203"/>
                  </a:cubicBezTo>
                  <a:lnTo>
                    <a:pt x="1" y="2477"/>
                  </a:lnTo>
                  <a:cubicBezTo>
                    <a:pt x="1" y="2596"/>
                    <a:pt x="84" y="2691"/>
                    <a:pt x="203" y="2691"/>
                  </a:cubicBezTo>
                  <a:lnTo>
                    <a:pt x="1060" y="2691"/>
                  </a:lnTo>
                  <a:cubicBezTo>
                    <a:pt x="1167" y="2691"/>
                    <a:pt x="1263" y="2596"/>
                    <a:pt x="1263" y="2477"/>
                  </a:cubicBezTo>
                  <a:lnTo>
                    <a:pt x="1263" y="203"/>
                  </a:lnTo>
                  <a:cubicBezTo>
                    <a:pt x="1263" y="84"/>
                    <a:pt x="1179" y="0"/>
                    <a:pt x="1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58"/>
            <p:cNvSpPr/>
            <p:nvPr/>
          </p:nvSpPr>
          <p:spPr>
            <a:xfrm>
              <a:off x="2851691" y="3917935"/>
              <a:ext cx="40580" cy="118621"/>
            </a:xfrm>
            <a:custGeom>
              <a:rect b="b" l="l" r="r" t="t"/>
              <a:pathLst>
                <a:path extrusionOk="0" h="3727" w="1275">
                  <a:moveTo>
                    <a:pt x="858" y="417"/>
                  </a:moveTo>
                  <a:lnTo>
                    <a:pt x="858" y="3298"/>
                  </a:lnTo>
                  <a:lnTo>
                    <a:pt x="417" y="3298"/>
                  </a:lnTo>
                  <a:lnTo>
                    <a:pt x="417" y="417"/>
                  </a:lnTo>
                  <a:close/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lnTo>
                    <a:pt x="1" y="3513"/>
                  </a:lnTo>
                  <a:cubicBezTo>
                    <a:pt x="1" y="3632"/>
                    <a:pt x="96" y="3727"/>
                    <a:pt x="215" y="3727"/>
                  </a:cubicBezTo>
                  <a:lnTo>
                    <a:pt x="1060" y="3727"/>
                  </a:lnTo>
                  <a:cubicBezTo>
                    <a:pt x="1179" y="3727"/>
                    <a:pt x="1275" y="3632"/>
                    <a:pt x="1275" y="3513"/>
                  </a:cubicBezTo>
                  <a:lnTo>
                    <a:pt x="1275" y="215"/>
                  </a:lnTo>
                  <a:cubicBezTo>
                    <a:pt x="1275" y="96"/>
                    <a:pt x="1179" y="0"/>
                    <a:pt x="1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58"/>
            <p:cNvSpPr/>
            <p:nvPr/>
          </p:nvSpPr>
          <p:spPr>
            <a:xfrm>
              <a:off x="2900197" y="3934995"/>
              <a:ext cx="40198" cy="101562"/>
            </a:xfrm>
            <a:custGeom>
              <a:rect b="b" l="l" r="r" t="t"/>
              <a:pathLst>
                <a:path extrusionOk="0" h="3191" w="1263">
                  <a:moveTo>
                    <a:pt x="846" y="417"/>
                  </a:moveTo>
                  <a:lnTo>
                    <a:pt x="846" y="2762"/>
                  </a:lnTo>
                  <a:lnTo>
                    <a:pt x="417" y="2762"/>
                  </a:lnTo>
                  <a:lnTo>
                    <a:pt x="417" y="417"/>
                  </a:lnTo>
                  <a:close/>
                  <a:moveTo>
                    <a:pt x="203" y="0"/>
                  </a:moveTo>
                  <a:cubicBezTo>
                    <a:pt x="84" y="0"/>
                    <a:pt x="1" y="95"/>
                    <a:pt x="1" y="214"/>
                  </a:cubicBezTo>
                  <a:lnTo>
                    <a:pt x="1" y="2977"/>
                  </a:lnTo>
                  <a:cubicBezTo>
                    <a:pt x="1" y="3096"/>
                    <a:pt x="84" y="3191"/>
                    <a:pt x="203" y="3191"/>
                  </a:cubicBezTo>
                  <a:lnTo>
                    <a:pt x="1048" y="3191"/>
                  </a:lnTo>
                  <a:cubicBezTo>
                    <a:pt x="1168" y="3191"/>
                    <a:pt x="1263" y="3096"/>
                    <a:pt x="1263" y="2977"/>
                  </a:cubicBezTo>
                  <a:lnTo>
                    <a:pt x="1263" y="214"/>
                  </a:lnTo>
                  <a:cubicBezTo>
                    <a:pt x="1263" y="95"/>
                    <a:pt x="1179" y="0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58"/>
            <p:cNvSpPr/>
            <p:nvPr/>
          </p:nvSpPr>
          <p:spPr>
            <a:xfrm>
              <a:off x="2948320" y="3879265"/>
              <a:ext cx="40580" cy="156941"/>
            </a:xfrm>
            <a:custGeom>
              <a:rect b="b" l="l" r="r" t="t"/>
              <a:pathLst>
                <a:path extrusionOk="0" h="4931" w="1275">
                  <a:moveTo>
                    <a:pt x="858" y="430"/>
                  </a:moveTo>
                  <a:lnTo>
                    <a:pt x="858" y="4525"/>
                  </a:lnTo>
                  <a:lnTo>
                    <a:pt x="418" y="4525"/>
                  </a:lnTo>
                  <a:lnTo>
                    <a:pt x="418" y="430"/>
                  </a:lnTo>
                  <a:close/>
                  <a:moveTo>
                    <a:pt x="215" y="1"/>
                  </a:moveTo>
                  <a:cubicBezTo>
                    <a:pt x="96" y="1"/>
                    <a:pt x="1" y="108"/>
                    <a:pt x="1" y="203"/>
                  </a:cubicBezTo>
                  <a:lnTo>
                    <a:pt x="1" y="4716"/>
                  </a:lnTo>
                  <a:cubicBezTo>
                    <a:pt x="1" y="4835"/>
                    <a:pt x="96" y="4930"/>
                    <a:pt x="215" y="4930"/>
                  </a:cubicBezTo>
                  <a:lnTo>
                    <a:pt x="1060" y="4930"/>
                  </a:lnTo>
                  <a:cubicBezTo>
                    <a:pt x="1180" y="4930"/>
                    <a:pt x="1275" y="4835"/>
                    <a:pt x="1275" y="4716"/>
                  </a:cubicBezTo>
                  <a:lnTo>
                    <a:pt x="1275" y="203"/>
                  </a:lnTo>
                  <a:cubicBezTo>
                    <a:pt x="1275" y="84"/>
                    <a:pt x="1180" y="1"/>
                    <a:pt x="10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58"/>
            <p:cNvSpPr/>
            <p:nvPr/>
          </p:nvSpPr>
          <p:spPr>
            <a:xfrm>
              <a:off x="2716807" y="3896325"/>
              <a:ext cx="49269" cy="13304"/>
            </a:xfrm>
            <a:custGeom>
              <a:rect b="b" l="l" r="r" t="t"/>
              <a:pathLst>
                <a:path extrusionOk="0" h="418" w="1548">
                  <a:moveTo>
                    <a:pt x="214" y="1"/>
                  </a:moveTo>
                  <a:cubicBezTo>
                    <a:pt x="95" y="1"/>
                    <a:pt x="0" y="84"/>
                    <a:pt x="0" y="203"/>
                  </a:cubicBezTo>
                  <a:cubicBezTo>
                    <a:pt x="0" y="322"/>
                    <a:pt x="107" y="417"/>
                    <a:pt x="214" y="417"/>
                  </a:cubicBezTo>
                  <a:lnTo>
                    <a:pt x="1345" y="417"/>
                  </a:lnTo>
                  <a:cubicBezTo>
                    <a:pt x="1453" y="417"/>
                    <a:pt x="1548" y="322"/>
                    <a:pt x="1548" y="203"/>
                  </a:cubicBezTo>
                  <a:cubicBezTo>
                    <a:pt x="1548" y="84"/>
                    <a:pt x="1453" y="1"/>
                    <a:pt x="1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58"/>
            <p:cNvSpPr/>
            <p:nvPr/>
          </p:nvSpPr>
          <p:spPr>
            <a:xfrm>
              <a:off x="2717157" y="3917553"/>
              <a:ext cx="69002" cy="13304"/>
            </a:xfrm>
            <a:custGeom>
              <a:rect b="b" l="l" r="r" t="t"/>
              <a:pathLst>
                <a:path extrusionOk="0" h="418" w="2168"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lnTo>
                    <a:pt x="1954" y="417"/>
                  </a:lnTo>
                  <a:cubicBezTo>
                    <a:pt x="2073" y="417"/>
                    <a:pt x="2168" y="334"/>
                    <a:pt x="2168" y="215"/>
                  </a:cubicBezTo>
                  <a:cubicBezTo>
                    <a:pt x="2168" y="96"/>
                    <a:pt x="2061" y="0"/>
                    <a:pt x="1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58"/>
            <p:cNvSpPr/>
            <p:nvPr/>
          </p:nvSpPr>
          <p:spPr>
            <a:xfrm>
              <a:off x="2717157" y="3938782"/>
              <a:ext cx="69002" cy="13272"/>
            </a:xfrm>
            <a:custGeom>
              <a:rect b="b" l="l" r="r" t="t"/>
              <a:pathLst>
                <a:path extrusionOk="0" h="417" w="2168">
                  <a:moveTo>
                    <a:pt x="215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1" y="334"/>
                    <a:pt x="96" y="417"/>
                    <a:pt x="215" y="417"/>
                  </a:cubicBezTo>
                  <a:lnTo>
                    <a:pt x="1954" y="417"/>
                  </a:lnTo>
                  <a:cubicBezTo>
                    <a:pt x="2073" y="417"/>
                    <a:pt x="2168" y="334"/>
                    <a:pt x="2168" y="214"/>
                  </a:cubicBezTo>
                  <a:cubicBezTo>
                    <a:pt x="2168" y="95"/>
                    <a:pt x="2061" y="0"/>
                    <a:pt x="1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58"/>
            <p:cNvSpPr/>
            <p:nvPr/>
          </p:nvSpPr>
          <p:spPr>
            <a:xfrm>
              <a:off x="2717157" y="3960361"/>
              <a:ext cx="69002" cy="13304"/>
            </a:xfrm>
            <a:custGeom>
              <a:rect b="b" l="l" r="r" t="t"/>
              <a:pathLst>
                <a:path extrusionOk="0" h="418" w="2168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8"/>
                    <a:pt x="215" y="418"/>
                  </a:cubicBezTo>
                  <a:lnTo>
                    <a:pt x="1954" y="418"/>
                  </a:lnTo>
                  <a:cubicBezTo>
                    <a:pt x="2073" y="418"/>
                    <a:pt x="2168" y="322"/>
                    <a:pt x="2168" y="203"/>
                  </a:cubicBezTo>
                  <a:cubicBezTo>
                    <a:pt x="2168" y="84"/>
                    <a:pt x="2061" y="1"/>
                    <a:pt x="1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58"/>
            <p:cNvSpPr/>
            <p:nvPr/>
          </p:nvSpPr>
          <p:spPr>
            <a:xfrm>
              <a:off x="2655793" y="4020993"/>
              <a:ext cx="84152" cy="82656"/>
            </a:xfrm>
            <a:custGeom>
              <a:rect b="b" l="l" r="r" t="t"/>
              <a:pathLst>
                <a:path extrusionOk="0" h="2597" w="2644">
                  <a:moveTo>
                    <a:pt x="1322" y="1"/>
                  </a:moveTo>
                  <a:cubicBezTo>
                    <a:pt x="595" y="1"/>
                    <a:pt x="0" y="596"/>
                    <a:pt x="0" y="1322"/>
                  </a:cubicBezTo>
                  <a:cubicBezTo>
                    <a:pt x="0" y="1620"/>
                    <a:pt x="84" y="1882"/>
                    <a:pt x="262" y="2120"/>
                  </a:cubicBezTo>
                  <a:cubicBezTo>
                    <a:pt x="312" y="2177"/>
                    <a:pt x="379" y="2204"/>
                    <a:pt x="442" y="2204"/>
                  </a:cubicBezTo>
                  <a:cubicBezTo>
                    <a:pt x="485" y="2204"/>
                    <a:pt x="526" y="2192"/>
                    <a:pt x="560" y="2168"/>
                  </a:cubicBezTo>
                  <a:cubicBezTo>
                    <a:pt x="655" y="2096"/>
                    <a:pt x="667" y="1965"/>
                    <a:pt x="607" y="1870"/>
                  </a:cubicBezTo>
                  <a:cubicBezTo>
                    <a:pt x="488" y="1703"/>
                    <a:pt x="429" y="1525"/>
                    <a:pt x="429" y="1322"/>
                  </a:cubicBezTo>
                  <a:cubicBezTo>
                    <a:pt x="429" y="822"/>
                    <a:pt x="834" y="406"/>
                    <a:pt x="1334" y="406"/>
                  </a:cubicBezTo>
                  <a:cubicBezTo>
                    <a:pt x="1846" y="406"/>
                    <a:pt x="2239" y="810"/>
                    <a:pt x="2239" y="1322"/>
                  </a:cubicBezTo>
                  <a:cubicBezTo>
                    <a:pt x="2239" y="1620"/>
                    <a:pt x="2096" y="1894"/>
                    <a:pt x="1846" y="2061"/>
                  </a:cubicBezTo>
                  <a:cubicBezTo>
                    <a:pt x="1822" y="2061"/>
                    <a:pt x="1822" y="2073"/>
                    <a:pt x="1810" y="2073"/>
                  </a:cubicBezTo>
                  <a:lnTo>
                    <a:pt x="1798" y="2073"/>
                  </a:lnTo>
                  <a:cubicBezTo>
                    <a:pt x="1786" y="2073"/>
                    <a:pt x="1786" y="2096"/>
                    <a:pt x="1762" y="2096"/>
                  </a:cubicBezTo>
                  <a:lnTo>
                    <a:pt x="1750" y="2096"/>
                  </a:lnTo>
                  <a:cubicBezTo>
                    <a:pt x="1738" y="2096"/>
                    <a:pt x="1738" y="2108"/>
                    <a:pt x="1727" y="2108"/>
                  </a:cubicBezTo>
                  <a:cubicBezTo>
                    <a:pt x="1703" y="2108"/>
                    <a:pt x="1691" y="2120"/>
                    <a:pt x="1691" y="2120"/>
                  </a:cubicBezTo>
                  <a:lnTo>
                    <a:pt x="1679" y="2120"/>
                  </a:lnTo>
                  <a:cubicBezTo>
                    <a:pt x="1667" y="2120"/>
                    <a:pt x="1667" y="2120"/>
                    <a:pt x="1643" y="2144"/>
                  </a:cubicBezTo>
                  <a:lnTo>
                    <a:pt x="1631" y="2144"/>
                  </a:lnTo>
                  <a:cubicBezTo>
                    <a:pt x="1619" y="2144"/>
                    <a:pt x="1608" y="2156"/>
                    <a:pt x="1608" y="2156"/>
                  </a:cubicBezTo>
                  <a:cubicBezTo>
                    <a:pt x="1584" y="2156"/>
                    <a:pt x="1572" y="2156"/>
                    <a:pt x="1560" y="2168"/>
                  </a:cubicBezTo>
                  <a:lnTo>
                    <a:pt x="1072" y="2168"/>
                  </a:lnTo>
                  <a:cubicBezTo>
                    <a:pt x="1048" y="2168"/>
                    <a:pt x="1036" y="2168"/>
                    <a:pt x="1024" y="2156"/>
                  </a:cubicBezTo>
                  <a:cubicBezTo>
                    <a:pt x="1012" y="2156"/>
                    <a:pt x="988" y="2144"/>
                    <a:pt x="988" y="2144"/>
                  </a:cubicBezTo>
                  <a:lnTo>
                    <a:pt x="976" y="2144"/>
                  </a:lnTo>
                  <a:cubicBezTo>
                    <a:pt x="951" y="2133"/>
                    <a:pt x="925" y="2127"/>
                    <a:pt x="899" y="2127"/>
                  </a:cubicBezTo>
                  <a:cubicBezTo>
                    <a:pt x="817" y="2127"/>
                    <a:pt x="742" y="2181"/>
                    <a:pt x="715" y="2263"/>
                  </a:cubicBezTo>
                  <a:cubicBezTo>
                    <a:pt x="667" y="2358"/>
                    <a:pt x="726" y="2501"/>
                    <a:pt x="834" y="2525"/>
                  </a:cubicBezTo>
                  <a:lnTo>
                    <a:pt x="846" y="2525"/>
                  </a:lnTo>
                  <a:cubicBezTo>
                    <a:pt x="857" y="2525"/>
                    <a:pt x="869" y="2537"/>
                    <a:pt x="905" y="2537"/>
                  </a:cubicBezTo>
                  <a:cubicBezTo>
                    <a:pt x="917" y="2537"/>
                    <a:pt x="929" y="2561"/>
                    <a:pt x="965" y="2561"/>
                  </a:cubicBezTo>
                  <a:lnTo>
                    <a:pt x="976" y="2561"/>
                  </a:lnTo>
                  <a:cubicBezTo>
                    <a:pt x="988" y="2561"/>
                    <a:pt x="1012" y="2561"/>
                    <a:pt x="1024" y="2573"/>
                  </a:cubicBezTo>
                  <a:lnTo>
                    <a:pt x="1036" y="2573"/>
                  </a:lnTo>
                  <a:cubicBezTo>
                    <a:pt x="1048" y="2573"/>
                    <a:pt x="1072" y="2573"/>
                    <a:pt x="1096" y="2584"/>
                  </a:cubicBezTo>
                  <a:cubicBezTo>
                    <a:pt x="1107" y="2584"/>
                    <a:pt x="1143" y="2584"/>
                    <a:pt x="1155" y="2596"/>
                  </a:cubicBezTo>
                  <a:lnTo>
                    <a:pt x="1429" y="2596"/>
                  </a:lnTo>
                  <a:cubicBezTo>
                    <a:pt x="1441" y="2596"/>
                    <a:pt x="1465" y="2596"/>
                    <a:pt x="1488" y="2584"/>
                  </a:cubicBezTo>
                  <a:cubicBezTo>
                    <a:pt x="1500" y="2584"/>
                    <a:pt x="1524" y="2584"/>
                    <a:pt x="1548" y="2573"/>
                  </a:cubicBezTo>
                  <a:lnTo>
                    <a:pt x="1560" y="2573"/>
                  </a:lnTo>
                  <a:cubicBezTo>
                    <a:pt x="1572" y="2573"/>
                    <a:pt x="1584" y="2573"/>
                    <a:pt x="1608" y="2561"/>
                  </a:cubicBezTo>
                  <a:lnTo>
                    <a:pt x="1619" y="2561"/>
                  </a:lnTo>
                  <a:cubicBezTo>
                    <a:pt x="1631" y="2561"/>
                    <a:pt x="1643" y="2537"/>
                    <a:pt x="1679" y="2537"/>
                  </a:cubicBezTo>
                  <a:cubicBezTo>
                    <a:pt x="1691" y="2537"/>
                    <a:pt x="1703" y="2525"/>
                    <a:pt x="1738" y="2525"/>
                  </a:cubicBezTo>
                  <a:lnTo>
                    <a:pt x="1750" y="2525"/>
                  </a:lnTo>
                  <a:cubicBezTo>
                    <a:pt x="1762" y="2525"/>
                    <a:pt x="1786" y="2513"/>
                    <a:pt x="1798" y="2513"/>
                  </a:cubicBezTo>
                  <a:lnTo>
                    <a:pt x="1810" y="2513"/>
                  </a:lnTo>
                  <a:cubicBezTo>
                    <a:pt x="1822" y="2513"/>
                    <a:pt x="1846" y="2489"/>
                    <a:pt x="1858" y="2477"/>
                  </a:cubicBezTo>
                  <a:cubicBezTo>
                    <a:pt x="1869" y="2465"/>
                    <a:pt x="1881" y="2465"/>
                    <a:pt x="1905" y="2454"/>
                  </a:cubicBezTo>
                  <a:lnTo>
                    <a:pt x="1917" y="2430"/>
                  </a:lnTo>
                  <a:cubicBezTo>
                    <a:pt x="1929" y="2430"/>
                    <a:pt x="1941" y="2418"/>
                    <a:pt x="1941" y="2418"/>
                  </a:cubicBezTo>
                  <a:lnTo>
                    <a:pt x="1965" y="2406"/>
                  </a:lnTo>
                  <a:cubicBezTo>
                    <a:pt x="1977" y="2394"/>
                    <a:pt x="1989" y="2394"/>
                    <a:pt x="2000" y="2370"/>
                  </a:cubicBezTo>
                  <a:cubicBezTo>
                    <a:pt x="2381" y="2120"/>
                    <a:pt x="2584" y="1715"/>
                    <a:pt x="2584" y="1275"/>
                  </a:cubicBezTo>
                  <a:cubicBezTo>
                    <a:pt x="2643" y="596"/>
                    <a:pt x="2048" y="1"/>
                    <a:pt x="1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75" name="Google Shape;1875;p58"/>
          <p:cNvGrpSpPr/>
          <p:nvPr/>
        </p:nvGrpSpPr>
        <p:grpSpPr>
          <a:xfrm>
            <a:off x="3417374" y="3118575"/>
            <a:ext cx="331611" cy="331674"/>
            <a:chOff x="5774124" y="4294550"/>
            <a:chExt cx="331611" cy="331674"/>
          </a:xfrm>
        </p:grpSpPr>
        <p:sp>
          <p:nvSpPr>
            <p:cNvPr id="1876" name="Google Shape;1876;p58"/>
            <p:cNvSpPr/>
            <p:nvPr/>
          </p:nvSpPr>
          <p:spPr>
            <a:xfrm>
              <a:off x="5774124" y="4419664"/>
              <a:ext cx="331611" cy="206560"/>
            </a:xfrm>
            <a:custGeom>
              <a:rect b="b" l="l" r="r" t="t"/>
              <a:pathLst>
                <a:path extrusionOk="0" h="6490" w="10419">
                  <a:moveTo>
                    <a:pt x="2751" y="2905"/>
                  </a:moveTo>
                  <a:lnTo>
                    <a:pt x="2751" y="6191"/>
                  </a:lnTo>
                  <a:lnTo>
                    <a:pt x="1429" y="6191"/>
                  </a:lnTo>
                  <a:lnTo>
                    <a:pt x="1429" y="2905"/>
                  </a:lnTo>
                  <a:close/>
                  <a:moveTo>
                    <a:pt x="5847" y="2084"/>
                  </a:moveTo>
                  <a:lnTo>
                    <a:pt x="5847" y="6191"/>
                  </a:lnTo>
                  <a:lnTo>
                    <a:pt x="4525" y="6191"/>
                  </a:lnTo>
                  <a:lnTo>
                    <a:pt x="4525" y="2084"/>
                  </a:lnTo>
                  <a:close/>
                  <a:moveTo>
                    <a:pt x="8942" y="298"/>
                  </a:moveTo>
                  <a:lnTo>
                    <a:pt x="8942" y="6191"/>
                  </a:lnTo>
                  <a:lnTo>
                    <a:pt x="7609" y="6191"/>
                  </a:lnTo>
                  <a:lnTo>
                    <a:pt x="7609" y="298"/>
                  </a:lnTo>
                  <a:close/>
                  <a:moveTo>
                    <a:pt x="7466" y="0"/>
                  </a:moveTo>
                  <a:cubicBezTo>
                    <a:pt x="7383" y="0"/>
                    <a:pt x="7323" y="72"/>
                    <a:pt x="7323" y="155"/>
                  </a:cubicBezTo>
                  <a:lnTo>
                    <a:pt x="7323" y="6191"/>
                  </a:lnTo>
                  <a:lnTo>
                    <a:pt x="6156" y="6191"/>
                  </a:lnTo>
                  <a:lnTo>
                    <a:pt x="6156" y="1941"/>
                  </a:lnTo>
                  <a:cubicBezTo>
                    <a:pt x="6156" y="1846"/>
                    <a:pt x="6085" y="1786"/>
                    <a:pt x="6013" y="1786"/>
                  </a:cubicBezTo>
                  <a:lnTo>
                    <a:pt x="4370" y="1786"/>
                  </a:lnTo>
                  <a:cubicBezTo>
                    <a:pt x="4287" y="1786"/>
                    <a:pt x="4227" y="1858"/>
                    <a:pt x="4227" y="1941"/>
                  </a:cubicBezTo>
                  <a:lnTo>
                    <a:pt x="4227" y="6191"/>
                  </a:lnTo>
                  <a:lnTo>
                    <a:pt x="3061" y="6191"/>
                  </a:lnTo>
                  <a:lnTo>
                    <a:pt x="3061" y="2751"/>
                  </a:lnTo>
                  <a:cubicBezTo>
                    <a:pt x="3061" y="2667"/>
                    <a:pt x="2989" y="2608"/>
                    <a:pt x="2918" y="2608"/>
                  </a:cubicBezTo>
                  <a:lnTo>
                    <a:pt x="1275" y="2608"/>
                  </a:lnTo>
                  <a:cubicBezTo>
                    <a:pt x="1191" y="2608"/>
                    <a:pt x="1132" y="2679"/>
                    <a:pt x="1132" y="2751"/>
                  </a:cubicBezTo>
                  <a:lnTo>
                    <a:pt x="1132" y="6191"/>
                  </a:lnTo>
                  <a:lnTo>
                    <a:pt x="144" y="6191"/>
                  </a:lnTo>
                  <a:cubicBezTo>
                    <a:pt x="60" y="6191"/>
                    <a:pt x="1" y="6263"/>
                    <a:pt x="1" y="6346"/>
                  </a:cubicBezTo>
                  <a:cubicBezTo>
                    <a:pt x="1" y="6430"/>
                    <a:pt x="72" y="6489"/>
                    <a:pt x="144" y="6489"/>
                  </a:cubicBezTo>
                  <a:lnTo>
                    <a:pt x="10264" y="6489"/>
                  </a:lnTo>
                  <a:cubicBezTo>
                    <a:pt x="10359" y="6489"/>
                    <a:pt x="10419" y="6418"/>
                    <a:pt x="10419" y="6346"/>
                  </a:cubicBezTo>
                  <a:cubicBezTo>
                    <a:pt x="10395" y="6251"/>
                    <a:pt x="10323" y="6191"/>
                    <a:pt x="10240" y="6191"/>
                  </a:cubicBezTo>
                  <a:lnTo>
                    <a:pt x="9252" y="6191"/>
                  </a:lnTo>
                  <a:lnTo>
                    <a:pt x="9252" y="155"/>
                  </a:lnTo>
                  <a:cubicBezTo>
                    <a:pt x="9252" y="60"/>
                    <a:pt x="9180" y="0"/>
                    <a:pt x="9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58"/>
            <p:cNvSpPr/>
            <p:nvPr/>
          </p:nvSpPr>
          <p:spPr>
            <a:xfrm>
              <a:off x="5778294" y="4294550"/>
              <a:ext cx="316461" cy="191442"/>
            </a:xfrm>
            <a:custGeom>
              <a:rect b="b" l="l" r="r" t="t"/>
              <a:pathLst>
                <a:path extrusionOk="0" h="6015" w="9943">
                  <a:moveTo>
                    <a:pt x="9447" y="0"/>
                  </a:moveTo>
                  <a:cubicBezTo>
                    <a:pt x="9433" y="0"/>
                    <a:pt x="9420" y="1"/>
                    <a:pt x="9407" y="2"/>
                  </a:cubicBezTo>
                  <a:lnTo>
                    <a:pt x="8097" y="169"/>
                  </a:lnTo>
                  <a:cubicBezTo>
                    <a:pt x="7847" y="193"/>
                    <a:pt x="7644" y="455"/>
                    <a:pt x="7680" y="705"/>
                  </a:cubicBezTo>
                  <a:cubicBezTo>
                    <a:pt x="7703" y="951"/>
                    <a:pt x="7914" y="1123"/>
                    <a:pt x="8167" y="1123"/>
                  </a:cubicBezTo>
                  <a:cubicBezTo>
                    <a:pt x="8183" y="1123"/>
                    <a:pt x="8200" y="1123"/>
                    <a:pt x="8216" y="1121"/>
                  </a:cubicBezTo>
                  <a:lnTo>
                    <a:pt x="8323" y="1109"/>
                  </a:lnTo>
                  <a:lnTo>
                    <a:pt x="8323" y="1109"/>
                  </a:lnTo>
                  <a:cubicBezTo>
                    <a:pt x="6716" y="2967"/>
                    <a:pt x="4811" y="3919"/>
                    <a:pt x="3465" y="4407"/>
                  </a:cubicBezTo>
                  <a:cubicBezTo>
                    <a:pt x="1787" y="5003"/>
                    <a:pt x="477" y="5062"/>
                    <a:pt x="477" y="5062"/>
                  </a:cubicBezTo>
                  <a:cubicBezTo>
                    <a:pt x="203" y="5074"/>
                    <a:pt x="1" y="5288"/>
                    <a:pt x="13" y="5550"/>
                  </a:cubicBezTo>
                  <a:cubicBezTo>
                    <a:pt x="24" y="5824"/>
                    <a:pt x="239" y="6015"/>
                    <a:pt x="489" y="6015"/>
                  </a:cubicBezTo>
                  <a:lnTo>
                    <a:pt x="501" y="6015"/>
                  </a:lnTo>
                  <a:cubicBezTo>
                    <a:pt x="560" y="6015"/>
                    <a:pt x="1953" y="5967"/>
                    <a:pt x="3775" y="5312"/>
                  </a:cubicBezTo>
                  <a:cubicBezTo>
                    <a:pt x="4811" y="4943"/>
                    <a:pt x="5775" y="4467"/>
                    <a:pt x="6656" y="3872"/>
                  </a:cubicBezTo>
                  <a:cubicBezTo>
                    <a:pt x="6728" y="3824"/>
                    <a:pt x="6740" y="3729"/>
                    <a:pt x="6692" y="3669"/>
                  </a:cubicBezTo>
                  <a:cubicBezTo>
                    <a:pt x="6670" y="3618"/>
                    <a:pt x="6621" y="3594"/>
                    <a:pt x="6573" y="3594"/>
                  </a:cubicBezTo>
                  <a:cubicBezTo>
                    <a:pt x="6542" y="3594"/>
                    <a:pt x="6512" y="3603"/>
                    <a:pt x="6490" y="3622"/>
                  </a:cubicBezTo>
                  <a:cubicBezTo>
                    <a:pt x="5620" y="4205"/>
                    <a:pt x="4692" y="4681"/>
                    <a:pt x="3692" y="5038"/>
                  </a:cubicBezTo>
                  <a:cubicBezTo>
                    <a:pt x="1906" y="5669"/>
                    <a:pt x="560" y="5717"/>
                    <a:pt x="525" y="5717"/>
                  </a:cubicBezTo>
                  <a:cubicBezTo>
                    <a:pt x="429" y="5717"/>
                    <a:pt x="358" y="5646"/>
                    <a:pt x="346" y="5550"/>
                  </a:cubicBezTo>
                  <a:cubicBezTo>
                    <a:pt x="346" y="5467"/>
                    <a:pt x="417" y="5372"/>
                    <a:pt x="501" y="5372"/>
                  </a:cubicBezTo>
                  <a:cubicBezTo>
                    <a:pt x="525" y="5372"/>
                    <a:pt x="1858" y="5336"/>
                    <a:pt x="3596" y="4705"/>
                  </a:cubicBezTo>
                  <a:cubicBezTo>
                    <a:pt x="5061" y="4181"/>
                    <a:pt x="7144" y="3133"/>
                    <a:pt x="8835" y="1014"/>
                  </a:cubicBezTo>
                  <a:cubicBezTo>
                    <a:pt x="8927" y="911"/>
                    <a:pt x="8842" y="763"/>
                    <a:pt x="8718" y="763"/>
                  </a:cubicBezTo>
                  <a:cubicBezTo>
                    <a:pt x="8714" y="763"/>
                    <a:pt x="8709" y="764"/>
                    <a:pt x="8704" y="764"/>
                  </a:cubicBezTo>
                  <a:lnTo>
                    <a:pt x="8216" y="824"/>
                  </a:lnTo>
                  <a:cubicBezTo>
                    <a:pt x="8208" y="825"/>
                    <a:pt x="8200" y="825"/>
                    <a:pt x="8192" y="825"/>
                  </a:cubicBezTo>
                  <a:cubicBezTo>
                    <a:pt x="8109" y="825"/>
                    <a:pt x="8047" y="769"/>
                    <a:pt x="8025" y="693"/>
                  </a:cubicBezTo>
                  <a:cubicBezTo>
                    <a:pt x="7990" y="586"/>
                    <a:pt x="8061" y="478"/>
                    <a:pt x="8168" y="478"/>
                  </a:cubicBezTo>
                  <a:lnTo>
                    <a:pt x="9478" y="312"/>
                  </a:lnTo>
                  <a:cubicBezTo>
                    <a:pt x="9484" y="311"/>
                    <a:pt x="9490" y="311"/>
                    <a:pt x="9496" y="311"/>
                  </a:cubicBezTo>
                  <a:cubicBezTo>
                    <a:pt x="9594" y="311"/>
                    <a:pt x="9669" y="400"/>
                    <a:pt x="9669" y="490"/>
                  </a:cubicBezTo>
                  <a:lnTo>
                    <a:pt x="9669" y="1800"/>
                  </a:lnTo>
                  <a:cubicBezTo>
                    <a:pt x="9669" y="1895"/>
                    <a:pt x="9597" y="1979"/>
                    <a:pt x="9490" y="1979"/>
                  </a:cubicBezTo>
                  <a:cubicBezTo>
                    <a:pt x="9407" y="1979"/>
                    <a:pt x="9311" y="1907"/>
                    <a:pt x="9311" y="1800"/>
                  </a:cubicBezTo>
                  <a:lnTo>
                    <a:pt x="9311" y="1407"/>
                  </a:lnTo>
                  <a:cubicBezTo>
                    <a:pt x="9311" y="1348"/>
                    <a:pt x="9264" y="1288"/>
                    <a:pt x="9204" y="1252"/>
                  </a:cubicBezTo>
                  <a:cubicBezTo>
                    <a:pt x="9187" y="1242"/>
                    <a:pt x="9169" y="1238"/>
                    <a:pt x="9152" y="1238"/>
                  </a:cubicBezTo>
                  <a:cubicBezTo>
                    <a:pt x="9106" y="1238"/>
                    <a:pt x="9060" y="1266"/>
                    <a:pt x="9026" y="1300"/>
                  </a:cubicBezTo>
                  <a:cubicBezTo>
                    <a:pt x="8466" y="2002"/>
                    <a:pt x="7811" y="2633"/>
                    <a:pt x="7097" y="3193"/>
                  </a:cubicBezTo>
                  <a:cubicBezTo>
                    <a:pt x="7037" y="3229"/>
                    <a:pt x="7025" y="3336"/>
                    <a:pt x="7061" y="3395"/>
                  </a:cubicBezTo>
                  <a:cubicBezTo>
                    <a:pt x="7091" y="3433"/>
                    <a:pt x="7144" y="3451"/>
                    <a:pt x="7194" y="3451"/>
                  </a:cubicBezTo>
                  <a:cubicBezTo>
                    <a:pt x="7224" y="3451"/>
                    <a:pt x="7253" y="3445"/>
                    <a:pt x="7275" y="3431"/>
                  </a:cubicBezTo>
                  <a:cubicBezTo>
                    <a:pt x="7895" y="2943"/>
                    <a:pt x="8466" y="2419"/>
                    <a:pt x="8990" y="1824"/>
                  </a:cubicBezTo>
                  <a:cubicBezTo>
                    <a:pt x="9002" y="2074"/>
                    <a:pt x="9204" y="2276"/>
                    <a:pt x="9466" y="2276"/>
                  </a:cubicBezTo>
                  <a:cubicBezTo>
                    <a:pt x="9728" y="2276"/>
                    <a:pt x="9942" y="2074"/>
                    <a:pt x="9942" y="1800"/>
                  </a:cubicBezTo>
                  <a:lnTo>
                    <a:pt x="9942" y="478"/>
                  </a:lnTo>
                  <a:cubicBezTo>
                    <a:pt x="9942" y="347"/>
                    <a:pt x="9883" y="216"/>
                    <a:pt x="9776" y="121"/>
                  </a:cubicBezTo>
                  <a:cubicBezTo>
                    <a:pt x="9679" y="46"/>
                    <a:pt x="9564" y="0"/>
                    <a:pt x="9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78" name="Google Shape;1878;p58"/>
          <p:cNvGrpSpPr/>
          <p:nvPr/>
        </p:nvGrpSpPr>
        <p:grpSpPr>
          <a:xfrm>
            <a:off x="7335753" y="3102689"/>
            <a:ext cx="386927" cy="363438"/>
            <a:chOff x="1749728" y="2894777"/>
            <a:chExt cx="386927" cy="363438"/>
          </a:xfrm>
        </p:grpSpPr>
        <p:sp>
          <p:nvSpPr>
            <p:cNvPr id="1879" name="Google Shape;1879;p58"/>
            <p:cNvSpPr/>
            <p:nvPr/>
          </p:nvSpPr>
          <p:spPr>
            <a:xfrm>
              <a:off x="1809595" y="3025333"/>
              <a:ext cx="97424" cy="32432"/>
            </a:xfrm>
            <a:custGeom>
              <a:rect b="b" l="l" r="r" t="t"/>
              <a:pathLst>
                <a:path extrusionOk="0" h="1019" w="3061">
                  <a:moveTo>
                    <a:pt x="1208" y="0"/>
                  </a:moveTo>
                  <a:cubicBezTo>
                    <a:pt x="852" y="0"/>
                    <a:pt x="531" y="35"/>
                    <a:pt x="322" y="66"/>
                  </a:cubicBezTo>
                  <a:cubicBezTo>
                    <a:pt x="143" y="101"/>
                    <a:pt x="1" y="244"/>
                    <a:pt x="1" y="423"/>
                  </a:cubicBezTo>
                  <a:lnTo>
                    <a:pt x="1" y="840"/>
                  </a:lnTo>
                  <a:cubicBezTo>
                    <a:pt x="1" y="947"/>
                    <a:pt x="84" y="1018"/>
                    <a:pt x="179" y="1018"/>
                  </a:cubicBezTo>
                  <a:cubicBezTo>
                    <a:pt x="286" y="1018"/>
                    <a:pt x="358" y="947"/>
                    <a:pt x="358" y="840"/>
                  </a:cubicBezTo>
                  <a:lnTo>
                    <a:pt x="358" y="423"/>
                  </a:lnTo>
                  <a:cubicBezTo>
                    <a:pt x="358" y="423"/>
                    <a:pt x="358" y="411"/>
                    <a:pt x="382" y="411"/>
                  </a:cubicBezTo>
                  <a:cubicBezTo>
                    <a:pt x="549" y="383"/>
                    <a:pt x="870" y="340"/>
                    <a:pt x="1231" y="340"/>
                  </a:cubicBezTo>
                  <a:cubicBezTo>
                    <a:pt x="1330" y="340"/>
                    <a:pt x="1433" y="344"/>
                    <a:pt x="1536" y="351"/>
                  </a:cubicBezTo>
                  <a:cubicBezTo>
                    <a:pt x="2084" y="387"/>
                    <a:pt x="2489" y="530"/>
                    <a:pt x="2727" y="768"/>
                  </a:cubicBezTo>
                  <a:cubicBezTo>
                    <a:pt x="2763" y="804"/>
                    <a:pt x="2807" y="822"/>
                    <a:pt x="2852" y="822"/>
                  </a:cubicBezTo>
                  <a:cubicBezTo>
                    <a:pt x="2897" y="822"/>
                    <a:pt x="2941" y="804"/>
                    <a:pt x="2977" y="768"/>
                  </a:cubicBezTo>
                  <a:cubicBezTo>
                    <a:pt x="3060" y="709"/>
                    <a:pt x="3060" y="590"/>
                    <a:pt x="2977" y="530"/>
                  </a:cubicBezTo>
                  <a:cubicBezTo>
                    <a:pt x="2554" y="107"/>
                    <a:pt x="1828" y="0"/>
                    <a:pt x="1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58"/>
            <p:cNvSpPr/>
            <p:nvPr/>
          </p:nvSpPr>
          <p:spPr>
            <a:xfrm>
              <a:off x="1749728" y="2974346"/>
              <a:ext cx="216777" cy="283869"/>
            </a:xfrm>
            <a:custGeom>
              <a:rect b="b" l="l" r="r" t="t"/>
              <a:pathLst>
                <a:path extrusionOk="0" h="8919" w="6811">
                  <a:moveTo>
                    <a:pt x="5311" y="334"/>
                  </a:moveTo>
                  <a:lnTo>
                    <a:pt x="5311" y="2061"/>
                  </a:lnTo>
                  <a:cubicBezTo>
                    <a:pt x="5311" y="2311"/>
                    <a:pt x="5251" y="2561"/>
                    <a:pt x="5132" y="2799"/>
                  </a:cubicBezTo>
                  <a:cubicBezTo>
                    <a:pt x="5120" y="2835"/>
                    <a:pt x="5120" y="2846"/>
                    <a:pt x="5120" y="2882"/>
                  </a:cubicBezTo>
                  <a:lnTo>
                    <a:pt x="5120" y="3382"/>
                  </a:lnTo>
                  <a:cubicBezTo>
                    <a:pt x="5120" y="3858"/>
                    <a:pt x="4918" y="4311"/>
                    <a:pt x="4560" y="4644"/>
                  </a:cubicBezTo>
                  <a:cubicBezTo>
                    <a:pt x="4227" y="4955"/>
                    <a:pt x="3811" y="5111"/>
                    <a:pt x="3369" y="5111"/>
                  </a:cubicBezTo>
                  <a:cubicBezTo>
                    <a:pt x="3338" y="5111"/>
                    <a:pt x="3306" y="5110"/>
                    <a:pt x="3275" y="5109"/>
                  </a:cubicBezTo>
                  <a:cubicBezTo>
                    <a:pt x="2382" y="5061"/>
                    <a:pt x="1679" y="4275"/>
                    <a:pt x="1679" y="3323"/>
                  </a:cubicBezTo>
                  <a:lnTo>
                    <a:pt x="1679" y="2882"/>
                  </a:lnTo>
                  <a:cubicBezTo>
                    <a:pt x="1679" y="2846"/>
                    <a:pt x="1679" y="2823"/>
                    <a:pt x="1667" y="2799"/>
                  </a:cubicBezTo>
                  <a:cubicBezTo>
                    <a:pt x="1548" y="2561"/>
                    <a:pt x="1489" y="2311"/>
                    <a:pt x="1489" y="2061"/>
                  </a:cubicBezTo>
                  <a:lnTo>
                    <a:pt x="1489" y="1668"/>
                  </a:lnTo>
                  <a:cubicBezTo>
                    <a:pt x="1489" y="930"/>
                    <a:pt x="2096" y="334"/>
                    <a:pt x="2822" y="334"/>
                  </a:cubicBezTo>
                  <a:close/>
                  <a:moveTo>
                    <a:pt x="4358" y="5240"/>
                  </a:moveTo>
                  <a:lnTo>
                    <a:pt x="4358" y="5573"/>
                  </a:lnTo>
                  <a:lnTo>
                    <a:pt x="3406" y="6228"/>
                  </a:lnTo>
                  <a:lnTo>
                    <a:pt x="2441" y="5573"/>
                  </a:lnTo>
                  <a:lnTo>
                    <a:pt x="2441" y="5240"/>
                  </a:lnTo>
                  <a:cubicBezTo>
                    <a:pt x="2691" y="5371"/>
                    <a:pt x="2977" y="5466"/>
                    <a:pt x="3251" y="5478"/>
                  </a:cubicBezTo>
                  <a:lnTo>
                    <a:pt x="3394" y="5478"/>
                  </a:lnTo>
                  <a:cubicBezTo>
                    <a:pt x="3727" y="5478"/>
                    <a:pt x="4060" y="5406"/>
                    <a:pt x="4358" y="5240"/>
                  </a:cubicBezTo>
                  <a:close/>
                  <a:moveTo>
                    <a:pt x="2286" y="5883"/>
                  </a:moveTo>
                  <a:lnTo>
                    <a:pt x="3120" y="6466"/>
                  </a:lnTo>
                  <a:lnTo>
                    <a:pt x="2679" y="6906"/>
                  </a:lnTo>
                  <a:lnTo>
                    <a:pt x="2655" y="6906"/>
                  </a:lnTo>
                  <a:lnTo>
                    <a:pt x="2108" y="6073"/>
                  </a:lnTo>
                  <a:lnTo>
                    <a:pt x="2286" y="5883"/>
                  </a:lnTo>
                  <a:close/>
                  <a:moveTo>
                    <a:pt x="4525" y="5883"/>
                  </a:moveTo>
                  <a:lnTo>
                    <a:pt x="4703" y="6073"/>
                  </a:lnTo>
                  <a:lnTo>
                    <a:pt x="4144" y="6906"/>
                  </a:lnTo>
                  <a:lnTo>
                    <a:pt x="4132" y="6906"/>
                  </a:lnTo>
                  <a:lnTo>
                    <a:pt x="3691" y="6466"/>
                  </a:lnTo>
                  <a:lnTo>
                    <a:pt x="4525" y="5883"/>
                  </a:lnTo>
                  <a:close/>
                  <a:moveTo>
                    <a:pt x="2834" y="1"/>
                  </a:moveTo>
                  <a:cubicBezTo>
                    <a:pt x="1905" y="1"/>
                    <a:pt x="1143" y="763"/>
                    <a:pt x="1143" y="1703"/>
                  </a:cubicBezTo>
                  <a:lnTo>
                    <a:pt x="1143" y="2084"/>
                  </a:lnTo>
                  <a:cubicBezTo>
                    <a:pt x="1143" y="2382"/>
                    <a:pt x="1203" y="2680"/>
                    <a:pt x="1334" y="2954"/>
                  </a:cubicBezTo>
                  <a:lnTo>
                    <a:pt x="1334" y="3358"/>
                  </a:lnTo>
                  <a:cubicBezTo>
                    <a:pt x="1334" y="4025"/>
                    <a:pt x="1631" y="4620"/>
                    <a:pt x="2096" y="5025"/>
                  </a:cubicBezTo>
                  <a:lnTo>
                    <a:pt x="2096" y="5621"/>
                  </a:lnTo>
                  <a:lnTo>
                    <a:pt x="1762" y="5954"/>
                  </a:lnTo>
                  <a:cubicBezTo>
                    <a:pt x="1739" y="6002"/>
                    <a:pt x="1703" y="6049"/>
                    <a:pt x="1727" y="6097"/>
                  </a:cubicBezTo>
                  <a:lnTo>
                    <a:pt x="619" y="6490"/>
                  </a:lnTo>
                  <a:cubicBezTo>
                    <a:pt x="250" y="6633"/>
                    <a:pt x="0" y="6990"/>
                    <a:pt x="0" y="7371"/>
                  </a:cubicBezTo>
                  <a:lnTo>
                    <a:pt x="0" y="8740"/>
                  </a:lnTo>
                  <a:cubicBezTo>
                    <a:pt x="0" y="8847"/>
                    <a:pt x="72" y="8919"/>
                    <a:pt x="179" y="8919"/>
                  </a:cubicBezTo>
                  <a:cubicBezTo>
                    <a:pt x="274" y="8919"/>
                    <a:pt x="358" y="8847"/>
                    <a:pt x="358" y="8740"/>
                  </a:cubicBezTo>
                  <a:lnTo>
                    <a:pt x="358" y="7371"/>
                  </a:lnTo>
                  <a:cubicBezTo>
                    <a:pt x="358" y="7133"/>
                    <a:pt x="500" y="6906"/>
                    <a:pt x="739" y="6823"/>
                  </a:cubicBezTo>
                  <a:lnTo>
                    <a:pt x="1905" y="6406"/>
                  </a:lnTo>
                  <a:lnTo>
                    <a:pt x="2382" y="7121"/>
                  </a:lnTo>
                  <a:cubicBezTo>
                    <a:pt x="2441" y="7204"/>
                    <a:pt x="2536" y="7264"/>
                    <a:pt x="2644" y="7287"/>
                  </a:cubicBezTo>
                  <a:lnTo>
                    <a:pt x="2679" y="7287"/>
                  </a:lnTo>
                  <a:cubicBezTo>
                    <a:pt x="2774" y="7287"/>
                    <a:pt x="2870" y="7240"/>
                    <a:pt x="2929" y="7180"/>
                  </a:cubicBezTo>
                  <a:lnTo>
                    <a:pt x="3227" y="6883"/>
                  </a:lnTo>
                  <a:lnTo>
                    <a:pt x="3227" y="8740"/>
                  </a:lnTo>
                  <a:cubicBezTo>
                    <a:pt x="3227" y="8847"/>
                    <a:pt x="3298" y="8919"/>
                    <a:pt x="3406" y="8919"/>
                  </a:cubicBezTo>
                  <a:cubicBezTo>
                    <a:pt x="3513" y="8919"/>
                    <a:pt x="3584" y="8847"/>
                    <a:pt x="3584" y="8740"/>
                  </a:cubicBezTo>
                  <a:lnTo>
                    <a:pt x="3584" y="6883"/>
                  </a:lnTo>
                  <a:lnTo>
                    <a:pt x="3882" y="7180"/>
                  </a:lnTo>
                  <a:cubicBezTo>
                    <a:pt x="3953" y="7252"/>
                    <a:pt x="4048" y="7287"/>
                    <a:pt x="4132" y="7287"/>
                  </a:cubicBezTo>
                  <a:lnTo>
                    <a:pt x="4168" y="7287"/>
                  </a:lnTo>
                  <a:cubicBezTo>
                    <a:pt x="4263" y="7264"/>
                    <a:pt x="4370" y="7204"/>
                    <a:pt x="4429" y="7121"/>
                  </a:cubicBezTo>
                  <a:lnTo>
                    <a:pt x="4906" y="6406"/>
                  </a:lnTo>
                  <a:lnTo>
                    <a:pt x="6073" y="6823"/>
                  </a:lnTo>
                  <a:cubicBezTo>
                    <a:pt x="6287" y="6906"/>
                    <a:pt x="6454" y="7121"/>
                    <a:pt x="6454" y="7371"/>
                  </a:cubicBezTo>
                  <a:lnTo>
                    <a:pt x="6454" y="8740"/>
                  </a:lnTo>
                  <a:cubicBezTo>
                    <a:pt x="6454" y="8847"/>
                    <a:pt x="6525" y="8919"/>
                    <a:pt x="6632" y="8919"/>
                  </a:cubicBezTo>
                  <a:cubicBezTo>
                    <a:pt x="6739" y="8919"/>
                    <a:pt x="6811" y="8847"/>
                    <a:pt x="6811" y="8740"/>
                  </a:cubicBezTo>
                  <a:lnTo>
                    <a:pt x="6811" y="7371"/>
                  </a:lnTo>
                  <a:cubicBezTo>
                    <a:pt x="6811" y="6954"/>
                    <a:pt x="6573" y="6609"/>
                    <a:pt x="6203" y="6478"/>
                  </a:cubicBezTo>
                  <a:lnTo>
                    <a:pt x="5096" y="6073"/>
                  </a:lnTo>
                  <a:cubicBezTo>
                    <a:pt x="5096" y="6037"/>
                    <a:pt x="5084" y="5966"/>
                    <a:pt x="5060" y="5942"/>
                  </a:cubicBezTo>
                  <a:lnTo>
                    <a:pt x="4727" y="5597"/>
                  </a:lnTo>
                  <a:lnTo>
                    <a:pt x="4727" y="5025"/>
                  </a:lnTo>
                  <a:cubicBezTo>
                    <a:pt x="4763" y="4990"/>
                    <a:pt x="4799" y="4966"/>
                    <a:pt x="4834" y="4930"/>
                  </a:cubicBezTo>
                  <a:cubicBezTo>
                    <a:pt x="5251" y="4549"/>
                    <a:pt x="5489" y="3978"/>
                    <a:pt x="5489" y="3418"/>
                  </a:cubicBezTo>
                  <a:lnTo>
                    <a:pt x="5489" y="2954"/>
                  </a:lnTo>
                  <a:cubicBezTo>
                    <a:pt x="5608" y="2680"/>
                    <a:pt x="5680" y="2382"/>
                    <a:pt x="5680" y="2084"/>
                  </a:cubicBezTo>
                  <a:lnTo>
                    <a:pt x="5680" y="179"/>
                  </a:lnTo>
                  <a:cubicBezTo>
                    <a:pt x="5680" y="84"/>
                    <a:pt x="5608" y="1"/>
                    <a:pt x="5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58"/>
            <p:cNvSpPr/>
            <p:nvPr/>
          </p:nvSpPr>
          <p:spPr>
            <a:xfrm>
              <a:off x="1785725" y="3222186"/>
              <a:ext cx="11394" cy="35647"/>
            </a:xfrm>
            <a:custGeom>
              <a:rect b="b" l="l" r="r" t="t"/>
              <a:pathLst>
                <a:path extrusionOk="0" h="1120" w="358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74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58"/>
            <p:cNvSpPr/>
            <p:nvPr/>
          </p:nvSpPr>
          <p:spPr>
            <a:xfrm>
              <a:off x="1919114" y="3222186"/>
              <a:ext cx="11394" cy="35647"/>
            </a:xfrm>
            <a:custGeom>
              <a:rect b="b" l="l" r="r" t="t"/>
              <a:pathLst>
                <a:path extrusionOk="0" h="1120" w="358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86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58"/>
            <p:cNvSpPr/>
            <p:nvPr/>
          </p:nvSpPr>
          <p:spPr>
            <a:xfrm>
              <a:off x="1956257" y="2931156"/>
              <a:ext cx="180398" cy="188737"/>
            </a:xfrm>
            <a:custGeom>
              <a:rect b="b" l="l" r="r" t="t"/>
              <a:pathLst>
                <a:path extrusionOk="0" h="5930" w="5668">
                  <a:moveTo>
                    <a:pt x="738" y="1"/>
                  </a:moveTo>
                  <a:cubicBezTo>
                    <a:pt x="322" y="1"/>
                    <a:pt x="0" y="346"/>
                    <a:pt x="0" y="751"/>
                  </a:cubicBezTo>
                  <a:lnTo>
                    <a:pt x="0" y="3799"/>
                  </a:lnTo>
                  <a:cubicBezTo>
                    <a:pt x="0" y="4215"/>
                    <a:pt x="334" y="4549"/>
                    <a:pt x="738" y="4549"/>
                  </a:cubicBezTo>
                  <a:lnTo>
                    <a:pt x="1084" y="4549"/>
                  </a:lnTo>
                  <a:lnTo>
                    <a:pt x="810" y="5585"/>
                  </a:lnTo>
                  <a:cubicBezTo>
                    <a:pt x="786" y="5704"/>
                    <a:pt x="834" y="5811"/>
                    <a:pt x="929" y="5882"/>
                  </a:cubicBezTo>
                  <a:cubicBezTo>
                    <a:pt x="977" y="5918"/>
                    <a:pt x="1036" y="5930"/>
                    <a:pt x="1084" y="5930"/>
                  </a:cubicBezTo>
                  <a:cubicBezTo>
                    <a:pt x="1143" y="5930"/>
                    <a:pt x="1203" y="5918"/>
                    <a:pt x="1250" y="5870"/>
                  </a:cubicBezTo>
                  <a:lnTo>
                    <a:pt x="3072" y="4525"/>
                  </a:lnTo>
                  <a:lnTo>
                    <a:pt x="4918" y="4525"/>
                  </a:lnTo>
                  <a:cubicBezTo>
                    <a:pt x="5334" y="4525"/>
                    <a:pt x="5668" y="4192"/>
                    <a:pt x="5668" y="3787"/>
                  </a:cubicBezTo>
                  <a:lnTo>
                    <a:pt x="5668" y="751"/>
                  </a:lnTo>
                  <a:cubicBezTo>
                    <a:pt x="5656" y="334"/>
                    <a:pt x="5322" y="12"/>
                    <a:pt x="4906" y="12"/>
                  </a:cubicBezTo>
                  <a:lnTo>
                    <a:pt x="3953" y="12"/>
                  </a:lnTo>
                  <a:cubicBezTo>
                    <a:pt x="3846" y="12"/>
                    <a:pt x="3775" y="84"/>
                    <a:pt x="3775" y="191"/>
                  </a:cubicBezTo>
                  <a:cubicBezTo>
                    <a:pt x="3775" y="286"/>
                    <a:pt x="3846" y="370"/>
                    <a:pt x="3953" y="370"/>
                  </a:cubicBezTo>
                  <a:lnTo>
                    <a:pt x="4906" y="370"/>
                  </a:lnTo>
                  <a:cubicBezTo>
                    <a:pt x="5132" y="370"/>
                    <a:pt x="5299" y="548"/>
                    <a:pt x="5299" y="751"/>
                  </a:cubicBezTo>
                  <a:lnTo>
                    <a:pt x="5299" y="3799"/>
                  </a:lnTo>
                  <a:cubicBezTo>
                    <a:pt x="5299" y="4025"/>
                    <a:pt x="5120" y="4192"/>
                    <a:pt x="4906" y="4192"/>
                  </a:cubicBezTo>
                  <a:lnTo>
                    <a:pt x="3001" y="4192"/>
                  </a:lnTo>
                  <a:cubicBezTo>
                    <a:pt x="2953" y="4192"/>
                    <a:pt x="2929" y="4203"/>
                    <a:pt x="2893" y="4215"/>
                  </a:cubicBezTo>
                  <a:lnTo>
                    <a:pt x="1203" y="5454"/>
                  </a:lnTo>
                  <a:lnTo>
                    <a:pt x="1203" y="5454"/>
                  </a:lnTo>
                  <a:lnTo>
                    <a:pt x="1465" y="4418"/>
                  </a:lnTo>
                  <a:cubicBezTo>
                    <a:pt x="1489" y="4358"/>
                    <a:pt x="1465" y="4311"/>
                    <a:pt x="1441" y="4263"/>
                  </a:cubicBezTo>
                  <a:cubicBezTo>
                    <a:pt x="1405" y="4215"/>
                    <a:pt x="1346" y="4192"/>
                    <a:pt x="1310" y="4192"/>
                  </a:cubicBezTo>
                  <a:lnTo>
                    <a:pt x="738" y="4192"/>
                  </a:lnTo>
                  <a:cubicBezTo>
                    <a:pt x="512" y="4192"/>
                    <a:pt x="357" y="4013"/>
                    <a:pt x="357" y="3799"/>
                  </a:cubicBezTo>
                  <a:lnTo>
                    <a:pt x="357" y="751"/>
                  </a:lnTo>
                  <a:cubicBezTo>
                    <a:pt x="357" y="524"/>
                    <a:pt x="536" y="370"/>
                    <a:pt x="738" y="370"/>
                  </a:cubicBezTo>
                  <a:lnTo>
                    <a:pt x="1691" y="370"/>
                  </a:lnTo>
                  <a:cubicBezTo>
                    <a:pt x="1798" y="370"/>
                    <a:pt x="1870" y="286"/>
                    <a:pt x="1870" y="179"/>
                  </a:cubicBezTo>
                  <a:cubicBezTo>
                    <a:pt x="1870" y="84"/>
                    <a:pt x="1798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58"/>
            <p:cNvSpPr/>
            <p:nvPr/>
          </p:nvSpPr>
          <p:spPr>
            <a:xfrm>
              <a:off x="2027487" y="2894777"/>
              <a:ext cx="36029" cy="108786"/>
            </a:xfrm>
            <a:custGeom>
              <a:rect b="b" l="l" r="r" t="t"/>
              <a:pathLst>
                <a:path extrusionOk="0" h="3418" w="1132">
                  <a:moveTo>
                    <a:pt x="775" y="358"/>
                  </a:moveTo>
                  <a:lnTo>
                    <a:pt x="596" y="3049"/>
                  </a:lnTo>
                  <a:lnTo>
                    <a:pt x="560" y="3049"/>
                  </a:lnTo>
                  <a:lnTo>
                    <a:pt x="394" y="358"/>
                  </a:lnTo>
                  <a:close/>
                  <a:moveTo>
                    <a:pt x="179" y="1"/>
                  </a:moveTo>
                  <a:cubicBezTo>
                    <a:pt x="143" y="1"/>
                    <a:pt x="96" y="24"/>
                    <a:pt x="48" y="60"/>
                  </a:cubicBezTo>
                  <a:cubicBezTo>
                    <a:pt x="24" y="96"/>
                    <a:pt x="1" y="155"/>
                    <a:pt x="1" y="203"/>
                  </a:cubicBezTo>
                  <a:lnTo>
                    <a:pt x="203" y="3251"/>
                  </a:lnTo>
                  <a:cubicBezTo>
                    <a:pt x="203" y="3334"/>
                    <a:pt x="286" y="3418"/>
                    <a:pt x="382" y="3418"/>
                  </a:cubicBezTo>
                  <a:lnTo>
                    <a:pt x="763" y="3418"/>
                  </a:lnTo>
                  <a:cubicBezTo>
                    <a:pt x="858" y="3418"/>
                    <a:pt x="941" y="3334"/>
                    <a:pt x="941" y="3251"/>
                  </a:cubicBezTo>
                  <a:lnTo>
                    <a:pt x="1132" y="203"/>
                  </a:lnTo>
                  <a:cubicBezTo>
                    <a:pt x="1132" y="155"/>
                    <a:pt x="1120" y="96"/>
                    <a:pt x="1072" y="60"/>
                  </a:cubicBezTo>
                  <a:cubicBezTo>
                    <a:pt x="1048" y="36"/>
                    <a:pt x="1001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58"/>
            <p:cNvSpPr/>
            <p:nvPr/>
          </p:nvSpPr>
          <p:spPr>
            <a:xfrm>
              <a:off x="2027487" y="3009992"/>
              <a:ext cx="36029" cy="36029"/>
            </a:xfrm>
            <a:custGeom>
              <a:rect b="b" l="l" r="r" t="t"/>
              <a:pathLst>
                <a:path extrusionOk="0" h="1132" w="1132">
                  <a:moveTo>
                    <a:pt x="572" y="345"/>
                  </a:moveTo>
                  <a:cubicBezTo>
                    <a:pt x="691" y="345"/>
                    <a:pt x="775" y="429"/>
                    <a:pt x="775" y="548"/>
                  </a:cubicBezTo>
                  <a:cubicBezTo>
                    <a:pt x="775" y="667"/>
                    <a:pt x="691" y="762"/>
                    <a:pt x="572" y="762"/>
                  </a:cubicBezTo>
                  <a:cubicBezTo>
                    <a:pt x="453" y="762"/>
                    <a:pt x="358" y="667"/>
                    <a:pt x="358" y="548"/>
                  </a:cubicBezTo>
                  <a:cubicBezTo>
                    <a:pt x="358" y="429"/>
                    <a:pt x="453" y="345"/>
                    <a:pt x="572" y="345"/>
                  </a:cubicBezTo>
                  <a:close/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6" name="Google Shape;1886;p58"/>
          <p:cNvGrpSpPr/>
          <p:nvPr/>
        </p:nvGrpSpPr>
        <p:grpSpPr>
          <a:xfrm>
            <a:off x="7353312" y="1310266"/>
            <a:ext cx="332757" cy="281833"/>
            <a:chOff x="6671087" y="2009304"/>
            <a:chExt cx="332757" cy="281833"/>
          </a:xfrm>
        </p:grpSpPr>
        <p:sp>
          <p:nvSpPr>
            <p:cNvPr id="1887" name="Google Shape;1887;p58"/>
            <p:cNvSpPr/>
            <p:nvPr/>
          </p:nvSpPr>
          <p:spPr>
            <a:xfrm>
              <a:off x="6671087" y="2023658"/>
              <a:ext cx="331993" cy="267478"/>
            </a:xfrm>
            <a:custGeom>
              <a:rect b="b" l="l" r="r" t="t"/>
              <a:pathLst>
                <a:path extrusionOk="0" h="8404" w="10431">
                  <a:moveTo>
                    <a:pt x="6359" y="2272"/>
                  </a:moveTo>
                  <a:lnTo>
                    <a:pt x="7192" y="2546"/>
                  </a:lnTo>
                  <a:cubicBezTo>
                    <a:pt x="7203" y="2553"/>
                    <a:pt x="7215" y="2556"/>
                    <a:pt x="7228" y="2556"/>
                  </a:cubicBezTo>
                  <a:cubicBezTo>
                    <a:pt x="7261" y="2556"/>
                    <a:pt x="7298" y="2539"/>
                    <a:pt x="7323" y="2522"/>
                  </a:cubicBezTo>
                  <a:lnTo>
                    <a:pt x="7585" y="2332"/>
                  </a:lnTo>
                  <a:lnTo>
                    <a:pt x="9419" y="4725"/>
                  </a:lnTo>
                  <a:lnTo>
                    <a:pt x="9109" y="4951"/>
                  </a:lnTo>
                  <a:cubicBezTo>
                    <a:pt x="9097" y="4927"/>
                    <a:pt x="9061" y="4915"/>
                    <a:pt x="9050" y="4903"/>
                  </a:cubicBezTo>
                  <a:lnTo>
                    <a:pt x="5882" y="3177"/>
                  </a:lnTo>
                  <a:lnTo>
                    <a:pt x="6002" y="2987"/>
                  </a:lnTo>
                  <a:cubicBezTo>
                    <a:pt x="6049" y="2903"/>
                    <a:pt x="6025" y="2820"/>
                    <a:pt x="5954" y="2772"/>
                  </a:cubicBezTo>
                  <a:cubicBezTo>
                    <a:pt x="5929" y="2755"/>
                    <a:pt x="5900" y="2747"/>
                    <a:pt x="5873" y="2747"/>
                  </a:cubicBezTo>
                  <a:cubicBezTo>
                    <a:pt x="5822" y="2747"/>
                    <a:pt x="5775" y="2774"/>
                    <a:pt x="5752" y="2820"/>
                  </a:cubicBezTo>
                  <a:lnTo>
                    <a:pt x="5418" y="3356"/>
                  </a:lnTo>
                  <a:cubicBezTo>
                    <a:pt x="5406" y="3379"/>
                    <a:pt x="5382" y="3415"/>
                    <a:pt x="5382" y="3427"/>
                  </a:cubicBezTo>
                  <a:lnTo>
                    <a:pt x="5382" y="4725"/>
                  </a:lnTo>
                  <a:cubicBezTo>
                    <a:pt x="5382" y="4987"/>
                    <a:pt x="5168" y="5213"/>
                    <a:pt x="4894" y="5213"/>
                  </a:cubicBezTo>
                  <a:cubicBezTo>
                    <a:pt x="4632" y="5213"/>
                    <a:pt x="4406" y="4987"/>
                    <a:pt x="4406" y="4725"/>
                  </a:cubicBezTo>
                  <a:lnTo>
                    <a:pt x="4406" y="3439"/>
                  </a:lnTo>
                  <a:lnTo>
                    <a:pt x="4704" y="2272"/>
                  </a:lnTo>
                  <a:close/>
                  <a:moveTo>
                    <a:pt x="2692" y="1796"/>
                  </a:moveTo>
                  <a:lnTo>
                    <a:pt x="2930" y="1927"/>
                  </a:lnTo>
                  <a:lnTo>
                    <a:pt x="929" y="5392"/>
                  </a:lnTo>
                  <a:lnTo>
                    <a:pt x="691" y="5261"/>
                  </a:lnTo>
                  <a:lnTo>
                    <a:pt x="2692" y="1796"/>
                  </a:lnTo>
                  <a:close/>
                  <a:moveTo>
                    <a:pt x="3215" y="4844"/>
                  </a:moveTo>
                  <a:cubicBezTo>
                    <a:pt x="3323" y="4844"/>
                    <a:pt x="3406" y="4892"/>
                    <a:pt x="3489" y="4975"/>
                  </a:cubicBezTo>
                  <a:cubicBezTo>
                    <a:pt x="3608" y="5130"/>
                    <a:pt x="3561" y="5344"/>
                    <a:pt x="3406" y="5451"/>
                  </a:cubicBezTo>
                  <a:lnTo>
                    <a:pt x="2323" y="6213"/>
                  </a:lnTo>
                  <a:cubicBezTo>
                    <a:pt x="2266" y="6255"/>
                    <a:pt x="2199" y="6275"/>
                    <a:pt x="2131" y="6275"/>
                  </a:cubicBezTo>
                  <a:cubicBezTo>
                    <a:pt x="2027" y="6275"/>
                    <a:pt x="1923" y="6228"/>
                    <a:pt x="1858" y="6142"/>
                  </a:cubicBezTo>
                  <a:cubicBezTo>
                    <a:pt x="1763" y="5987"/>
                    <a:pt x="1787" y="5785"/>
                    <a:pt x="1942" y="5677"/>
                  </a:cubicBezTo>
                  <a:lnTo>
                    <a:pt x="3025" y="4903"/>
                  </a:lnTo>
                  <a:cubicBezTo>
                    <a:pt x="3085" y="4856"/>
                    <a:pt x="3156" y="4844"/>
                    <a:pt x="3215" y="4844"/>
                  </a:cubicBezTo>
                  <a:close/>
                  <a:moveTo>
                    <a:pt x="3811" y="5606"/>
                  </a:moveTo>
                  <a:cubicBezTo>
                    <a:pt x="3918" y="5606"/>
                    <a:pt x="4001" y="5665"/>
                    <a:pt x="4061" y="5737"/>
                  </a:cubicBezTo>
                  <a:cubicBezTo>
                    <a:pt x="4180" y="5880"/>
                    <a:pt x="4144" y="6106"/>
                    <a:pt x="3989" y="6213"/>
                  </a:cubicBezTo>
                  <a:lnTo>
                    <a:pt x="3156" y="6820"/>
                  </a:lnTo>
                  <a:cubicBezTo>
                    <a:pt x="3100" y="6863"/>
                    <a:pt x="3032" y="6883"/>
                    <a:pt x="2964" y="6883"/>
                  </a:cubicBezTo>
                  <a:cubicBezTo>
                    <a:pt x="2861" y="6883"/>
                    <a:pt x="2756" y="6835"/>
                    <a:pt x="2692" y="6749"/>
                  </a:cubicBezTo>
                  <a:cubicBezTo>
                    <a:pt x="2573" y="6594"/>
                    <a:pt x="2620" y="6380"/>
                    <a:pt x="2775" y="6273"/>
                  </a:cubicBezTo>
                  <a:lnTo>
                    <a:pt x="3573" y="5689"/>
                  </a:lnTo>
                  <a:cubicBezTo>
                    <a:pt x="3608" y="5677"/>
                    <a:pt x="3632" y="5642"/>
                    <a:pt x="3668" y="5630"/>
                  </a:cubicBezTo>
                  <a:cubicBezTo>
                    <a:pt x="3704" y="5618"/>
                    <a:pt x="3763" y="5606"/>
                    <a:pt x="3811" y="5606"/>
                  </a:cubicBezTo>
                  <a:close/>
                  <a:moveTo>
                    <a:pt x="4415" y="6386"/>
                  </a:moveTo>
                  <a:cubicBezTo>
                    <a:pt x="4516" y="6386"/>
                    <a:pt x="4617" y="6431"/>
                    <a:pt x="4680" y="6523"/>
                  </a:cubicBezTo>
                  <a:cubicBezTo>
                    <a:pt x="4799" y="6666"/>
                    <a:pt x="4751" y="6892"/>
                    <a:pt x="4597" y="6999"/>
                  </a:cubicBezTo>
                  <a:lnTo>
                    <a:pt x="4001" y="7416"/>
                  </a:lnTo>
                  <a:cubicBezTo>
                    <a:pt x="3946" y="7462"/>
                    <a:pt x="3883" y="7479"/>
                    <a:pt x="3814" y="7479"/>
                  </a:cubicBezTo>
                  <a:cubicBezTo>
                    <a:pt x="3793" y="7479"/>
                    <a:pt x="3773" y="7478"/>
                    <a:pt x="3751" y="7475"/>
                  </a:cubicBezTo>
                  <a:cubicBezTo>
                    <a:pt x="3668" y="7463"/>
                    <a:pt x="3585" y="7416"/>
                    <a:pt x="3525" y="7344"/>
                  </a:cubicBezTo>
                  <a:cubicBezTo>
                    <a:pt x="3430" y="7189"/>
                    <a:pt x="3454" y="6987"/>
                    <a:pt x="3608" y="6880"/>
                  </a:cubicBezTo>
                  <a:lnTo>
                    <a:pt x="4180" y="6463"/>
                  </a:lnTo>
                  <a:lnTo>
                    <a:pt x="4216" y="6451"/>
                  </a:lnTo>
                  <a:cubicBezTo>
                    <a:pt x="4274" y="6407"/>
                    <a:pt x="4344" y="6386"/>
                    <a:pt x="4415" y="6386"/>
                  </a:cubicBezTo>
                  <a:close/>
                  <a:moveTo>
                    <a:pt x="2894" y="2594"/>
                  </a:moveTo>
                  <a:lnTo>
                    <a:pt x="3168" y="2760"/>
                  </a:lnTo>
                  <a:cubicBezTo>
                    <a:pt x="3193" y="2769"/>
                    <a:pt x="3212" y="2777"/>
                    <a:pt x="3234" y="2777"/>
                  </a:cubicBezTo>
                  <a:cubicBezTo>
                    <a:pt x="3243" y="2777"/>
                    <a:pt x="3253" y="2776"/>
                    <a:pt x="3263" y="2772"/>
                  </a:cubicBezTo>
                  <a:lnTo>
                    <a:pt x="3977" y="2677"/>
                  </a:lnTo>
                  <a:lnTo>
                    <a:pt x="4239" y="2784"/>
                  </a:lnTo>
                  <a:lnTo>
                    <a:pt x="4097" y="3379"/>
                  </a:lnTo>
                  <a:lnTo>
                    <a:pt x="4097" y="3415"/>
                  </a:lnTo>
                  <a:lnTo>
                    <a:pt x="4097" y="4701"/>
                  </a:lnTo>
                  <a:cubicBezTo>
                    <a:pt x="4097" y="5154"/>
                    <a:pt x="4454" y="5511"/>
                    <a:pt x="4894" y="5511"/>
                  </a:cubicBezTo>
                  <a:cubicBezTo>
                    <a:pt x="5347" y="5511"/>
                    <a:pt x="5704" y="5154"/>
                    <a:pt x="5704" y="4701"/>
                  </a:cubicBezTo>
                  <a:lnTo>
                    <a:pt x="5704" y="3439"/>
                  </a:lnTo>
                  <a:lnTo>
                    <a:pt x="5728" y="3391"/>
                  </a:lnTo>
                  <a:lnTo>
                    <a:pt x="8919" y="5118"/>
                  </a:lnTo>
                  <a:cubicBezTo>
                    <a:pt x="9061" y="5261"/>
                    <a:pt x="9121" y="5463"/>
                    <a:pt x="9038" y="5630"/>
                  </a:cubicBezTo>
                  <a:cubicBezTo>
                    <a:pt x="8973" y="5742"/>
                    <a:pt x="8860" y="5806"/>
                    <a:pt x="8742" y="5806"/>
                  </a:cubicBezTo>
                  <a:cubicBezTo>
                    <a:pt x="8685" y="5806"/>
                    <a:pt x="8627" y="5792"/>
                    <a:pt x="8573" y="5761"/>
                  </a:cubicBezTo>
                  <a:lnTo>
                    <a:pt x="6799" y="4796"/>
                  </a:lnTo>
                  <a:cubicBezTo>
                    <a:pt x="6777" y="4781"/>
                    <a:pt x="6753" y="4775"/>
                    <a:pt x="6730" y="4775"/>
                  </a:cubicBezTo>
                  <a:cubicBezTo>
                    <a:pt x="6679" y="4775"/>
                    <a:pt x="6630" y="4807"/>
                    <a:pt x="6597" y="4856"/>
                  </a:cubicBezTo>
                  <a:cubicBezTo>
                    <a:pt x="6549" y="4927"/>
                    <a:pt x="6585" y="5023"/>
                    <a:pt x="6656" y="5058"/>
                  </a:cubicBezTo>
                  <a:lnTo>
                    <a:pt x="8133" y="5868"/>
                  </a:lnTo>
                  <a:cubicBezTo>
                    <a:pt x="8288" y="5951"/>
                    <a:pt x="8347" y="6166"/>
                    <a:pt x="8264" y="6332"/>
                  </a:cubicBezTo>
                  <a:cubicBezTo>
                    <a:pt x="8198" y="6439"/>
                    <a:pt x="8080" y="6501"/>
                    <a:pt x="7959" y="6501"/>
                  </a:cubicBezTo>
                  <a:cubicBezTo>
                    <a:pt x="7905" y="6501"/>
                    <a:pt x="7851" y="6489"/>
                    <a:pt x="7799" y="6463"/>
                  </a:cubicBezTo>
                  <a:lnTo>
                    <a:pt x="6299" y="5642"/>
                  </a:lnTo>
                  <a:cubicBezTo>
                    <a:pt x="6277" y="5627"/>
                    <a:pt x="6252" y="5620"/>
                    <a:pt x="6227" y="5620"/>
                  </a:cubicBezTo>
                  <a:cubicBezTo>
                    <a:pt x="6173" y="5620"/>
                    <a:pt x="6118" y="5652"/>
                    <a:pt x="6085" y="5701"/>
                  </a:cubicBezTo>
                  <a:cubicBezTo>
                    <a:pt x="6049" y="5773"/>
                    <a:pt x="6073" y="5868"/>
                    <a:pt x="6144" y="5916"/>
                  </a:cubicBezTo>
                  <a:lnTo>
                    <a:pt x="7371" y="6570"/>
                  </a:lnTo>
                  <a:cubicBezTo>
                    <a:pt x="7537" y="6654"/>
                    <a:pt x="7597" y="6868"/>
                    <a:pt x="7502" y="7023"/>
                  </a:cubicBezTo>
                  <a:cubicBezTo>
                    <a:pt x="7444" y="7139"/>
                    <a:pt x="7322" y="7203"/>
                    <a:pt x="7197" y="7203"/>
                  </a:cubicBezTo>
                  <a:cubicBezTo>
                    <a:pt x="7143" y="7203"/>
                    <a:pt x="7088" y="7191"/>
                    <a:pt x="7037" y="7166"/>
                  </a:cubicBezTo>
                  <a:lnTo>
                    <a:pt x="5775" y="6463"/>
                  </a:lnTo>
                  <a:cubicBezTo>
                    <a:pt x="5753" y="6448"/>
                    <a:pt x="5728" y="6442"/>
                    <a:pt x="5704" y="6442"/>
                  </a:cubicBezTo>
                  <a:cubicBezTo>
                    <a:pt x="5650" y="6442"/>
                    <a:pt x="5597" y="6474"/>
                    <a:pt x="5573" y="6523"/>
                  </a:cubicBezTo>
                  <a:cubicBezTo>
                    <a:pt x="5525" y="6594"/>
                    <a:pt x="5549" y="6689"/>
                    <a:pt x="5632" y="6725"/>
                  </a:cubicBezTo>
                  <a:lnTo>
                    <a:pt x="6609" y="7261"/>
                  </a:lnTo>
                  <a:cubicBezTo>
                    <a:pt x="6775" y="7356"/>
                    <a:pt x="6835" y="7559"/>
                    <a:pt x="6740" y="7725"/>
                  </a:cubicBezTo>
                  <a:cubicBezTo>
                    <a:pt x="6683" y="7838"/>
                    <a:pt x="6567" y="7902"/>
                    <a:pt x="6450" y="7902"/>
                  </a:cubicBezTo>
                  <a:cubicBezTo>
                    <a:pt x="6394" y="7902"/>
                    <a:pt x="6337" y="7887"/>
                    <a:pt x="6287" y="7856"/>
                  </a:cubicBezTo>
                  <a:lnTo>
                    <a:pt x="5597" y="7487"/>
                  </a:lnTo>
                  <a:cubicBezTo>
                    <a:pt x="5597" y="7344"/>
                    <a:pt x="5549" y="7201"/>
                    <a:pt x="5466" y="7082"/>
                  </a:cubicBezTo>
                  <a:cubicBezTo>
                    <a:pt x="5347" y="6939"/>
                    <a:pt x="5168" y="6844"/>
                    <a:pt x="4990" y="6832"/>
                  </a:cubicBezTo>
                  <a:cubicBezTo>
                    <a:pt x="4990" y="6820"/>
                    <a:pt x="4990" y="6808"/>
                    <a:pt x="5001" y="6785"/>
                  </a:cubicBezTo>
                  <a:cubicBezTo>
                    <a:pt x="5037" y="6606"/>
                    <a:pt x="4990" y="6451"/>
                    <a:pt x="4882" y="6308"/>
                  </a:cubicBezTo>
                  <a:cubicBezTo>
                    <a:pt x="4763" y="6166"/>
                    <a:pt x="4585" y="6070"/>
                    <a:pt x="4406" y="6058"/>
                  </a:cubicBezTo>
                  <a:cubicBezTo>
                    <a:pt x="4406" y="6046"/>
                    <a:pt x="4406" y="6035"/>
                    <a:pt x="4418" y="6011"/>
                  </a:cubicBezTo>
                  <a:cubicBezTo>
                    <a:pt x="4454" y="5832"/>
                    <a:pt x="4406" y="5677"/>
                    <a:pt x="4299" y="5535"/>
                  </a:cubicBezTo>
                  <a:cubicBezTo>
                    <a:pt x="4180" y="5392"/>
                    <a:pt x="4001" y="5296"/>
                    <a:pt x="3823" y="5284"/>
                  </a:cubicBezTo>
                  <a:cubicBezTo>
                    <a:pt x="3823" y="5273"/>
                    <a:pt x="3823" y="5261"/>
                    <a:pt x="3847" y="5237"/>
                  </a:cubicBezTo>
                  <a:cubicBezTo>
                    <a:pt x="3870" y="5058"/>
                    <a:pt x="3823" y="4903"/>
                    <a:pt x="3727" y="4761"/>
                  </a:cubicBezTo>
                  <a:cubicBezTo>
                    <a:pt x="3600" y="4597"/>
                    <a:pt x="3413" y="4515"/>
                    <a:pt x="3222" y="4515"/>
                  </a:cubicBezTo>
                  <a:cubicBezTo>
                    <a:pt x="3093" y="4515"/>
                    <a:pt x="2962" y="4553"/>
                    <a:pt x="2846" y="4630"/>
                  </a:cubicBezTo>
                  <a:lnTo>
                    <a:pt x="1775" y="5404"/>
                  </a:lnTo>
                  <a:lnTo>
                    <a:pt x="1382" y="5201"/>
                  </a:lnTo>
                  <a:lnTo>
                    <a:pt x="2894" y="2594"/>
                  </a:lnTo>
                  <a:close/>
                  <a:moveTo>
                    <a:pt x="5009" y="7159"/>
                  </a:moveTo>
                  <a:cubicBezTo>
                    <a:pt x="5109" y="7159"/>
                    <a:pt x="5207" y="7205"/>
                    <a:pt x="5263" y="7297"/>
                  </a:cubicBezTo>
                  <a:cubicBezTo>
                    <a:pt x="5311" y="7356"/>
                    <a:pt x="5347" y="7451"/>
                    <a:pt x="5335" y="7535"/>
                  </a:cubicBezTo>
                  <a:cubicBezTo>
                    <a:pt x="5311" y="7630"/>
                    <a:pt x="5263" y="7701"/>
                    <a:pt x="5192" y="7761"/>
                  </a:cubicBezTo>
                  <a:lnTo>
                    <a:pt x="4835" y="8011"/>
                  </a:lnTo>
                  <a:cubicBezTo>
                    <a:pt x="4778" y="8053"/>
                    <a:pt x="4711" y="8073"/>
                    <a:pt x="4643" y="8073"/>
                  </a:cubicBezTo>
                  <a:cubicBezTo>
                    <a:pt x="4539" y="8073"/>
                    <a:pt x="4435" y="8026"/>
                    <a:pt x="4370" y="7940"/>
                  </a:cubicBezTo>
                  <a:cubicBezTo>
                    <a:pt x="4275" y="7785"/>
                    <a:pt x="4299" y="7582"/>
                    <a:pt x="4454" y="7475"/>
                  </a:cubicBezTo>
                  <a:lnTo>
                    <a:pt x="4775" y="7237"/>
                  </a:lnTo>
                  <a:lnTo>
                    <a:pt x="4811" y="7225"/>
                  </a:lnTo>
                  <a:cubicBezTo>
                    <a:pt x="4869" y="7181"/>
                    <a:pt x="4940" y="7159"/>
                    <a:pt x="5009" y="7159"/>
                  </a:cubicBezTo>
                  <a:close/>
                  <a:moveTo>
                    <a:pt x="182" y="0"/>
                  </a:moveTo>
                  <a:cubicBezTo>
                    <a:pt x="131" y="0"/>
                    <a:pt x="81" y="32"/>
                    <a:pt x="48" y="81"/>
                  </a:cubicBezTo>
                  <a:cubicBezTo>
                    <a:pt x="1" y="153"/>
                    <a:pt x="25" y="248"/>
                    <a:pt x="108" y="284"/>
                  </a:cubicBezTo>
                  <a:lnTo>
                    <a:pt x="2430" y="1629"/>
                  </a:lnTo>
                  <a:lnTo>
                    <a:pt x="418" y="5094"/>
                  </a:lnTo>
                  <a:lnTo>
                    <a:pt x="251" y="5011"/>
                  </a:lnTo>
                  <a:cubicBezTo>
                    <a:pt x="226" y="4994"/>
                    <a:pt x="200" y="4986"/>
                    <a:pt x="175" y="4986"/>
                  </a:cubicBezTo>
                  <a:cubicBezTo>
                    <a:pt x="126" y="4986"/>
                    <a:pt x="80" y="5015"/>
                    <a:pt x="48" y="5070"/>
                  </a:cubicBezTo>
                  <a:cubicBezTo>
                    <a:pt x="1" y="5142"/>
                    <a:pt x="25" y="5225"/>
                    <a:pt x="108" y="5273"/>
                  </a:cubicBezTo>
                  <a:lnTo>
                    <a:pt x="906" y="5737"/>
                  </a:lnTo>
                  <a:cubicBezTo>
                    <a:pt x="932" y="5752"/>
                    <a:pt x="958" y="5759"/>
                    <a:pt x="983" y="5759"/>
                  </a:cubicBezTo>
                  <a:cubicBezTo>
                    <a:pt x="1038" y="5759"/>
                    <a:pt x="1087" y="5726"/>
                    <a:pt x="1120" y="5677"/>
                  </a:cubicBezTo>
                  <a:lnTo>
                    <a:pt x="1239" y="5463"/>
                  </a:lnTo>
                  <a:lnTo>
                    <a:pt x="1561" y="5642"/>
                  </a:lnTo>
                  <a:cubicBezTo>
                    <a:pt x="1465" y="5856"/>
                    <a:pt x="1465" y="6106"/>
                    <a:pt x="1608" y="6320"/>
                  </a:cubicBezTo>
                  <a:cubicBezTo>
                    <a:pt x="1727" y="6499"/>
                    <a:pt x="1942" y="6582"/>
                    <a:pt x="2132" y="6582"/>
                  </a:cubicBezTo>
                  <a:cubicBezTo>
                    <a:pt x="2192" y="6582"/>
                    <a:pt x="2263" y="6570"/>
                    <a:pt x="2323" y="6558"/>
                  </a:cubicBezTo>
                  <a:cubicBezTo>
                    <a:pt x="2323" y="6689"/>
                    <a:pt x="2370" y="6820"/>
                    <a:pt x="2442" y="6928"/>
                  </a:cubicBezTo>
                  <a:cubicBezTo>
                    <a:pt x="2561" y="7094"/>
                    <a:pt x="2751" y="7178"/>
                    <a:pt x="2965" y="7178"/>
                  </a:cubicBezTo>
                  <a:cubicBezTo>
                    <a:pt x="3025" y="7178"/>
                    <a:pt x="3096" y="7166"/>
                    <a:pt x="3156" y="7154"/>
                  </a:cubicBezTo>
                  <a:cubicBezTo>
                    <a:pt x="3156" y="7285"/>
                    <a:pt x="3204" y="7404"/>
                    <a:pt x="3275" y="7523"/>
                  </a:cubicBezTo>
                  <a:cubicBezTo>
                    <a:pt x="3382" y="7654"/>
                    <a:pt x="3525" y="7749"/>
                    <a:pt x="3692" y="7773"/>
                  </a:cubicBezTo>
                  <a:cubicBezTo>
                    <a:pt x="3716" y="7773"/>
                    <a:pt x="3763" y="7785"/>
                    <a:pt x="3799" y="7785"/>
                  </a:cubicBezTo>
                  <a:cubicBezTo>
                    <a:pt x="3858" y="7785"/>
                    <a:pt x="3930" y="7773"/>
                    <a:pt x="3989" y="7761"/>
                  </a:cubicBezTo>
                  <a:cubicBezTo>
                    <a:pt x="3989" y="7892"/>
                    <a:pt x="4037" y="8011"/>
                    <a:pt x="4108" y="8130"/>
                  </a:cubicBezTo>
                  <a:cubicBezTo>
                    <a:pt x="4216" y="8261"/>
                    <a:pt x="4358" y="8356"/>
                    <a:pt x="4525" y="8380"/>
                  </a:cubicBezTo>
                  <a:cubicBezTo>
                    <a:pt x="4549" y="8380"/>
                    <a:pt x="4597" y="8404"/>
                    <a:pt x="4632" y="8404"/>
                  </a:cubicBezTo>
                  <a:cubicBezTo>
                    <a:pt x="4763" y="8404"/>
                    <a:pt x="4894" y="8356"/>
                    <a:pt x="5001" y="8285"/>
                  </a:cubicBezTo>
                  <a:lnTo>
                    <a:pt x="5359" y="8023"/>
                  </a:lnTo>
                  <a:cubicBezTo>
                    <a:pt x="5430" y="7963"/>
                    <a:pt x="5490" y="7904"/>
                    <a:pt x="5537" y="7820"/>
                  </a:cubicBezTo>
                  <a:lnTo>
                    <a:pt x="6156" y="8166"/>
                  </a:lnTo>
                  <a:cubicBezTo>
                    <a:pt x="6252" y="8201"/>
                    <a:pt x="6359" y="8237"/>
                    <a:pt x="6478" y="8237"/>
                  </a:cubicBezTo>
                  <a:cubicBezTo>
                    <a:pt x="6537" y="8237"/>
                    <a:pt x="6597" y="8225"/>
                    <a:pt x="6656" y="8201"/>
                  </a:cubicBezTo>
                  <a:cubicBezTo>
                    <a:pt x="6811" y="8166"/>
                    <a:pt x="6954" y="8047"/>
                    <a:pt x="7037" y="7892"/>
                  </a:cubicBezTo>
                  <a:cubicBezTo>
                    <a:pt x="7097" y="7773"/>
                    <a:pt x="7133" y="7642"/>
                    <a:pt x="7109" y="7523"/>
                  </a:cubicBezTo>
                  <a:cubicBezTo>
                    <a:pt x="7156" y="7523"/>
                    <a:pt x="7192" y="7535"/>
                    <a:pt x="7228" y="7535"/>
                  </a:cubicBezTo>
                  <a:cubicBezTo>
                    <a:pt x="7454" y="7535"/>
                    <a:pt x="7680" y="7416"/>
                    <a:pt x="7799" y="7213"/>
                  </a:cubicBezTo>
                  <a:cubicBezTo>
                    <a:pt x="7859" y="7094"/>
                    <a:pt x="7883" y="6951"/>
                    <a:pt x="7871" y="6832"/>
                  </a:cubicBezTo>
                  <a:cubicBezTo>
                    <a:pt x="7918" y="6832"/>
                    <a:pt x="7942" y="6856"/>
                    <a:pt x="7990" y="6856"/>
                  </a:cubicBezTo>
                  <a:cubicBezTo>
                    <a:pt x="8216" y="6856"/>
                    <a:pt x="8442" y="6737"/>
                    <a:pt x="8561" y="6523"/>
                  </a:cubicBezTo>
                  <a:cubicBezTo>
                    <a:pt x="8621" y="6404"/>
                    <a:pt x="8645" y="6273"/>
                    <a:pt x="8633" y="6154"/>
                  </a:cubicBezTo>
                  <a:cubicBezTo>
                    <a:pt x="8680" y="6154"/>
                    <a:pt x="8704" y="6166"/>
                    <a:pt x="8752" y="6166"/>
                  </a:cubicBezTo>
                  <a:cubicBezTo>
                    <a:pt x="8811" y="6166"/>
                    <a:pt x="8871" y="6154"/>
                    <a:pt x="8930" y="6142"/>
                  </a:cubicBezTo>
                  <a:cubicBezTo>
                    <a:pt x="9097" y="6094"/>
                    <a:pt x="9228" y="5975"/>
                    <a:pt x="9311" y="5820"/>
                  </a:cubicBezTo>
                  <a:cubicBezTo>
                    <a:pt x="9407" y="5677"/>
                    <a:pt x="9419" y="5499"/>
                    <a:pt x="9359" y="5332"/>
                  </a:cubicBezTo>
                  <a:cubicBezTo>
                    <a:pt x="9347" y="5284"/>
                    <a:pt x="9335" y="5261"/>
                    <a:pt x="9311" y="5213"/>
                  </a:cubicBezTo>
                  <a:lnTo>
                    <a:pt x="9585" y="5023"/>
                  </a:lnTo>
                  <a:lnTo>
                    <a:pt x="9728" y="5201"/>
                  </a:lnTo>
                  <a:cubicBezTo>
                    <a:pt x="9756" y="5236"/>
                    <a:pt x="9804" y="5254"/>
                    <a:pt x="9853" y="5254"/>
                  </a:cubicBezTo>
                  <a:cubicBezTo>
                    <a:pt x="9889" y="5254"/>
                    <a:pt x="9925" y="5245"/>
                    <a:pt x="9954" y="5225"/>
                  </a:cubicBezTo>
                  <a:lnTo>
                    <a:pt x="10371" y="4903"/>
                  </a:lnTo>
                  <a:cubicBezTo>
                    <a:pt x="10431" y="4808"/>
                    <a:pt x="10431" y="4725"/>
                    <a:pt x="10395" y="4653"/>
                  </a:cubicBezTo>
                  <a:cubicBezTo>
                    <a:pt x="10350" y="4616"/>
                    <a:pt x="10300" y="4592"/>
                    <a:pt x="10254" y="4592"/>
                  </a:cubicBezTo>
                  <a:cubicBezTo>
                    <a:pt x="10228" y="4592"/>
                    <a:pt x="10202" y="4600"/>
                    <a:pt x="10181" y="4618"/>
                  </a:cubicBezTo>
                  <a:lnTo>
                    <a:pt x="9883" y="4856"/>
                  </a:lnTo>
                  <a:lnTo>
                    <a:pt x="7454" y="1689"/>
                  </a:lnTo>
                  <a:lnTo>
                    <a:pt x="8835" y="796"/>
                  </a:lnTo>
                  <a:cubicBezTo>
                    <a:pt x="8919" y="748"/>
                    <a:pt x="8930" y="665"/>
                    <a:pt x="8883" y="582"/>
                  </a:cubicBezTo>
                  <a:cubicBezTo>
                    <a:pt x="8854" y="539"/>
                    <a:pt x="8813" y="517"/>
                    <a:pt x="8769" y="517"/>
                  </a:cubicBezTo>
                  <a:cubicBezTo>
                    <a:pt x="8740" y="517"/>
                    <a:pt x="8709" y="527"/>
                    <a:pt x="8680" y="546"/>
                  </a:cubicBezTo>
                  <a:lnTo>
                    <a:pt x="7156" y="1522"/>
                  </a:lnTo>
                  <a:cubicBezTo>
                    <a:pt x="7085" y="1570"/>
                    <a:pt x="7073" y="1677"/>
                    <a:pt x="7109" y="1748"/>
                  </a:cubicBezTo>
                  <a:lnTo>
                    <a:pt x="7395" y="2106"/>
                  </a:lnTo>
                  <a:lnTo>
                    <a:pt x="7204" y="2248"/>
                  </a:lnTo>
                  <a:lnTo>
                    <a:pt x="6418" y="1998"/>
                  </a:lnTo>
                  <a:cubicBezTo>
                    <a:pt x="6406" y="1998"/>
                    <a:pt x="6383" y="1986"/>
                    <a:pt x="6371" y="1986"/>
                  </a:cubicBezTo>
                  <a:lnTo>
                    <a:pt x="4585" y="1986"/>
                  </a:lnTo>
                  <a:cubicBezTo>
                    <a:pt x="4513" y="1986"/>
                    <a:pt x="4454" y="2034"/>
                    <a:pt x="4442" y="2106"/>
                  </a:cubicBezTo>
                  <a:lnTo>
                    <a:pt x="4335" y="2510"/>
                  </a:lnTo>
                  <a:lnTo>
                    <a:pt x="4073" y="2403"/>
                  </a:lnTo>
                  <a:cubicBezTo>
                    <a:pt x="4049" y="2391"/>
                    <a:pt x="4037" y="2391"/>
                    <a:pt x="4001" y="2391"/>
                  </a:cubicBezTo>
                  <a:lnTo>
                    <a:pt x="3287" y="2475"/>
                  </a:lnTo>
                  <a:lnTo>
                    <a:pt x="3049" y="2344"/>
                  </a:lnTo>
                  <a:lnTo>
                    <a:pt x="3275" y="1939"/>
                  </a:lnTo>
                  <a:cubicBezTo>
                    <a:pt x="3323" y="1867"/>
                    <a:pt x="3287" y="1772"/>
                    <a:pt x="3215" y="1736"/>
                  </a:cubicBezTo>
                  <a:lnTo>
                    <a:pt x="251" y="22"/>
                  </a:lnTo>
                  <a:cubicBezTo>
                    <a:pt x="228" y="7"/>
                    <a:pt x="205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58"/>
            <p:cNvSpPr/>
            <p:nvPr/>
          </p:nvSpPr>
          <p:spPr>
            <a:xfrm>
              <a:off x="6965173" y="2009304"/>
              <a:ext cx="38670" cy="27181"/>
            </a:xfrm>
            <a:custGeom>
              <a:rect b="b" l="l" r="r" t="t"/>
              <a:pathLst>
                <a:path extrusionOk="0" h="854" w="1215">
                  <a:moveTo>
                    <a:pt x="1023" y="1"/>
                  </a:moveTo>
                  <a:cubicBezTo>
                    <a:pt x="995" y="1"/>
                    <a:pt x="966" y="8"/>
                    <a:pt x="941" y="20"/>
                  </a:cubicBezTo>
                  <a:lnTo>
                    <a:pt x="95" y="580"/>
                  </a:lnTo>
                  <a:cubicBezTo>
                    <a:pt x="12" y="616"/>
                    <a:pt x="0" y="711"/>
                    <a:pt x="48" y="782"/>
                  </a:cubicBezTo>
                  <a:cubicBezTo>
                    <a:pt x="83" y="830"/>
                    <a:pt x="119" y="854"/>
                    <a:pt x="179" y="854"/>
                  </a:cubicBezTo>
                  <a:cubicBezTo>
                    <a:pt x="214" y="854"/>
                    <a:pt x="238" y="842"/>
                    <a:pt x="274" y="830"/>
                  </a:cubicBezTo>
                  <a:lnTo>
                    <a:pt x="1119" y="282"/>
                  </a:lnTo>
                  <a:cubicBezTo>
                    <a:pt x="1179" y="235"/>
                    <a:pt x="1214" y="140"/>
                    <a:pt x="1155" y="68"/>
                  </a:cubicBezTo>
                  <a:cubicBezTo>
                    <a:pt x="1124" y="22"/>
                    <a:pt x="1074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89" name="Google Shape;1889;p58"/>
          <p:cNvSpPr/>
          <p:nvPr/>
        </p:nvSpPr>
        <p:spPr>
          <a:xfrm>
            <a:off x="5352478" y="1273234"/>
            <a:ext cx="389187" cy="355927"/>
          </a:xfrm>
          <a:custGeom>
            <a:rect b="b" l="l" r="r" t="t"/>
            <a:pathLst>
              <a:path extrusionOk="0" h="11183" w="12228">
                <a:moveTo>
                  <a:pt x="4560" y="3991"/>
                </a:moveTo>
                <a:cubicBezTo>
                  <a:pt x="4739" y="3991"/>
                  <a:pt x="4894" y="4146"/>
                  <a:pt x="4894" y="4324"/>
                </a:cubicBezTo>
                <a:cubicBezTo>
                  <a:pt x="4894" y="4503"/>
                  <a:pt x="4739" y="4646"/>
                  <a:pt x="4560" y="4646"/>
                </a:cubicBezTo>
                <a:cubicBezTo>
                  <a:pt x="4382" y="4646"/>
                  <a:pt x="4239" y="4503"/>
                  <a:pt x="4239" y="4324"/>
                </a:cubicBezTo>
                <a:cubicBezTo>
                  <a:pt x="4251" y="4134"/>
                  <a:pt x="4382" y="3991"/>
                  <a:pt x="4560" y="3991"/>
                </a:cubicBezTo>
                <a:close/>
                <a:moveTo>
                  <a:pt x="5930" y="1419"/>
                </a:moveTo>
                <a:lnTo>
                  <a:pt x="5930" y="2003"/>
                </a:lnTo>
                <a:lnTo>
                  <a:pt x="5941" y="4051"/>
                </a:lnTo>
                <a:lnTo>
                  <a:pt x="5965" y="5872"/>
                </a:lnTo>
                <a:lnTo>
                  <a:pt x="1619" y="4908"/>
                </a:lnTo>
                <a:cubicBezTo>
                  <a:pt x="1869" y="3801"/>
                  <a:pt x="2548" y="2848"/>
                  <a:pt x="3489" y="2229"/>
                </a:cubicBezTo>
                <a:lnTo>
                  <a:pt x="4275" y="3670"/>
                </a:lnTo>
                <a:cubicBezTo>
                  <a:pt x="4025" y="3777"/>
                  <a:pt x="3858" y="4027"/>
                  <a:pt x="3858" y="4313"/>
                </a:cubicBezTo>
                <a:cubicBezTo>
                  <a:pt x="3858" y="4694"/>
                  <a:pt x="4179" y="5027"/>
                  <a:pt x="4572" y="5027"/>
                </a:cubicBezTo>
                <a:cubicBezTo>
                  <a:pt x="4965" y="5027"/>
                  <a:pt x="5287" y="4705"/>
                  <a:pt x="5287" y="4313"/>
                </a:cubicBezTo>
                <a:cubicBezTo>
                  <a:pt x="5287" y="3967"/>
                  <a:pt x="5037" y="3670"/>
                  <a:pt x="4715" y="3610"/>
                </a:cubicBezTo>
                <a:lnTo>
                  <a:pt x="3846" y="2015"/>
                </a:lnTo>
                <a:cubicBezTo>
                  <a:pt x="4477" y="1657"/>
                  <a:pt x="5168" y="1455"/>
                  <a:pt x="5930" y="1419"/>
                </a:cubicBezTo>
                <a:close/>
                <a:moveTo>
                  <a:pt x="6287" y="4265"/>
                </a:moveTo>
                <a:cubicBezTo>
                  <a:pt x="7227" y="4348"/>
                  <a:pt x="7965" y="5158"/>
                  <a:pt x="7965" y="6122"/>
                </a:cubicBezTo>
                <a:cubicBezTo>
                  <a:pt x="7965" y="6491"/>
                  <a:pt x="7846" y="6872"/>
                  <a:pt x="7644" y="7170"/>
                </a:cubicBezTo>
                <a:lnTo>
                  <a:pt x="6287" y="6039"/>
                </a:lnTo>
                <a:lnTo>
                  <a:pt x="6287" y="4265"/>
                </a:lnTo>
                <a:close/>
                <a:moveTo>
                  <a:pt x="6477" y="348"/>
                </a:moveTo>
                <a:cubicBezTo>
                  <a:pt x="9501" y="526"/>
                  <a:pt x="11871" y="3039"/>
                  <a:pt x="11871" y="6063"/>
                </a:cubicBezTo>
                <a:cubicBezTo>
                  <a:pt x="11835" y="7349"/>
                  <a:pt x="11454" y="8539"/>
                  <a:pt x="10728" y="9516"/>
                </a:cubicBezTo>
                <a:cubicBezTo>
                  <a:pt x="10692" y="9563"/>
                  <a:pt x="10644" y="9575"/>
                  <a:pt x="10609" y="9575"/>
                </a:cubicBezTo>
                <a:cubicBezTo>
                  <a:pt x="10561" y="9575"/>
                  <a:pt x="10513" y="9563"/>
                  <a:pt x="10490" y="9527"/>
                </a:cubicBezTo>
                <a:lnTo>
                  <a:pt x="9537" y="8730"/>
                </a:lnTo>
                <a:cubicBezTo>
                  <a:pt x="10013" y="8123"/>
                  <a:pt x="10311" y="7384"/>
                  <a:pt x="10394" y="6610"/>
                </a:cubicBezTo>
                <a:cubicBezTo>
                  <a:pt x="10406" y="6491"/>
                  <a:pt x="10323" y="6396"/>
                  <a:pt x="10204" y="6396"/>
                </a:cubicBezTo>
                <a:cubicBezTo>
                  <a:pt x="10097" y="6396"/>
                  <a:pt x="10025" y="6468"/>
                  <a:pt x="10013" y="6551"/>
                </a:cubicBezTo>
                <a:cubicBezTo>
                  <a:pt x="9930" y="7206"/>
                  <a:pt x="9680" y="7849"/>
                  <a:pt x="9299" y="8384"/>
                </a:cubicBezTo>
                <a:cubicBezTo>
                  <a:pt x="9275" y="8396"/>
                  <a:pt x="9263" y="8432"/>
                  <a:pt x="9251" y="8444"/>
                </a:cubicBezTo>
                <a:cubicBezTo>
                  <a:pt x="9251" y="8444"/>
                  <a:pt x="9251" y="8456"/>
                  <a:pt x="9239" y="8456"/>
                </a:cubicBezTo>
                <a:lnTo>
                  <a:pt x="7954" y="7372"/>
                </a:lnTo>
                <a:cubicBezTo>
                  <a:pt x="8227" y="7003"/>
                  <a:pt x="8370" y="6539"/>
                  <a:pt x="8370" y="6075"/>
                </a:cubicBezTo>
                <a:cubicBezTo>
                  <a:pt x="8370" y="4908"/>
                  <a:pt x="7465" y="3920"/>
                  <a:pt x="6299" y="3836"/>
                </a:cubicBezTo>
                <a:lnTo>
                  <a:pt x="6287" y="2146"/>
                </a:lnTo>
                <a:lnTo>
                  <a:pt x="6418" y="2146"/>
                </a:lnTo>
                <a:cubicBezTo>
                  <a:pt x="6453" y="2146"/>
                  <a:pt x="6501" y="2146"/>
                  <a:pt x="6525" y="2169"/>
                </a:cubicBezTo>
                <a:cubicBezTo>
                  <a:pt x="8358" y="2360"/>
                  <a:pt x="9811" y="3812"/>
                  <a:pt x="10025" y="5646"/>
                </a:cubicBezTo>
                <a:cubicBezTo>
                  <a:pt x="10037" y="5753"/>
                  <a:pt x="10109" y="5813"/>
                  <a:pt x="10216" y="5813"/>
                </a:cubicBezTo>
                <a:cubicBezTo>
                  <a:pt x="10335" y="5813"/>
                  <a:pt x="10430" y="5706"/>
                  <a:pt x="10406" y="5598"/>
                </a:cubicBezTo>
                <a:cubicBezTo>
                  <a:pt x="10192" y="3503"/>
                  <a:pt x="8430" y="1848"/>
                  <a:pt x="6299" y="1765"/>
                </a:cubicBezTo>
                <a:lnTo>
                  <a:pt x="6299" y="526"/>
                </a:lnTo>
                <a:cubicBezTo>
                  <a:pt x="6299" y="479"/>
                  <a:pt x="6322" y="443"/>
                  <a:pt x="6346" y="407"/>
                </a:cubicBezTo>
                <a:cubicBezTo>
                  <a:pt x="6382" y="360"/>
                  <a:pt x="6418" y="348"/>
                  <a:pt x="6477" y="348"/>
                </a:cubicBezTo>
                <a:close/>
                <a:moveTo>
                  <a:pt x="1477" y="5277"/>
                </a:moveTo>
                <a:lnTo>
                  <a:pt x="5870" y="6241"/>
                </a:lnTo>
                <a:lnTo>
                  <a:pt x="4667" y="10575"/>
                </a:lnTo>
                <a:cubicBezTo>
                  <a:pt x="2774" y="9980"/>
                  <a:pt x="1405" y="8206"/>
                  <a:pt x="1405" y="6110"/>
                </a:cubicBezTo>
                <a:cubicBezTo>
                  <a:pt x="1405" y="5825"/>
                  <a:pt x="1441" y="5539"/>
                  <a:pt x="1477" y="5277"/>
                </a:cubicBezTo>
                <a:close/>
                <a:moveTo>
                  <a:pt x="6215" y="6468"/>
                </a:moveTo>
                <a:lnTo>
                  <a:pt x="7549" y="7599"/>
                </a:lnTo>
                <a:lnTo>
                  <a:pt x="9132" y="8920"/>
                </a:lnTo>
                <a:lnTo>
                  <a:pt x="9573" y="9289"/>
                </a:lnTo>
                <a:cubicBezTo>
                  <a:pt x="8680" y="10266"/>
                  <a:pt x="7430" y="10813"/>
                  <a:pt x="6108" y="10813"/>
                </a:cubicBezTo>
                <a:cubicBezTo>
                  <a:pt x="5739" y="10813"/>
                  <a:pt x="5382" y="10766"/>
                  <a:pt x="5037" y="10694"/>
                </a:cubicBezTo>
                <a:lnTo>
                  <a:pt x="6215" y="6468"/>
                </a:lnTo>
                <a:close/>
                <a:moveTo>
                  <a:pt x="6429" y="1"/>
                </a:moveTo>
                <a:cubicBezTo>
                  <a:pt x="6297" y="1"/>
                  <a:pt x="6159" y="59"/>
                  <a:pt x="6060" y="157"/>
                </a:cubicBezTo>
                <a:cubicBezTo>
                  <a:pt x="5953" y="264"/>
                  <a:pt x="5882" y="407"/>
                  <a:pt x="5882" y="562"/>
                </a:cubicBezTo>
                <a:lnTo>
                  <a:pt x="5882" y="1038"/>
                </a:lnTo>
                <a:cubicBezTo>
                  <a:pt x="5084" y="1062"/>
                  <a:pt x="4310" y="1288"/>
                  <a:pt x="3620" y="1669"/>
                </a:cubicBezTo>
                <a:lnTo>
                  <a:pt x="3191" y="872"/>
                </a:lnTo>
                <a:cubicBezTo>
                  <a:pt x="3155" y="812"/>
                  <a:pt x="3084" y="764"/>
                  <a:pt x="3024" y="764"/>
                </a:cubicBezTo>
                <a:lnTo>
                  <a:pt x="393" y="764"/>
                </a:lnTo>
                <a:lnTo>
                  <a:pt x="393" y="443"/>
                </a:lnTo>
                <a:cubicBezTo>
                  <a:pt x="393" y="336"/>
                  <a:pt x="298" y="241"/>
                  <a:pt x="203" y="241"/>
                </a:cubicBezTo>
                <a:cubicBezTo>
                  <a:pt x="95" y="241"/>
                  <a:pt x="0" y="336"/>
                  <a:pt x="0" y="443"/>
                </a:cubicBezTo>
                <a:lnTo>
                  <a:pt x="0" y="1467"/>
                </a:lnTo>
                <a:cubicBezTo>
                  <a:pt x="0" y="1574"/>
                  <a:pt x="95" y="1657"/>
                  <a:pt x="203" y="1657"/>
                </a:cubicBezTo>
                <a:cubicBezTo>
                  <a:pt x="298" y="1657"/>
                  <a:pt x="393" y="1562"/>
                  <a:pt x="393" y="1467"/>
                </a:cubicBezTo>
                <a:lnTo>
                  <a:pt x="393" y="1157"/>
                </a:lnTo>
                <a:lnTo>
                  <a:pt x="2917" y="1157"/>
                </a:lnTo>
                <a:lnTo>
                  <a:pt x="3310" y="1872"/>
                </a:lnTo>
                <a:cubicBezTo>
                  <a:pt x="3024" y="2062"/>
                  <a:pt x="2762" y="2277"/>
                  <a:pt x="2501" y="2527"/>
                </a:cubicBezTo>
                <a:cubicBezTo>
                  <a:pt x="1548" y="3467"/>
                  <a:pt x="1036" y="4753"/>
                  <a:pt x="1036" y="6098"/>
                </a:cubicBezTo>
                <a:cubicBezTo>
                  <a:pt x="1036" y="8885"/>
                  <a:pt x="3310" y="11182"/>
                  <a:pt x="6120" y="11182"/>
                </a:cubicBezTo>
                <a:cubicBezTo>
                  <a:pt x="7573" y="11182"/>
                  <a:pt x="8918" y="10575"/>
                  <a:pt x="9882" y="9516"/>
                </a:cubicBezTo>
                <a:lnTo>
                  <a:pt x="10240" y="9813"/>
                </a:lnTo>
                <a:cubicBezTo>
                  <a:pt x="10347" y="9908"/>
                  <a:pt x="10466" y="9944"/>
                  <a:pt x="10597" y="9944"/>
                </a:cubicBezTo>
                <a:lnTo>
                  <a:pt x="10656" y="9944"/>
                </a:lnTo>
                <a:cubicBezTo>
                  <a:pt x="10811" y="9932"/>
                  <a:pt x="10942" y="9837"/>
                  <a:pt x="11037" y="9718"/>
                </a:cubicBezTo>
                <a:cubicBezTo>
                  <a:pt x="11823" y="8670"/>
                  <a:pt x="12228" y="7420"/>
                  <a:pt x="12228" y="6098"/>
                </a:cubicBezTo>
                <a:cubicBezTo>
                  <a:pt x="12228" y="2884"/>
                  <a:pt x="9692" y="205"/>
                  <a:pt x="6465" y="2"/>
                </a:cubicBezTo>
                <a:cubicBezTo>
                  <a:pt x="6453" y="1"/>
                  <a:pt x="6441" y="1"/>
                  <a:pt x="64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90" name="Google Shape;1890;p58"/>
          <p:cNvGrpSpPr/>
          <p:nvPr/>
        </p:nvGrpSpPr>
        <p:grpSpPr>
          <a:xfrm>
            <a:off x="3397235" y="1268345"/>
            <a:ext cx="371883" cy="365691"/>
            <a:chOff x="860940" y="2746477"/>
            <a:chExt cx="371883" cy="365691"/>
          </a:xfrm>
        </p:grpSpPr>
        <p:sp>
          <p:nvSpPr>
            <p:cNvPr id="1891" name="Google Shape;1891;p58"/>
            <p:cNvSpPr/>
            <p:nvPr/>
          </p:nvSpPr>
          <p:spPr>
            <a:xfrm>
              <a:off x="908191" y="3026302"/>
              <a:ext cx="30294" cy="28961"/>
            </a:xfrm>
            <a:custGeom>
              <a:rect b="b" l="l" r="r" t="t"/>
              <a:pathLst>
                <a:path extrusionOk="0" h="912" w="954">
                  <a:moveTo>
                    <a:pt x="763" y="1"/>
                  </a:moveTo>
                  <a:cubicBezTo>
                    <a:pt x="718" y="1"/>
                    <a:pt x="674" y="16"/>
                    <a:pt x="644" y="45"/>
                  </a:cubicBezTo>
                  <a:lnTo>
                    <a:pt x="60" y="629"/>
                  </a:lnTo>
                  <a:cubicBezTo>
                    <a:pt x="1" y="688"/>
                    <a:pt x="1" y="807"/>
                    <a:pt x="60" y="867"/>
                  </a:cubicBezTo>
                  <a:cubicBezTo>
                    <a:pt x="90" y="897"/>
                    <a:pt x="135" y="911"/>
                    <a:pt x="179" y="911"/>
                  </a:cubicBezTo>
                  <a:cubicBezTo>
                    <a:pt x="224" y="911"/>
                    <a:pt x="269" y="897"/>
                    <a:pt x="299" y="867"/>
                  </a:cubicBezTo>
                  <a:lnTo>
                    <a:pt x="882" y="283"/>
                  </a:lnTo>
                  <a:cubicBezTo>
                    <a:pt x="953" y="224"/>
                    <a:pt x="953" y="105"/>
                    <a:pt x="882" y="45"/>
                  </a:cubicBezTo>
                  <a:cubicBezTo>
                    <a:pt x="852" y="16"/>
                    <a:pt x="807" y="1"/>
                    <a:pt x="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58"/>
            <p:cNvSpPr/>
            <p:nvPr/>
          </p:nvSpPr>
          <p:spPr>
            <a:xfrm>
              <a:off x="943757" y="3061836"/>
              <a:ext cx="30263" cy="28961"/>
            </a:xfrm>
            <a:custGeom>
              <a:rect b="b" l="l" r="r" t="t"/>
              <a:pathLst>
                <a:path extrusionOk="0" h="912" w="953">
                  <a:moveTo>
                    <a:pt x="762" y="1"/>
                  </a:moveTo>
                  <a:cubicBezTo>
                    <a:pt x="717" y="1"/>
                    <a:pt x="673" y="16"/>
                    <a:pt x="643" y="46"/>
                  </a:cubicBezTo>
                  <a:lnTo>
                    <a:pt x="60" y="629"/>
                  </a:lnTo>
                  <a:cubicBezTo>
                    <a:pt x="0" y="688"/>
                    <a:pt x="0" y="807"/>
                    <a:pt x="60" y="867"/>
                  </a:cubicBezTo>
                  <a:cubicBezTo>
                    <a:pt x="89" y="897"/>
                    <a:pt x="134" y="912"/>
                    <a:pt x="179" y="912"/>
                  </a:cubicBezTo>
                  <a:cubicBezTo>
                    <a:pt x="223" y="912"/>
                    <a:pt x="268" y="897"/>
                    <a:pt x="298" y="867"/>
                  </a:cubicBezTo>
                  <a:lnTo>
                    <a:pt x="881" y="284"/>
                  </a:lnTo>
                  <a:cubicBezTo>
                    <a:pt x="953" y="224"/>
                    <a:pt x="953" y="105"/>
                    <a:pt x="881" y="46"/>
                  </a:cubicBezTo>
                  <a:cubicBezTo>
                    <a:pt x="851" y="16"/>
                    <a:pt x="807" y="1"/>
                    <a:pt x="7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58"/>
            <p:cNvSpPr/>
            <p:nvPr/>
          </p:nvSpPr>
          <p:spPr>
            <a:xfrm>
              <a:off x="926355" y="3044085"/>
              <a:ext cx="29881" cy="28579"/>
            </a:xfrm>
            <a:custGeom>
              <a:rect b="b" l="l" r="r" t="t"/>
              <a:pathLst>
                <a:path extrusionOk="0" h="900" w="941">
                  <a:moveTo>
                    <a:pt x="762" y="0"/>
                  </a:moveTo>
                  <a:cubicBezTo>
                    <a:pt x="718" y="0"/>
                    <a:pt x="673" y="15"/>
                    <a:pt x="643" y="45"/>
                  </a:cubicBezTo>
                  <a:lnTo>
                    <a:pt x="60" y="616"/>
                  </a:lnTo>
                  <a:cubicBezTo>
                    <a:pt x="0" y="676"/>
                    <a:pt x="0" y="795"/>
                    <a:pt x="60" y="855"/>
                  </a:cubicBezTo>
                  <a:cubicBezTo>
                    <a:pt x="90" y="884"/>
                    <a:pt x="134" y="899"/>
                    <a:pt x="179" y="899"/>
                  </a:cubicBezTo>
                  <a:cubicBezTo>
                    <a:pt x="224" y="899"/>
                    <a:pt x="268" y="884"/>
                    <a:pt x="298" y="855"/>
                  </a:cubicBezTo>
                  <a:lnTo>
                    <a:pt x="881" y="283"/>
                  </a:lnTo>
                  <a:cubicBezTo>
                    <a:pt x="941" y="224"/>
                    <a:pt x="941" y="116"/>
                    <a:pt x="881" y="45"/>
                  </a:cubicBezTo>
                  <a:cubicBezTo>
                    <a:pt x="852" y="15"/>
                    <a:pt x="807" y="0"/>
                    <a:pt x="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58"/>
            <p:cNvSpPr/>
            <p:nvPr/>
          </p:nvSpPr>
          <p:spPr>
            <a:xfrm>
              <a:off x="860940" y="2746477"/>
              <a:ext cx="371883" cy="365691"/>
            </a:xfrm>
            <a:custGeom>
              <a:rect b="b" l="l" r="r" t="t"/>
              <a:pathLst>
                <a:path extrusionOk="0" h="11516" w="11711">
                  <a:moveTo>
                    <a:pt x="11312" y="344"/>
                  </a:moveTo>
                  <a:lnTo>
                    <a:pt x="10835" y="1987"/>
                  </a:lnTo>
                  <a:lnTo>
                    <a:pt x="9680" y="821"/>
                  </a:lnTo>
                  <a:lnTo>
                    <a:pt x="11312" y="344"/>
                  </a:lnTo>
                  <a:close/>
                  <a:moveTo>
                    <a:pt x="4882" y="3821"/>
                  </a:moveTo>
                  <a:lnTo>
                    <a:pt x="2822" y="5881"/>
                  </a:lnTo>
                  <a:lnTo>
                    <a:pt x="477" y="5690"/>
                  </a:lnTo>
                  <a:cubicBezTo>
                    <a:pt x="453" y="5690"/>
                    <a:pt x="429" y="5643"/>
                    <a:pt x="465" y="5631"/>
                  </a:cubicBezTo>
                  <a:cubicBezTo>
                    <a:pt x="1477" y="4619"/>
                    <a:pt x="2822" y="4000"/>
                    <a:pt x="4227" y="3881"/>
                  </a:cubicBezTo>
                  <a:lnTo>
                    <a:pt x="4882" y="3821"/>
                  </a:lnTo>
                  <a:close/>
                  <a:moveTo>
                    <a:pt x="2894" y="6297"/>
                  </a:moveTo>
                  <a:lnTo>
                    <a:pt x="3811" y="7226"/>
                  </a:lnTo>
                  <a:lnTo>
                    <a:pt x="3477" y="7571"/>
                  </a:lnTo>
                  <a:lnTo>
                    <a:pt x="2549" y="6643"/>
                  </a:lnTo>
                  <a:lnTo>
                    <a:pt x="2894" y="6297"/>
                  </a:lnTo>
                  <a:close/>
                  <a:moveTo>
                    <a:pt x="2727" y="7333"/>
                  </a:moveTo>
                  <a:lnTo>
                    <a:pt x="3203" y="7810"/>
                  </a:lnTo>
                  <a:lnTo>
                    <a:pt x="2799" y="8226"/>
                  </a:lnTo>
                  <a:cubicBezTo>
                    <a:pt x="2787" y="8238"/>
                    <a:pt x="2763" y="8262"/>
                    <a:pt x="2739" y="8298"/>
                  </a:cubicBezTo>
                  <a:lnTo>
                    <a:pt x="2310" y="7869"/>
                  </a:lnTo>
                  <a:cubicBezTo>
                    <a:pt x="2287" y="7833"/>
                    <a:pt x="2287" y="7774"/>
                    <a:pt x="2310" y="7750"/>
                  </a:cubicBezTo>
                  <a:lnTo>
                    <a:pt x="2727" y="7333"/>
                  </a:lnTo>
                  <a:close/>
                  <a:moveTo>
                    <a:pt x="9311" y="916"/>
                  </a:moveTo>
                  <a:lnTo>
                    <a:pt x="10740" y="2345"/>
                  </a:lnTo>
                  <a:lnTo>
                    <a:pt x="10299" y="3821"/>
                  </a:lnTo>
                  <a:lnTo>
                    <a:pt x="5597" y="8524"/>
                  </a:lnTo>
                  <a:lnTo>
                    <a:pt x="4680" y="7595"/>
                  </a:lnTo>
                  <a:lnTo>
                    <a:pt x="6823" y="5452"/>
                  </a:lnTo>
                  <a:cubicBezTo>
                    <a:pt x="6966" y="5309"/>
                    <a:pt x="7001" y="5035"/>
                    <a:pt x="6811" y="4833"/>
                  </a:cubicBezTo>
                  <a:cubicBezTo>
                    <a:pt x="6728" y="4750"/>
                    <a:pt x="6617" y="4708"/>
                    <a:pt x="6506" y="4708"/>
                  </a:cubicBezTo>
                  <a:cubicBezTo>
                    <a:pt x="6394" y="4708"/>
                    <a:pt x="6281" y="4750"/>
                    <a:pt x="6192" y="4833"/>
                  </a:cubicBezTo>
                  <a:lnTo>
                    <a:pt x="4049" y="6976"/>
                  </a:lnTo>
                  <a:lnTo>
                    <a:pt x="3132" y="6047"/>
                  </a:lnTo>
                  <a:lnTo>
                    <a:pt x="7835" y="1344"/>
                  </a:lnTo>
                  <a:lnTo>
                    <a:pt x="9311" y="916"/>
                  </a:lnTo>
                  <a:close/>
                  <a:moveTo>
                    <a:pt x="6495" y="5047"/>
                  </a:moveTo>
                  <a:cubicBezTo>
                    <a:pt x="6522" y="5047"/>
                    <a:pt x="6549" y="5059"/>
                    <a:pt x="6573" y="5083"/>
                  </a:cubicBezTo>
                  <a:cubicBezTo>
                    <a:pt x="6609" y="5131"/>
                    <a:pt x="6609" y="5178"/>
                    <a:pt x="6573" y="5226"/>
                  </a:cubicBezTo>
                  <a:lnTo>
                    <a:pt x="4311" y="7488"/>
                  </a:lnTo>
                  <a:lnTo>
                    <a:pt x="3203" y="8595"/>
                  </a:lnTo>
                  <a:cubicBezTo>
                    <a:pt x="3180" y="8619"/>
                    <a:pt x="3153" y="8631"/>
                    <a:pt x="3127" y="8631"/>
                  </a:cubicBezTo>
                  <a:cubicBezTo>
                    <a:pt x="3102" y="8631"/>
                    <a:pt x="3078" y="8619"/>
                    <a:pt x="3060" y="8595"/>
                  </a:cubicBezTo>
                  <a:cubicBezTo>
                    <a:pt x="3013" y="8548"/>
                    <a:pt x="3013" y="8488"/>
                    <a:pt x="3060" y="8441"/>
                  </a:cubicBezTo>
                  <a:lnTo>
                    <a:pt x="6418" y="5083"/>
                  </a:lnTo>
                  <a:cubicBezTo>
                    <a:pt x="6442" y="5059"/>
                    <a:pt x="6469" y="5047"/>
                    <a:pt x="6495" y="5047"/>
                  </a:cubicBezTo>
                  <a:close/>
                  <a:moveTo>
                    <a:pt x="4430" y="7857"/>
                  </a:moveTo>
                  <a:lnTo>
                    <a:pt x="5346" y="8786"/>
                  </a:lnTo>
                  <a:lnTo>
                    <a:pt x="5001" y="9119"/>
                  </a:lnTo>
                  <a:lnTo>
                    <a:pt x="4989" y="9119"/>
                  </a:lnTo>
                  <a:lnTo>
                    <a:pt x="4084" y="8202"/>
                  </a:lnTo>
                  <a:lnTo>
                    <a:pt x="4430" y="7857"/>
                  </a:lnTo>
                  <a:close/>
                  <a:moveTo>
                    <a:pt x="3846" y="8429"/>
                  </a:moveTo>
                  <a:lnTo>
                    <a:pt x="4323" y="8905"/>
                  </a:lnTo>
                  <a:lnTo>
                    <a:pt x="3906" y="9322"/>
                  </a:lnTo>
                  <a:cubicBezTo>
                    <a:pt x="3894" y="9334"/>
                    <a:pt x="3858" y="9357"/>
                    <a:pt x="3846" y="9357"/>
                  </a:cubicBezTo>
                  <a:cubicBezTo>
                    <a:pt x="3834" y="9357"/>
                    <a:pt x="3811" y="9357"/>
                    <a:pt x="3787" y="9322"/>
                  </a:cubicBezTo>
                  <a:lnTo>
                    <a:pt x="3358" y="8905"/>
                  </a:lnTo>
                  <a:cubicBezTo>
                    <a:pt x="3382" y="8893"/>
                    <a:pt x="3394" y="8881"/>
                    <a:pt x="3430" y="8845"/>
                  </a:cubicBezTo>
                  <a:lnTo>
                    <a:pt x="3846" y="8429"/>
                  </a:lnTo>
                  <a:close/>
                  <a:moveTo>
                    <a:pt x="11322" y="1"/>
                  </a:moveTo>
                  <a:cubicBezTo>
                    <a:pt x="11295" y="1"/>
                    <a:pt x="11267" y="4"/>
                    <a:pt x="11240" y="11"/>
                  </a:cubicBezTo>
                  <a:cubicBezTo>
                    <a:pt x="10514" y="213"/>
                    <a:pt x="8394" y="844"/>
                    <a:pt x="7704" y="1035"/>
                  </a:cubicBezTo>
                  <a:cubicBezTo>
                    <a:pt x="7668" y="1047"/>
                    <a:pt x="7656" y="1059"/>
                    <a:pt x="7621" y="1083"/>
                  </a:cubicBezTo>
                  <a:lnTo>
                    <a:pt x="5263" y="3440"/>
                  </a:lnTo>
                  <a:lnTo>
                    <a:pt x="4203" y="3535"/>
                  </a:lnTo>
                  <a:cubicBezTo>
                    <a:pt x="2703" y="3654"/>
                    <a:pt x="1286" y="4321"/>
                    <a:pt x="227" y="5381"/>
                  </a:cubicBezTo>
                  <a:cubicBezTo>
                    <a:pt x="1" y="5595"/>
                    <a:pt x="143" y="5988"/>
                    <a:pt x="465" y="6024"/>
                  </a:cubicBezTo>
                  <a:lnTo>
                    <a:pt x="2525" y="6190"/>
                  </a:lnTo>
                  <a:lnTo>
                    <a:pt x="2310" y="6405"/>
                  </a:lnTo>
                  <a:cubicBezTo>
                    <a:pt x="2179" y="6536"/>
                    <a:pt x="2179" y="6750"/>
                    <a:pt x="2310" y="6881"/>
                  </a:cubicBezTo>
                  <a:lnTo>
                    <a:pt x="2525" y="7083"/>
                  </a:lnTo>
                  <a:lnTo>
                    <a:pt x="2108" y="7500"/>
                  </a:lnTo>
                  <a:cubicBezTo>
                    <a:pt x="1941" y="7667"/>
                    <a:pt x="1941" y="7941"/>
                    <a:pt x="2108" y="8095"/>
                  </a:cubicBezTo>
                  <a:lnTo>
                    <a:pt x="3561" y="9560"/>
                  </a:lnTo>
                  <a:cubicBezTo>
                    <a:pt x="3644" y="9643"/>
                    <a:pt x="3751" y="9685"/>
                    <a:pt x="3858" y="9685"/>
                  </a:cubicBezTo>
                  <a:cubicBezTo>
                    <a:pt x="3965" y="9685"/>
                    <a:pt x="4073" y="9643"/>
                    <a:pt x="4156" y="9560"/>
                  </a:cubicBezTo>
                  <a:lnTo>
                    <a:pt x="4573" y="9143"/>
                  </a:lnTo>
                  <a:lnTo>
                    <a:pt x="4763" y="9334"/>
                  </a:lnTo>
                  <a:cubicBezTo>
                    <a:pt x="4835" y="9399"/>
                    <a:pt x="4924" y="9432"/>
                    <a:pt x="5015" y="9432"/>
                  </a:cubicBezTo>
                  <a:cubicBezTo>
                    <a:pt x="5105" y="9432"/>
                    <a:pt x="5198" y="9399"/>
                    <a:pt x="5275" y="9334"/>
                  </a:cubicBezTo>
                  <a:lnTo>
                    <a:pt x="5477" y="9131"/>
                  </a:lnTo>
                  <a:lnTo>
                    <a:pt x="5656" y="11179"/>
                  </a:lnTo>
                  <a:cubicBezTo>
                    <a:pt x="5680" y="11334"/>
                    <a:pt x="5763" y="11453"/>
                    <a:pt x="5894" y="11500"/>
                  </a:cubicBezTo>
                  <a:cubicBezTo>
                    <a:pt x="5935" y="11511"/>
                    <a:pt x="5975" y="11516"/>
                    <a:pt x="6015" y="11516"/>
                  </a:cubicBezTo>
                  <a:cubicBezTo>
                    <a:pt x="6115" y="11516"/>
                    <a:pt x="6210" y="11482"/>
                    <a:pt x="6287" y="11405"/>
                  </a:cubicBezTo>
                  <a:cubicBezTo>
                    <a:pt x="6942" y="10750"/>
                    <a:pt x="7430" y="9977"/>
                    <a:pt x="7763" y="9119"/>
                  </a:cubicBezTo>
                  <a:cubicBezTo>
                    <a:pt x="7787" y="9024"/>
                    <a:pt x="7740" y="8941"/>
                    <a:pt x="7656" y="8893"/>
                  </a:cubicBezTo>
                  <a:cubicBezTo>
                    <a:pt x="7635" y="8885"/>
                    <a:pt x="7614" y="8881"/>
                    <a:pt x="7594" y="8881"/>
                  </a:cubicBezTo>
                  <a:cubicBezTo>
                    <a:pt x="7525" y="8881"/>
                    <a:pt x="7467" y="8926"/>
                    <a:pt x="7430" y="9000"/>
                  </a:cubicBezTo>
                  <a:cubicBezTo>
                    <a:pt x="7132" y="9810"/>
                    <a:pt x="6656" y="10560"/>
                    <a:pt x="6037" y="11167"/>
                  </a:cubicBezTo>
                  <a:cubicBezTo>
                    <a:pt x="6027" y="11172"/>
                    <a:pt x="6015" y="11175"/>
                    <a:pt x="6005" y="11175"/>
                  </a:cubicBezTo>
                  <a:cubicBezTo>
                    <a:pt x="5990" y="11175"/>
                    <a:pt x="5978" y="11169"/>
                    <a:pt x="5978" y="11155"/>
                  </a:cubicBezTo>
                  <a:lnTo>
                    <a:pt x="5763" y="8822"/>
                  </a:lnTo>
                  <a:lnTo>
                    <a:pt x="7835" y="6750"/>
                  </a:lnTo>
                  <a:lnTo>
                    <a:pt x="7835" y="6750"/>
                  </a:lnTo>
                  <a:cubicBezTo>
                    <a:pt x="7763" y="7583"/>
                    <a:pt x="7740" y="7810"/>
                    <a:pt x="7656" y="8238"/>
                  </a:cubicBezTo>
                  <a:cubicBezTo>
                    <a:pt x="7644" y="8322"/>
                    <a:pt x="7680" y="8417"/>
                    <a:pt x="7787" y="8441"/>
                  </a:cubicBezTo>
                  <a:cubicBezTo>
                    <a:pt x="7803" y="8445"/>
                    <a:pt x="7819" y="8447"/>
                    <a:pt x="7834" y="8447"/>
                  </a:cubicBezTo>
                  <a:cubicBezTo>
                    <a:pt x="7909" y="8447"/>
                    <a:pt x="7972" y="8399"/>
                    <a:pt x="8002" y="8310"/>
                  </a:cubicBezTo>
                  <a:cubicBezTo>
                    <a:pt x="8121" y="7786"/>
                    <a:pt x="8121" y="7548"/>
                    <a:pt x="8216" y="6393"/>
                  </a:cubicBezTo>
                  <a:lnTo>
                    <a:pt x="10585" y="4023"/>
                  </a:lnTo>
                  <a:cubicBezTo>
                    <a:pt x="10597" y="4011"/>
                    <a:pt x="10621" y="3976"/>
                    <a:pt x="10633" y="3952"/>
                  </a:cubicBezTo>
                  <a:lnTo>
                    <a:pt x="11109" y="2345"/>
                  </a:lnTo>
                  <a:lnTo>
                    <a:pt x="11669" y="404"/>
                  </a:lnTo>
                  <a:cubicBezTo>
                    <a:pt x="11711" y="193"/>
                    <a:pt x="11529" y="1"/>
                    <a:pt x="11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58"/>
            <p:cNvSpPr/>
            <p:nvPr/>
          </p:nvSpPr>
          <p:spPr>
            <a:xfrm>
              <a:off x="1070396" y="2832057"/>
              <a:ext cx="90406" cy="69035"/>
            </a:xfrm>
            <a:custGeom>
              <a:rect b="b" l="l" r="r" t="t"/>
              <a:pathLst>
                <a:path extrusionOk="0" h="2174" w="2847">
                  <a:moveTo>
                    <a:pt x="1730" y="0"/>
                  </a:moveTo>
                  <a:cubicBezTo>
                    <a:pt x="1668" y="0"/>
                    <a:pt x="1610" y="44"/>
                    <a:pt x="1584" y="114"/>
                  </a:cubicBezTo>
                  <a:cubicBezTo>
                    <a:pt x="1537" y="197"/>
                    <a:pt x="1584" y="293"/>
                    <a:pt x="1668" y="328"/>
                  </a:cubicBezTo>
                  <a:cubicBezTo>
                    <a:pt x="2179" y="554"/>
                    <a:pt x="2299" y="1221"/>
                    <a:pt x="1906" y="1614"/>
                  </a:cubicBezTo>
                  <a:cubicBezTo>
                    <a:pt x="1751" y="1769"/>
                    <a:pt x="1551" y="1846"/>
                    <a:pt x="1350" y="1846"/>
                  </a:cubicBezTo>
                  <a:cubicBezTo>
                    <a:pt x="1150" y="1846"/>
                    <a:pt x="947" y="1769"/>
                    <a:pt x="786" y="1614"/>
                  </a:cubicBezTo>
                  <a:cubicBezTo>
                    <a:pt x="405" y="1221"/>
                    <a:pt x="525" y="566"/>
                    <a:pt x="1025" y="328"/>
                  </a:cubicBezTo>
                  <a:cubicBezTo>
                    <a:pt x="1120" y="293"/>
                    <a:pt x="1144" y="197"/>
                    <a:pt x="1120" y="114"/>
                  </a:cubicBezTo>
                  <a:cubicBezTo>
                    <a:pt x="1083" y="41"/>
                    <a:pt x="1019" y="10"/>
                    <a:pt x="954" y="10"/>
                  </a:cubicBezTo>
                  <a:cubicBezTo>
                    <a:pt x="934" y="10"/>
                    <a:pt x="913" y="13"/>
                    <a:pt x="894" y="19"/>
                  </a:cubicBezTo>
                  <a:cubicBezTo>
                    <a:pt x="179" y="352"/>
                    <a:pt x="1" y="1281"/>
                    <a:pt x="572" y="1852"/>
                  </a:cubicBezTo>
                  <a:cubicBezTo>
                    <a:pt x="786" y="2078"/>
                    <a:pt x="1072" y="2174"/>
                    <a:pt x="1370" y="2174"/>
                  </a:cubicBezTo>
                  <a:cubicBezTo>
                    <a:pt x="2334" y="2162"/>
                    <a:pt x="2846" y="947"/>
                    <a:pt x="2132" y="245"/>
                  </a:cubicBezTo>
                  <a:cubicBezTo>
                    <a:pt x="2037" y="150"/>
                    <a:pt x="1918" y="66"/>
                    <a:pt x="1798" y="19"/>
                  </a:cubicBezTo>
                  <a:cubicBezTo>
                    <a:pt x="1776" y="6"/>
                    <a:pt x="1753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96" name="Google Shape;1896;p58"/>
          <p:cNvGrpSpPr/>
          <p:nvPr/>
        </p:nvGrpSpPr>
        <p:grpSpPr>
          <a:xfrm>
            <a:off x="1424823" y="1269634"/>
            <a:ext cx="380393" cy="363118"/>
            <a:chOff x="4126815" y="2760704"/>
            <a:chExt cx="380393" cy="363118"/>
          </a:xfrm>
        </p:grpSpPr>
        <p:sp>
          <p:nvSpPr>
            <p:cNvPr id="1897" name="Google Shape;1897;p58"/>
            <p:cNvSpPr/>
            <p:nvPr/>
          </p:nvSpPr>
          <p:spPr>
            <a:xfrm>
              <a:off x="4219825" y="2822435"/>
              <a:ext cx="103267" cy="29056"/>
            </a:xfrm>
            <a:custGeom>
              <a:rect b="b" l="l" r="r" t="t"/>
              <a:pathLst>
                <a:path extrusionOk="0" h="915" w="3252">
                  <a:moveTo>
                    <a:pt x="1620" y="0"/>
                  </a:moveTo>
                  <a:cubicBezTo>
                    <a:pt x="1025" y="0"/>
                    <a:pt x="477" y="215"/>
                    <a:pt x="60" y="631"/>
                  </a:cubicBezTo>
                  <a:cubicBezTo>
                    <a:pt x="1" y="691"/>
                    <a:pt x="1" y="810"/>
                    <a:pt x="60" y="869"/>
                  </a:cubicBezTo>
                  <a:cubicBezTo>
                    <a:pt x="90" y="899"/>
                    <a:pt x="132" y="914"/>
                    <a:pt x="175" y="914"/>
                  </a:cubicBezTo>
                  <a:cubicBezTo>
                    <a:pt x="218" y="914"/>
                    <a:pt x="263" y="899"/>
                    <a:pt x="298" y="869"/>
                  </a:cubicBezTo>
                  <a:cubicBezTo>
                    <a:pt x="656" y="512"/>
                    <a:pt x="1120" y="322"/>
                    <a:pt x="1620" y="322"/>
                  </a:cubicBezTo>
                  <a:cubicBezTo>
                    <a:pt x="2132" y="322"/>
                    <a:pt x="2596" y="512"/>
                    <a:pt x="2953" y="869"/>
                  </a:cubicBezTo>
                  <a:cubicBezTo>
                    <a:pt x="2983" y="899"/>
                    <a:pt x="3028" y="914"/>
                    <a:pt x="3073" y="914"/>
                  </a:cubicBezTo>
                  <a:cubicBezTo>
                    <a:pt x="3117" y="914"/>
                    <a:pt x="3162" y="899"/>
                    <a:pt x="3192" y="869"/>
                  </a:cubicBezTo>
                  <a:cubicBezTo>
                    <a:pt x="3251" y="810"/>
                    <a:pt x="3251" y="691"/>
                    <a:pt x="3192" y="631"/>
                  </a:cubicBezTo>
                  <a:cubicBezTo>
                    <a:pt x="2775" y="215"/>
                    <a:pt x="2215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58"/>
            <p:cNvSpPr/>
            <p:nvPr/>
          </p:nvSpPr>
          <p:spPr>
            <a:xfrm>
              <a:off x="4126815" y="2760704"/>
              <a:ext cx="380393" cy="363118"/>
            </a:xfrm>
            <a:custGeom>
              <a:rect b="b" l="l" r="r" t="t"/>
              <a:pathLst>
                <a:path extrusionOk="0" h="11435" w="11979">
                  <a:moveTo>
                    <a:pt x="7621" y="6921"/>
                  </a:moveTo>
                  <a:lnTo>
                    <a:pt x="8061" y="7373"/>
                  </a:lnTo>
                  <a:lnTo>
                    <a:pt x="7787" y="7659"/>
                  </a:lnTo>
                  <a:lnTo>
                    <a:pt x="7335" y="7207"/>
                  </a:lnTo>
                  <a:cubicBezTo>
                    <a:pt x="7442" y="7123"/>
                    <a:pt x="7526" y="7016"/>
                    <a:pt x="7621" y="6921"/>
                  </a:cubicBezTo>
                  <a:close/>
                  <a:moveTo>
                    <a:pt x="4552" y="328"/>
                  </a:moveTo>
                  <a:cubicBezTo>
                    <a:pt x="5525" y="328"/>
                    <a:pt x="6496" y="700"/>
                    <a:pt x="7228" y="1444"/>
                  </a:cubicBezTo>
                  <a:cubicBezTo>
                    <a:pt x="8645" y="2861"/>
                    <a:pt x="8704" y="5076"/>
                    <a:pt x="7466" y="6564"/>
                  </a:cubicBezTo>
                  <a:cubicBezTo>
                    <a:pt x="7311" y="6766"/>
                    <a:pt x="7156" y="6909"/>
                    <a:pt x="6978" y="7064"/>
                  </a:cubicBezTo>
                  <a:cubicBezTo>
                    <a:pt x="6279" y="7651"/>
                    <a:pt x="5417" y="7944"/>
                    <a:pt x="4554" y="7944"/>
                  </a:cubicBezTo>
                  <a:cubicBezTo>
                    <a:pt x="3579" y="7944"/>
                    <a:pt x="2603" y="7571"/>
                    <a:pt x="1858" y="6826"/>
                  </a:cubicBezTo>
                  <a:cubicBezTo>
                    <a:pt x="370" y="5338"/>
                    <a:pt x="370" y="2921"/>
                    <a:pt x="1858" y="1444"/>
                  </a:cubicBezTo>
                  <a:cubicBezTo>
                    <a:pt x="2602" y="700"/>
                    <a:pt x="3579" y="328"/>
                    <a:pt x="4552" y="328"/>
                  </a:cubicBezTo>
                  <a:close/>
                  <a:moveTo>
                    <a:pt x="8518" y="7440"/>
                  </a:moveTo>
                  <a:cubicBezTo>
                    <a:pt x="8550" y="7440"/>
                    <a:pt x="8580" y="7453"/>
                    <a:pt x="8597" y="7481"/>
                  </a:cubicBezTo>
                  <a:lnTo>
                    <a:pt x="9061" y="7897"/>
                  </a:lnTo>
                  <a:lnTo>
                    <a:pt x="8276" y="8683"/>
                  </a:lnTo>
                  <a:lnTo>
                    <a:pt x="7883" y="8195"/>
                  </a:lnTo>
                  <a:cubicBezTo>
                    <a:pt x="7847" y="8135"/>
                    <a:pt x="7847" y="8052"/>
                    <a:pt x="7883" y="8016"/>
                  </a:cubicBezTo>
                  <a:lnTo>
                    <a:pt x="8418" y="7481"/>
                  </a:lnTo>
                  <a:cubicBezTo>
                    <a:pt x="8444" y="7456"/>
                    <a:pt x="8482" y="7440"/>
                    <a:pt x="8518" y="7440"/>
                  </a:cubicBezTo>
                  <a:close/>
                  <a:moveTo>
                    <a:pt x="9335" y="8100"/>
                  </a:moveTo>
                  <a:lnTo>
                    <a:pt x="11252" y="9779"/>
                  </a:lnTo>
                  <a:cubicBezTo>
                    <a:pt x="11574" y="10064"/>
                    <a:pt x="11597" y="10576"/>
                    <a:pt x="11276" y="10886"/>
                  </a:cubicBezTo>
                  <a:cubicBezTo>
                    <a:pt x="11128" y="11033"/>
                    <a:pt x="10940" y="11105"/>
                    <a:pt x="10752" y="11105"/>
                  </a:cubicBezTo>
                  <a:cubicBezTo>
                    <a:pt x="10544" y="11105"/>
                    <a:pt x="10336" y="11018"/>
                    <a:pt x="10181" y="10850"/>
                  </a:cubicBezTo>
                  <a:lnTo>
                    <a:pt x="8514" y="8921"/>
                  </a:lnTo>
                  <a:lnTo>
                    <a:pt x="9335" y="8100"/>
                  </a:lnTo>
                  <a:close/>
                  <a:moveTo>
                    <a:pt x="4543" y="1"/>
                  </a:moveTo>
                  <a:cubicBezTo>
                    <a:pt x="3483" y="1"/>
                    <a:pt x="2424" y="402"/>
                    <a:pt x="1620" y="1206"/>
                  </a:cubicBezTo>
                  <a:cubicBezTo>
                    <a:pt x="1" y="2837"/>
                    <a:pt x="1" y="5457"/>
                    <a:pt x="1620" y="7064"/>
                  </a:cubicBezTo>
                  <a:cubicBezTo>
                    <a:pt x="2431" y="7875"/>
                    <a:pt x="3489" y="8272"/>
                    <a:pt x="4543" y="8272"/>
                  </a:cubicBezTo>
                  <a:cubicBezTo>
                    <a:pt x="5440" y="8272"/>
                    <a:pt x="6334" y="7985"/>
                    <a:pt x="7073" y="7421"/>
                  </a:cubicBezTo>
                  <a:lnTo>
                    <a:pt x="7561" y="7909"/>
                  </a:lnTo>
                  <a:cubicBezTo>
                    <a:pt x="7490" y="8076"/>
                    <a:pt x="7502" y="8278"/>
                    <a:pt x="7633" y="8409"/>
                  </a:cubicBezTo>
                  <a:lnTo>
                    <a:pt x="9954" y="11064"/>
                  </a:lnTo>
                  <a:cubicBezTo>
                    <a:pt x="10171" y="11312"/>
                    <a:pt x="10471" y="11434"/>
                    <a:pt x="10771" y="11434"/>
                  </a:cubicBezTo>
                  <a:cubicBezTo>
                    <a:pt x="11049" y="11434"/>
                    <a:pt x="11326" y="11330"/>
                    <a:pt x="11538" y="11124"/>
                  </a:cubicBezTo>
                  <a:cubicBezTo>
                    <a:pt x="11978" y="10671"/>
                    <a:pt x="11955" y="9945"/>
                    <a:pt x="11478" y="9540"/>
                  </a:cubicBezTo>
                  <a:lnTo>
                    <a:pt x="8823" y="7219"/>
                  </a:lnTo>
                  <a:cubicBezTo>
                    <a:pt x="8737" y="7139"/>
                    <a:pt x="8629" y="7104"/>
                    <a:pt x="8522" y="7104"/>
                  </a:cubicBezTo>
                  <a:cubicBezTo>
                    <a:pt x="8453" y="7104"/>
                    <a:pt x="8384" y="7119"/>
                    <a:pt x="8323" y="7147"/>
                  </a:cubicBezTo>
                  <a:lnTo>
                    <a:pt x="7823" y="6659"/>
                  </a:lnTo>
                  <a:cubicBezTo>
                    <a:pt x="9073" y="5052"/>
                    <a:pt x="8978" y="2694"/>
                    <a:pt x="7466" y="1206"/>
                  </a:cubicBezTo>
                  <a:cubicBezTo>
                    <a:pt x="6662" y="402"/>
                    <a:pt x="5603" y="1"/>
                    <a:pt x="4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58"/>
            <p:cNvSpPr/>
            <p:nvPr/>
          </p:nvSpPr>
          <p:spPr>
            <a:xfrm>
              <a:off x="4278826" y="2791379"/>
              <a:ext cx="103998" cy="201962"/>
            </a:xfrm>
            <a:custGeom>
              <a:rect b="b" l="l" r="r" t="t"/>
              <a:pathLst>
                <a:path extrusionOk="0" h="6360" w="3275">
                  <a:moveTo>
                    <a:pt x="191" y="0"/>
                  </a:moveTo>
                  <a:cubicBezTo>
                    <a:pt x="106" y="0"/>
                    <a:pt x="35" y="59"/>
                    <a:pt x="24" y="157"/>
                  </a:cubicBezTo>
                  <a:cubicBezTo>
                    <a:pt x="0" y="264"/>
                    <a:pt x="60" y="335"/>
                    <a:pt x="167" y="347"/>
                  </a:cubicBezTo>
                  <a:cubicBezTo>
                    <a:pt x="798" y="442"/>
                    <a:pt x="1345" y="716"/>
                    <a:pt x="1786" y="1169"/>
                  </a:cubicBezTo>
                  <a:cubicBezTo>
                    <a:pt x="2905" y="2288"/>
                    <a:pt x="2905" y="4110"/>
                    <a:pt x="1786" y="5229"/>
                  </a:cubicBezTo>
                  <a:cubicBezTo>
                    <a:pt x="1345" y="5645"/>
                    <a:pt x="774" y="5931"/>
                    <a:pt x="167" y="6015"/>
                  </a:cubicBezTo>
                  <a:cubicBezTo>
                    <a:pt x="83" y="6038"/>
                    <a:pt x="24" y="6122"/>
                    <a:pt x="24" y="6217"/>
                  </a:cubicBezTo>
                  <a:cubicBezTo>
                    <a:pt x="36" y="6300"/>
                    <a:pt x="107" y="6360"/>
                    <a:pt x="179" y="6360"/>
                  </a:cubicBezTo>
                  <a:lnTo>
                    <a:pt x="214" y="6360"/>
                  </a:lnTo>
                  <a:cubicBezTo>
                    <a:pt x="917" y="6253"/>
                    <a:pt x="1536" y="5943"/>
                    <a:pt x="2024" y="5455"/>
                  </a:cubicBezTo>
                  <a:cubicBezTo>
                    <a:pt x="3274" y="4205"/>
                    <a:pt x="3274" y="2169"/>
                    <a:pt x="2024" y="919"/>
                  </a:cubicBezTo>
                  <a:cubicBezTo>
                    <a:pt x="1536" y="419"/>
                    <a:pt x="917" y="109"/>
                    <a:pt x="214" y="2"/>
                  </a:cubicBezTo>
                  <a:cubicBezTo>
                    <a:pt x="206" y="1"/>
                    <a:pt x="198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58"/>
            <p:cNvSpPr/>
            <p:nvPr/>
          </p:nvSpPr>
          <p:spPr>
            <a:xfrm>
              <a:off x="4159332" y="2791379"/>
              <a:ext cx="105903" cy="201962"/>
            </a:xfrm>
            <a:custGeom>
              <a:rect b="b" l="l" r="r" t="t"/>
              <a:pathLst>
                <a:path extrusionOk="0" h="6360" w="3335">
                  <a:moveTo>
                    <a:pt x="3162" y="1"/>
                  </a:moveTo>
                  <a:cubicBezTo>
                    <a:pt x="3156" y="1"/>
                    <a:pt x="3150" y="1"/>
                    <a:pt x="3144" y="2"/>
                  </a:cubicBezTo>
                  <a:cubicBezTo>
                    <a:pt x="2430" y="61"/>
                    <a:pt x="1775" y="383"/>
                    <a:pt x="1251" y="895"/>
                  </a:cubicBezTo>
                  <a:cubicBezTo>
                    <a:pt x="1" y="2145"/>
                    <a:pt x="1" y="4193"/>
                    <a:pt x="1251" y="5443"/>
                  </a:cubicBezTo>
                  <a:cubicBezTo>
                    <a:pt x="1775" y="5955"/>
                    <a:pt x="2430" y="6277"/>
                    <a:pt x="3144" y="6360"/>
                  </a:cubicBezTo>
                  <a:lnTo>
                    <a:pt x="3156" y="6360"/>
                  </a:lnTo>
                  <a:cubicBezTo>
                    <a:pt x="3251" y="6360"/>
                    <a:pt x="3311" y="6300"/>
                    <a:pt x="3323" y="6217"/>
                  </a:cubicBezTo>
                  <a:cubicBezTo>
                    <a:pt x="3334" y="6122"/>
                    <a:pt x="3263" y="6038"/>
                    <a:pt x="3168" y="6038"/>
                  </a:cubicBezTo>
                  <a:cubicBezTo>
                    <a:pt x="2537" y="5955"/>
                    <a:pt x="1941" y="5681"/>
                    <a:pt x="1477" y="5217"/>
                  </a:cubicBezTo>
                  <a:cubicBezTo>
                    <a:pt x="358" y="4098"/>
                    <a:pt x="358" y="2264"/>
                    <a:pt x="1477" y="1157"/>
                  </a:cubicBezTo>
                  <a:cubicBezTo>
                    <a:pt x="1941" y="692"/>
                    <a:pt x="2513" y="407"/>
                    <a:pt x="3168" y="335"/>
                  </a:cubicBezTo>
                  <a:cubicBezTo>
                    <a:pt x="3263" y="311"/>
                    <a:pt x="3334" y="240"/>
                    <a:pt x="3323" y="157"/>
                  </a:cubicBezTo>
                  <a:cubicBezTo>
                    <a:pt x="3312" y="68"/>
                    <a:pt x="3239" y="1"/>
                    <a:pt x="3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1" name="Google Shape;1901;p58"/>
          <p:cNvGrpSpPr/>
          <p:nvPr/>
        </p:nvGrpSpPr>
        <p:grpSpPr>
          <a:xfrm>
            <a:off x="1423917" y="3103844"/>
            <a:ext cx="361147" cy="361147"/>
            <a:chOff x="6216367" y="1970156"/>
            <a:chExt cx="361147" cy="361147"/>
          </a:xfrm>
        </p:grpSpPr>
        <p:sp>
          <p:nvSpPr>
            <p:cNvPr id="1902" name="Google Shape;1902;p58"/>
            <p:cNvSpPr/>
            <p:nvPr/>
          </p:nvSpPr>
          <p:spPr>
            <a:xfrm>
              <a:off x="6247813" y="2069522"/>
              <a:ext cx="329701" cy="261781"/>
            </a:xfrm>
            <a:custGeom>
              <a:rect b="b" l="l" r="r" t="t"/>
              <a:pathLst>
                <a:path extrusionOk="0" h="8225" w="10359">
                  <a:moveTo>
                    <a:pt x="9663" y="0"/>
                  </a:moveTo>
                  <a:cubicBezTo>
                    <a:pt x="9637" y="0"/>
                    <a:pt x="9611" y="7"/>
                    <a:pt x="9585" y="22"/>
                  </a:cubicBezTo>
                  <a:cubicBezTo>
                    <a:pt x="9490" y="69"/>
                    <a:pt x="9466" y="153"/>
                    <a:pt x="9502" y="248"/>
                  </a:cubicBezTo>
                  <a:cubicBezTo>
                    <a:pt x="9847" y="962"/>
                    <a:pt x="10026" y="1736"/>
                    <a:pt x="10026" y="2534"/>
                  </a:cubicBezTo>
                  <a:cubicBezTo>
                    <a:pt x="10026" y="3963"/>
                    <a:pt x="9478" y="5308"/>
                    <a:pt x="8466" y="6320"/>
                  </a:cubicBezTo>
                  <a:cubicBezTo>
                    <a:pt x="7454" y="7332"/>
                    <a:pt x="6108" y="7880"/>
                    <a:pt x="4680" y="7880"/>
                  </a:cubicBezTo>
                  <a:cubicBezTo>
                    <a:pt x="3834" y="7880"/>
                    <a:pt x="3037" y="7689"/>
                    <a:pt x="2287" y="7308"/>
                  </a:cubicBezTo>
                  <a:cubicBezTo>
                    <a:pt x="1667" y="6999"/>
                    <a:pt x="1096" y="6558"/>
                    <a:pt x="632" y="6022"/>
                  </a:cubicBezTo>
                  <a:lnTo>
                    <a:pt x="632" y="6022"/>
                  </a:lnTo>
                  <a:lnTo>
                    <a:pt x="1286" y="6237"/>
                  </a:lnTo>
                  <a:cubicBezTo>
                    <a:pt x="1308" y="6245"/>
                    <a:pt x="1329" y="6249"/>
                    <a:pt x="1350" y="6249"/>
                  </a:cubicBezTo>
                  <a:cubicBezTo>
                    <a:pt x="1417" y="6249"/>
                    <a:pt x="1473" y="6206"/>
                    <a:pt x="1501" y="6141"/>
                  </a:cubicBezTo>
                  <a:cubicBezTo>
                    <a:pt x="1525" y="6046"/>
                    <a:pt x="1489" y="5963"/>
                    <a:pt x="1394" y="5927"/>
                  </a:cubicBezTo>
                  <a:lnTo>
                    <a:pt x="215" y="5546"/>
                  </a:lnTo>
                  <a:cubicBezTo>
                    <a:pt x="197" y="5539"/>
                    <a:pt x="180" y="5536"/>
                    <a:pt x="163" y="5536"/>
                  </a:cubicBezTo>
                  <a:cubicBezTo>
                    <a:pt x="122" y="5536"/>
                    <a:pt x="85" y="5553"/>
                    <a:pt x="60" y="5570"/>
                  </a:cubicBezTo>
                  <a:cubicBezTo>
                    <a:pt x="12" y="5606"/>
                    <a:pt x="1" y="5665"/>
                    <a:pt x="1" y="5725"/>
                  </a:cubicBezTo>
                  <a:lnTo>
                    <a:pt x="191" y="7094"/>
                  </a:lnTo>
                  <a:cubicBezTo>
                    <a:pt x="203" y="7177"/>
                    <a:pt x="274" y="7237"/>
                    <a:pt x="358" y="7237"/>
                  </a:cubicBezTo>
                  <a:lnTo>
                    <a:pt x="382" y="7237"/>
                  </a:lnTo>
                  <a:cubicBezTo>
                    <a:pt x="477" y="7225"/>
                    <a:pt x="536" y="7130"/>
                    <a:pt x="512" y="7046"/>
                  </a:cubicBezTo>
                  <a:lnTo>
                    <a:pt x="417" y="6272"/>
                  </a:lnTo>
                  <a:lnTo>
                    <a:pt x="417" y="6272"/>
                  </a:lnTo>
                  <a:cubicBezTo>
                    <a:pt x="893" y="6820"/>
                    <a:pt x="1489" y="7284"/>
                    <a:pt x="2120" y="7606"/>
                  </a:cubicBezTo>
                  <a:cubicBezTo>
                    <a:pt x="2918" y="8011"/>
                    <a:pt x="3775" y="8225"/>
                    <a:pt x="4680" y="8225"/>
                  </a:cubicBezTo>
                  <a:cubicBezTo>
                    <a:pt x="6204" y="8225"/>
                    <a:pt x="7621" y="7630"/>
                    <a:pt x="8692" y="6558"/>
                  </a:cubicBezTo>
                  <a:cubicBezTo>
                    <a:pt x="9764" y="5487"/>
                    <a:pt x="10359" y="4058"/>
                    <a:pt x="10359" y="2558"/>
                  </a:cubicBezTo>
                  <a:cubicBezTo>
                    <a:pt x="10359" y="1677"/>
                    <a:pt x="10157" y="855"/>
                    <a:pt x="9799" y="93"/>
                  </a:cubicBezTo>
                  <a:cubicBezTo>
                    <a:pt x="9775" y="35"/>
                    <a:pt x="9721" y="0"/>
                    <a:pt x="9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58"/>
            <p:cNvSpPr/>
            <p:nvPr/>
          </p:nvSpPr>
          <p:spPr>
            <a:xfrm>
              <a:off x="6216367" y="1970156"/>
              <a:ext cx="329701" cy="260731"/>
            </a:xfrm>
            <a:custGeom>
              <a:rect b="b" l="l" r="r" t="t"/>
              <a:pathLst>
                <a:path extrusionOk="0" h="8192" w="10359">
                  <a:moveTo>
                    <a:pt x="5668" y="0"/>
                  </a:moveTo>
                  <a:cubicBezTo>
                    <a:pt x="4156" y="0"/>
                    <a:pt x="2739" y="596"/>
                    <a:pt x="1667" y="1667"/>
                  </a:cubicBezTo>
                  <a:cubicBezTo>
                    <a:pt x="596" y="2739"/>
                    <a:pt x="0" y="4168"/>
                    <a:pt x="0" y="5680"/>
                  </a:cubicBezTo>
                  <a:cubicBezTo>
                    <a:pt x="0" y="6525"/>
                    <a:pt x="179" y="7346"/>
                    <a:pt x="548" y="8097"/>
                  </a:cubicBezTo>
                  <a:cubicBezTo>
                    <a:pt x="584" y="8156"/>
                    <a:pt x="643" y="8192"/>
                    <a:pt x="703" y="8192"/>
                  </a:cubicBezTo>
                  <a:cubicBezTo>
                    <a:pt x="727" y="8192"/>
                    <a:pt x="750" y="8192"/>
                    <a:pt x="774" y="8180"/>
                  </a:cubicBezTo>
                  <a:cubicBezTo>
                    <a:pt x="858" y="8132"/>
                    <a:pt x="893" y="8037"/>
                    <a:pt x="846" y="7954"/>
                  </a:cubicBezTo>
                  <a:cubicBezTo>
                    <a:pt x="512" y="7239"/>
                    <a:pt x="334" y="6465"/>
                    <a:pt x="334" y="5656"/>
                  </a:cubicBezTo>
                  <a:cubicBezTo>
                    <a:pt x="334" y="4227"/>
                    <a:pt x="881" y="2894"/>
                    <a:pt x="1893" y="1882"/>
                  </a:cubicBezTo>
                  <a:cubicBezTo>
                    <a:pt x="2905" y="869"/>
                    <a:pt x="4239" y="322"/>
                    <a:pt x="5668" y="322"/>
                  </a:cubicBezTo>
                  <a:cubicBezTo>
                    <a:pt x="7239" y="322"/>
                    <a:pt x="8704" y="989"/>
                    <a:pt x="9716" y="2179"/>
                  </a:cubicBezTo>
                  <a:lnTo>
                    <a:pt x="9061" y="1953"/>
                  </a:lnTo>
                  <a:cubicBezTo>
                    <a:pt x="9044" y="1948"/>
                    <a:pt x="9027" y="1946"/>
                    <a:pt x="9010" y="1946"/>
                  </a:cubicBezTo>
                  <a:cubicBezTo>
                    <a:pt x="8942" y="1946"/>
                    <a:pt x="8878" y="1984"/>
                    <a:pt x="8859" y="2060"/>
                  </a:cubicBezTo>
                  <a:cubicBezTo>
                    <a:pt x="8823" y="2143"/>
                    <a:pt x="8870" y="2239"/>
                    <a:pt x="8966" y="2263"/>
                  </a:cubicBezTo>
                  <a:lnTo>
                    <a:pt x="10133" y="2655"/>
                  </a:lnTo>
                  <a:cubicBezTo>
                    <a:pt x="10156" y="2655"/>
                    <a:pt x="10168" y="2667"/>
                    <a:pt x="10192" y="2667"/>
                  </a:cubicBezTo>
                  <a:cubicBezTo>
                    <a:pt x="10240" y="2667"/>
                    <a:pt x="10275" y="2655"/>
                    <a:pt x="10299" y="2620"/>
                  </a:cubicBezTo>
                  <a:cubicBezTo>
                    <a:pt x="10347" y="2596"/>
                    <a:pt x="10359" y="2536"/>
                    <a:pt x="10359" y="2477"/>
                  </a:cubicBezTo>
                  <a:lnTo>
                    <a:pt x="10168" y="1108"/>
                  </a:lnTo>
                  <a:cubicBezTo>
                    <a:pt x="10158" y="1027"/>
                    <a:pt x="10088" y="971"/>
                    <a:pt x="10016" y="971"/>
                  </a:cubicBezTo>
                  <a:cubicBezTo>
                    <a:pt x="10003" y="971"/>
                    <a:pt x="9990" y="973"/>
                    <a:pt x="9978" y="977"/>
                  </a:cubicBezTo>
                  <a:cubicBezTo>
                    <a:pt x="9882" y="989"/>
                    <a:pt x="9823" y="1072"/>
                    <a:pt x="9835" y="1167"/>
                  </a:cubicBezTo>
                  <a:lnTo>
                    <a:pt x="9942" y="1941"/>
                  </a:lnTo>
                  <a:cubicBezTo>
                    <a:pt x="8870" y="703"/>
                    <a:pt x="7323" y="0"/>
                    <a:pt x="5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58"/>
            <p:cNvSpPr/>
            <p:nvPr/>
          </p:nvSpPr>
          <p:spPr>
            <a:xfrm>
              <a:off x="6351252" y="2064875"/>
              <a:ext cx="17855" cy="28072"/>
            </a:xfrm>
            <a:custGeom>
              <a:rect b="b" l="l" r="r" t="t"/>
              <a:pathLst>
                <a:path extrusionOk="0" h="882" w="561">
                  <a:moveTo>
                    <a:pt x="358" y="1"/>
                  </a:moveTo>
                  <a:cubicBezTo>
                    <a:pt x="275" y="1"/>
                    <a:pt x="203" y="84"/>
                    <a:pt x="203" y="168"/>
                  </a:cubicBezTo>
                  <a:lnTo>
                    <a:pt x="203" y="477"/>
                  </a:lnTo>
                  <a:lnTo>
                    <a:pt x="84" y="596"/>
                  </a:lnTo>
                  <a:cubicBezTo>
                    <a:pt x="25" y="656"/>
                    <a:pt x="1" y="763"/>
                    <a:pt x="84" y="834"/>
                  </a:cubicBezTo>
                  <a:cubicBezTo>
                    <a:pt x="108" y="870"/>
                    <a:pt x="156" y="882"/>
                    <a:pt x="203" y="882"/>
                  </a:cubicBezTo>
                  <a:cubicBezTo>
                    <a:pt x="239" y="882"/>
                    <a:pt x="287" y="870"/>
                    <a:pt x="322" y="834"/>
                  </a:cubicBezTo>
                  <a:lnTo>
                    <a:pt x="501" y="680"/>
                  </a:lnTo>
                  <a:cubicBezTo>
                    <a:pt x="525" y="644"/>
                    <a:pt x="561" y="596"/>
                    <a:pt x="537" y="560"/>
                  </a:cubicBezTo>
                  <a:lnTo>
                    <a:pt x="525" y="168"/>
                  </a:lnTo>
                  <a:cubicBezTo>
                    <a:pt x="525" y="84"/>
                    <a:pt x="453" y="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58"/>
            <p:cNvSpPr/>
            <p:nvPr/>
          </p:nvSpPr>
          <p:spPr>
            <a:xfrm>
              <a:off x="6260321" y="2016688"/>
              <a:ext cx="272857" cy="269929"/>
            </a:xfrm>
            <a:custGeom>
              <a:rect b="b" l="l" r="r" t="t"/>
              <a:pathLst>
                <a:path extrusionOk="0" h="8481" w="8573">
                  <a:moveTo>
                    <a:pt x="2822" y="3182"/>
                  </a:moveTo>
                  <a:lnTo>
                    <a:pt x="3037" y="3217"/>
                  </a:lnTo>
                  <a:lnTo>
                    <a:pt x="3144" y="3217"/>
                  </a:lnTo>
                  <a:lnTo>
                    <a:pt x="2965" y="3598"/>
                  </a:lnTo>
                  <a:lnTo>
                    <a:pt x="2679" y="3527"/>
                  </a:lnTo>
                  <a:lnTo>
                    <a:pt x="2822" y="3182"/>
                  </a:lnTo>
                  <a:close/>
                  <a:moveTo>
                    <a:pt x="3918" y="3110"/>
                  </a:moveTo>
                  <a:lnTo>
                    <a:pt x="4251" y="3515"/>
                  </a:lnTo>
                  <a:lnTo>
                    <a:pt x="4203" y="3634"/>
                  </a:lnTo>
                  <a:cubicBezTo>
                    <a:pt x="4168" y="3718"/>
                    <a:pt x="4215" y="3813"/>
                    <a:pt x="4310" y="3837"/>
                  </a:cubicBezTo>
                  <a:cubicBezTo>
                    <a:pt x="4322" y="3837"/>
                    <a:pt x="4334" y="3860"/>
                    <a:pt x="4370" y="3860"/>
                  </a:cubicBezTo>
                  <a:cubicBezTo>
                    <a:pt x="4441" y="3860"/>
                    <a:pt x="4501" y="3813"/>
                    <a:pt x="4525" y="3741"/>
                  </a:cubicBezTo>
                  <a:lnTo>
                    <a:pt x="4572" y="3622"/>
                  </a:lnTo>
                  <a:cubicBezTo>
                    <a:pt x="4608" y="3515"/>
                    <a:pt x="4584" y="3408"/>
                    <a:pt x="4513" y="3325"/>
                  </a:cubicBezTo>
                  <a:lnTo>
                    <a:pt x="4430" y="3217"/>
                  </a:lnTo>
                  <a:lnTo>
                    <a:pt x="4727" y="3444"/>
                  </a:lnTo>
                  <a:cubicBezTo>
                    <a:pt x="4749" y="3458"/>
                    <a:pt x="4780" y="3469"/>
                    <a:pt x="4815" y="3469"/>
                  </a:cubicBezTo>
                  <a:cubicBezTo>
                    <a:pt x="4836" y="3469"/>
                    <a:pt x="4859" y="3465"/>
                    <a:pt x="4882" y="3456"/>
                  </a:cubicBezTo>
                  <a:lnTo>
                    <a:pt x="5096" y="3360"/>
                  </a:lnTo>
                  <a:lnTo>
                    <a:pt x="5227" y="3515"/>
                  </a:lnTo>
                  <a:cubicBezTo>
                    <a:pt x="5263" y="3563"/>
                    <a:pt x="5323" y="3575"/>
                    <a:pt x="5358" y="3575"/>
                  </a:cubicBezTo>
                  <a:lnTo>
                    <a:pt x="5775" y="3539"/>
                  </a:lnTo>
                  <a:lnTo>
                    <a:pt x="5799" y="3622"/>
                  </a:lnTo>
                  <a:cubicBezTo>
                    <a:pt x="5811" y="3658"/>
                    <a:pt x="5775" y="3694"/>
                    <a:pt x="5775" y="3706"/>
                  </a:cubicBezTo>
                  <a:cubicBezTo>
                    <a:pt x="5763" y="3718"/>
                    <a:pt x="5739" y="3753"/>
                    <a:pt x="5692" y="3753"/>
                  </a:cubicBezTo>
                  <a:lnTo>
                    <a:pt x="4977" y="3813"/>
                  </a:lnTo>
                  <a:cubicBezTo>
                    <a:pt x="4882" y="3813"/>
                    <a:pt x="4811" y="3872"/>
                    <a:pt x="4751" y="3944"/>
                  </a:cubicBezTo>
                  <a:cubicBezTo>
                    <a:pt x="4727" y="4003"/>
                    <a:pt x="4691" y="4063"/>
                    <a:pt x="4703" y="4122"/>
                  </a:cubicBezTo>
                  <a:lnTo>
                    <a:pt x="4227" y="3956"/>
                  </a:lnTo>
                  <a:cubicBezTo>
                    <a:pt x="4215" y="3956"/>
                    <a:pt x="4215" y="3944"/>
                    <a:pt x="4203" y="3932"/>
                  </a:cubicBezTo>
                  <a:cubicBezTo>
                    <a:pt x="4168" y="3753"/>
                    <a:pt x="4025" y="3610"/>
                    <a:pt x="3846" y="3610"/>
                  </a:cubicBezTo>
                  <a:lnTo>
                    <a:pt x="3834" y="3610"/>
                  </a:lnTo>
                  <a:lnTo>
                    <a:pt x="3322" y="3634"/>
                  </a:lnTo>
                  <a:lnTo>
                    <a:pt x="3477" y="3289"/>
                  </a:lnTo>
                  <a:cubicBezTo>
                    <a:pt x="3489" y="3265"/>
                    <a:pt x="3513" y="3229"/>
                    <a:pt x="3548" y="3229"/>
                  </a:cubicBezTo>
                  <a:lnTo>
                    <a:pt x="3918" y="3110"/>
                  </a:lnTo>
                  <a:close/>
                  <a:moveTo>
                    <a:pt x="7775" y="3646"/>
                  </a:moveTo>
                  <a:cubicBezTo>
                    <a:pt x="7787" y="3646"/>
                    <a:pt x="7835" y="3646"/>
                    <a:pt x="7859" y="3682"/>
                  </a:cubicBezTo>
                  <a:lnTo>
                    <a:pt x="8204" y="4003"/>
                  </a:lnTo>
                  <a:lnTo>
                    <a:pt x="8204" y="4349"/>
                  </a:lnTo>
                  <a:cubicBezTo>
                    <a:pt x="8156" y="5325"/>
                    <a:pt x="7763" y="6254"/>
                    <a:pt x="7061" y="6956"/>
                  </a:cubicBezTo>
                  <a:cubicBezTo>
                    <a:pt x="6954" y="7051"/>
                    <a:pt x="6835" y="7158"/>
                    <a:pt x="6716" y="7254"/>
                  </a:cubicBezTo>
                  <a:cubicBezTo>
                    <a:pt x="6775" y="7158"/>
                    <a:pt x="6835" y="7075"/>
                    <a:pt x="6870" y="6968"/>
                  </a:cubicBezTo>
                  <a:lnTo>
                    <a:pt x="7620" y="5194"/>
                  </a:lnTo>
                  <a:cubicBezTo>
                    <a:pt x="7656" y="5134"/>
                    <a:pt x="7644" y="5075"/>
                    <a:pt x="7609" y="5027"/>
                  </a:cubicBezTo>
                  <a:cubicBezTo>
                    <a:pt x="7585" y="4992"/>
                    <a:pt x="7525" y="4956"/>
                    <a:pt x="7466" y="4956"/>
                  </a:cubicBezTo>
                  <a:lnTo>
                    <a:pt x="7382" y="4956"/>
                  </a:lnTo>
                  <a:lnTo>
                    <a:pt x="7799" y="4134"/>
                  </a:lnTo>
                  <a:cubicBezTo>
                    <a:pt x="7882" y="4003"/>
                    <a:pt x="7835" y="3837"/>
                    <a:pt x="7704" y="3753"/>
                  </a:cubicBezTo>
                  <a:lnTo>
                    <a:pt x="7668" y="3718"/>
                  </a:lnTo>
                  <a:lnTo>
                    <a:pt x="7680" y="3706"/>
                  </a:lnTo>
                  <a:cubicBezTo>
                    <a:pt x="7716" y="3658"/>
                    <a:pt x="7739" y="3658"/>
                    <a:pt x="7775" y="3646"/>
                  </a:cubicBezTo>
                  <a:close/>
                  <a:moveTo>
                    <a:pt x="4257" y="0"/>
                  </a:moveTo>
                  <a:cubicBezTo>
                    <a:pt x="4208" y="0"/>
                    <a:pt x="4158" y="1"/>
                    <a:pt x="4108" y="3"/>
                  </a:cubicBezTo>
                  <a:cubicBezTo>
                    <a:pt x="3037" y="50"/>
                    <a:pt x="2048" y="491"/>
                    <a:pt x="1286" y="1241"/>
                  </a:cubicBezTo>
                  <a:cubicBezTo>
                    <a:pt x="524" y="1991"/>
                    <a:pt x="96" y="2991"/>
                    <a:pt x="48" y="4063"/>
                  </a:cubicBezTo>
                  <a:cubicBezTo>
                    <a:pt x="0" y="5122"/>
                    <a:pt x="358" y="6158"/>
                    <a:pt x="1048" y="6968"/>
                  </a:cubicBezTo>
                  <a:cubicBezTo>
                    <a:pt x="1072" y="7016"/>
                    <a:pt x="1120" y="7027"/>
                    <a:pt x="1179" y="7027"/>
                  </a:cubicBezTo>
                  <a:cubicBezTo>
                    <a:pt x="1227" y="7027"/>
                    <a:pt x="1251" y="7016"/>
                    <a:pt x="1286" y="6980"/>
                  </a:cubicBezTo>
                  <a:cubicBezTo>
                    <a:pt x="1358" y="6920"/>
                    <a:pt x="1358" y="6813"/>
                    <a:pt x="1298" y="6742"/>
                  </a:cubicBezTo>
                  <a:cubicBezTo>
                    <a:pt x="679" y="6004"/>
                    <a:pt x="346" y="5051"/>
                    <a:pt x="393" y="4063"/>
                  </a:cubicBezTo>
                  <a:cubicBezTo>
                    <a:pt x="441" y="3087"/>
                    <a:pt x="834" y="2158"/>
                    <a:pt x="1536" y="1455"/>
                  </a:cubicBezTo>
                  <a:cubicBezTo>
                    <a:pt x="2239" y="765"/>
                    <a:pt x="3156" y="360"/>
                    <a:pt x="4144" y="312"/>
                  </a:cubicBezTo>
                  <a:cubicBezTo>
                    <a:pt x="4200" y="309"/>
                    <a:pt x="4256" y="308"/>
                    <a:pt x="4312" y="308"/>
                  </a:cubicBezTo>
                  <a:cubicBezTo>
                    <a:pt x="4478" y="308"/>
                    <a:pt x="4641" y="321"/>
                    <a:pt x="4811" y="348"/>
                  </a:cubicBezTo>
                  <a:lnTo>
                    <a:pt x="5037" y="622"/>
                  </a:lnTo>
                  <a:lnTo>
                    <a:pt x="4942" y="848"/>
                  </a:lnTo>
                  <a:lnTo>
                    <a:pt x="4811" y="610"/>
                  </a:lnTo>
                  <a:cubicBezTo>
                    <a:pt x="4787" y="550"/>
                    <a:pt x="4727" y="527"/>
                    <a:pt x="4668" y="527"/>
                  </a:cubicBezTo>
                  <a:lnTo>
                    <a:pt x="4132" y="527"/>
                  </a:lnTo>
                  <a:cubicBezTo>
                    <a:pt x="4072" y="527"/>
                    <a:pt x="4013" y="550"/>
                    <a:pt x="3977" y="610"/>
                  </a:cubicBezTo>
                  <a:lnTo>
                    <a:pt x="3608" y="1324"/>
                  </a:lnTo>
                  <a:cubicBezTo>
                    <a:pt x="3560" y="1432"/>
                    <a:pt x="3560" y="1539"/>
                    <a:pt x="3608" y="1634"/>
                  </a:cubicBezTo>
                  <a:cubicBezTo>
                    <a:pt x="3668" y="1729"/>
                    <a:pt x="3751" y="1801"/>
                    <a:pt x="3858" y="1801"/>
                  </a:cubicBezTo>
                  <a:lnTo>
                    <a:pt x="4156" y="1836"/>
                  </a:lnTo>
                  <a:cubicBezTo>
                    <a:pt x="4215" y="1836"/>
                    <a:pt x="4275" y="1813"/>
                    <a:pt x="4310" y="1753"/>
                  </a:cubicBezTo>
                  <a:lnTo>
                    <a:pt x="4430" y="1598"/>
                  </a:lnTo>
                  <a:lnTo>
                    <a:pt x="4489" y="1670"/>
                  </a:lnTo>
                  <a:lnTo>
                    <a:pt x="4441" y="1955"/>
                  </a:lnTo>
                  <a:lnTo>
                    <a:pt x="3929" y="2027"/>
                  </a:lnTo>
                  <a:cubicBezTo>
                    <a:pt x="3906" y="2027"/>
                    <a:pt x="3894" y="2039"/>
                    <a:pt x="3858" y="2051"/>
                  </a:cubicBezTo>
                  <a:lnTo>
                    <a:pt x="3203" y="2527"/>
                  </a:lnTo>
                  <a:cubicBezTo>
                    <a:pt x="3179" y="2563"/>
                    <a:pt x="3144" y="2586"/>
                    <a:pt x="3144" y="2622"/>
                  </a:cubicBezTo>
                  <a:lnTo>
                    <a:pt x="3072" y="2920"/>
                  </a:lnTo>
                  <a:lnTo>
                    <a:pt x="2846" y="2884"/>
                  </a:lnTo>
                  <a:cubicBezTo>
                    <a:pt x="2836" y="2883"/>
                    <a:pt x="2826" y="2883"/>
                    <a:pt x="2816" y="2883"/>
                  </a:cubicBezTo>
                  <a:cubicBezTo>
                    <a:pt x="2686" y="2883"/>
                    <a:pt x="2580" y="2954"/>
                    <a:pt x="2525" y="3087"/>
                  </a:cubicBezTo>
                  <a:lnTo>
                    <a:pt x="2382" y="3456"/>
                  </a:lnTo>
                  <a:cubicBezTo>
                    <a:pt x="2358" y="3527"/>
                    <a:pt x="2358" y="3622"/>
                    <a:pt x="2405" y="3694"/>
                  </a:cubicBezTo>
                  <a:cubicBezTo>
                    <a:pt x="2441" y="3765"/>
                    <a:pt x="2501" y="3825"/>
                    <a:pt x="2596" y="3860"/>
                  </a:cubicBezTo>
                  <a:cubicBezTo>
                    <a:pt x="2441" y="3932"/>
                    <a:pt x="2322" y="4075"/>
                    <a:pt x="2322" y="4241"/>
                  </a:cubicBezTo>
                  <a:lnTo>
                    <a:pt x="2322" y="4313"/>
                  </a:lnTo>
                  <a:lnTo>
                    <a:pt x="1870" y="4849"/>
                  </a:lnTo>
                  <a:cubicBezTo>
                    <a:pt x="1786" y="4932"/>
                    <a:pt x="1763" y="5051"/>
                    <a:pt x="1763" y="5146"/>
                  </a:cubicBezTo>
                  <a:lnTo>
                    <a:pt x="1763" y="5777"/>
                  </a:lnTo>
                  <a:cubicBezTo>
                    <a:pt x="1763" y="5944"/>
                    <a:pt x="1822" y="6087"/>
                    <a:pt x="1941" y="6194"/>
                  </a:cubicBezTo>
                  <a:lnTo>
                    <a:pt x="2382" y="6623"/>
                  </a:lnTo>
                  <a:cubicBezTo>
                    <a:pt x="2489" y="6718"/>
                    <a:pt x="2608" y="6777"/>
                    <a:pt x="2739" y="6789"/>
                  </a:cubicBezTo>
                  <a:lnTo>
                    <a:pt x="4049" y="6908"/>
                  </a:lnTo>
                  <a:lnTo>
                    <a:pt x="4049" y="6956"/>
                  </a:lnTo>
                  <a:cubicBezTo>
                    <a:pt x="4037" y="7111"/>
                    <a:pt x="4096" y="7266"/>
                    <a:pt x="4227" y="7373"/>
                  </a:cubicBezTo>
                  <a:lnTo>
                    <a:pt x="4465" y="7551"/>
                  </a:lnTo>
                  <a:lnTo>
                    <a:pt x="4453" y="7587"/>
                  </a:lnTo>
                  <a:cubicBezTo>
                    <a:pt x="4394" y="7766"/>
                    <a:pt x="4453" y="7944"/>
                    <a:pt x="4584" y="8063"/>
                  </a:cubicBezTo>
                  <a:lnTo>
                    <a:pt x="4668" y="8123"/>
                  </a:lnTo>
                  <a:cubicBezTo>
                    <a:pt x="4608" y="8123"/>
                    <a:pt x="4561" y="8147"/>
                    <a:pt x="4501" y="8147"/>
                  </a:cubicBezTo>
                  <a:cubicBezTo>
                    <a:pt x="4451" y="8148"/>
                    <a:pt x="4402" y="8149"/>
                    <a:pt x="4353" y="8149"/>
                  </a:cubicBezTo>
                  <a:cubicBezTo>
                    <a:pt x="3418" y="8149"/>
                    <a:pt x="2523" y="7829"/>
                    <a:pt x="1822" y="7230"/>
                  </a:cubicBezTo>
                  <a:cubicBezTo>
                    <a:pt x="1793" y="7206"/>
                    <a:pt x="1759" y="7195"/>
                    <a:pt x="1724" y="7195"/>
                  </a:cubicBezTo>
                  <a:cubicBezTo>
                    <a:pt x="1672" y="7195"/>
                    <a:pt x="1619" y="7218"/>
                    <a:pt x="1584" y="7254"/>
                  </a:cubicBezTo>
                  <a:cubicBezTo>
                    <a:pt x="1524" y="7325"/>
                    <a:pt x="1536" y="7432"/>
                    <a:pt x="1596" y="7492"/>
                  </a:cubicBezTo>
                  <a:cubicBezTo>
                    <a:pt x="2358" y="8123"/>
                    <a:pt x="3322" y="8480"/>
                    <a:pt x="4322" y="8480"/>
                  </a:cubicBezTo>
                  <a:lnTo>
                    <a:pt x="4501" y="8480"/>
                  </a:lnTo>
                  <a:cubicBezTo>
                    <a:pt x="5573" y="8444"/>
                    <a:pt x="6573" y="7992"/>
                    <a:pt x="7323" y="7254"/>
                  </a:cubicBezTo>
                  <a:cubicBezTo>
                    <a:pt x="8085" y="6492"/>
                    <a:pt x="8513" y="5492"/>
                    <a:pt x="8561" y="4420"/>
                  </a:cubicBezTo>
                  <a:cubicBezTo>
                    <a:pt x="8573" y="3289"/>
                    <a:pt x="8216" y="2265"/>
                    <a:pt x="7537" y="1455"/>
                  </a:cubicBezTo>
                  <a:cubicBezTo>
                    <a:pt x="7506" y="1418"/>
                    <a:pt x="7462" y="1400"/>
                    <a:pt x="7417" y="1400"/>
                  </a:cubicBezTo>
                  <a:cubicBezTo>
                    <a:pt x="7375" y="1400"/>
                    <a:pt x="7333" y="1415"/>
                    <a:pt x="7299" y="1443"/>
                  </a:cubicBezTo>
                  <a:cubicBezTo>
                    <a:pt x="7228" y="1503"/>
                    <a:pt x="7228" y="1610"/>
                    <a:pt x="7287" y="1682"/>
                  </a:cubicBezTo>
                  <a:cubicBezTo>
                    <a:pt x="7728" y="2217"/>
                    <a:pt x="8025" y="2860"/>
                    <a:pt x="8144" y="3539"/>
                  </a:cubicBezTo>
                  <a:lnTo>
                    <a:pt x="8097" y="3503"/>
                  </a:lnTo>
                  <a:cubicBezTo>
                    <a:pt x="8018" y="3424"/>
                    <a:pt x="7923" y="3378"/>
                    <a:pt x="7804" y="3378"/>
                  </a:cubicBezTo>
                  <a:cubicBezTo>
                    <a:pt x="7780" y="3378"/>
                    <a:pt x="7754" y="3380"/>
                    <a:pt x="7728" y="3384"/>
                  </a:cubicBezTo>
                  <a:cubicBezTo>
                    <a:pt x="7597" y="3396"/>
                    <a:pt x="7478" y="3468"/>
                    <a:pt x="7406" y="3587"/>
                  </a:cubicBezTo>
                  <a:lnTo>
                    <a:pt x="7370" y="3634"/>
                  </a:lnTo>
                  <a:cubicBezTo>
                    <a:pt x="7299" y="3634"/>
                    <a:pt x="7228" y="3658"/>
                    <a:pt x="7168" y="3718"/>
                  </a:cubicBezTo>
                  <a:lnTo>
                    <a:pt x="6942" y="3468"/>
                  </a:lnTo>
                  <a:cubicBezTo>
                    <a:pt x="6911" y="3430"/>
                    <a:pt x="6866" y="3412"/>
                    <a:pt x="6821" y="3412"/>
                  </a:cubicBezTo>
                  <a:cubicBezTo>
                    <a:pt x="6780" y="3412"/>
                    <a:pt x="6738" y="3427"/>
                    <a:pt x="6704" y="3456"/>
                  </a:cubicBezTo>
                  <a:cubicBezTo>
                    <a:pt x="6632" y="3515"/>
                    <a:pt x="6632" y="3622"/>
                    <a:pt x="6692" y="3694"/>
                  </a:cubicBezTo>
                  <a:lnTo>
                    <a:pt x="7013" y="4099"/>
                  </a:lnTo>
                  <a:cubicBezTo>
                    <a:pt x="7049" y="4122"/>
                    <a:pt x="7085" y="4146"/>
                    <a:pt x="7132" y="4146"/>
                  </a:cubicBezTo>
                  <a:cubicBezTo>
                    <a:pt x="7180" y="4146"/>
                    <a:pt x="7228" y="4134"/>
                    <a:pt x="7251" y="4110"/>
                  </a:cubicBezTo>
                  <a:lnTo>
                    <a:pt x="7358" y="4003"/>
                  </a:lnTo>
                  <a:lnTo>
                    <a:pt x="7489" y="4099"/>
                  </a:lnTo>
                  <a:lnTo>
                    <a:pt x="7001" y="5075"/>
                  </a:lnTo>
                  <a:lnTo>
                    <a:pt x="6966" y="5075"/>
                  </a:lnTo>
                  <a:cubicBezTo>
                    <a:pt x="6930" y="5075"/>
                    <a:pt x="6894" y="5063"/>
                    <a:pt x="6870" y="5027"/>
                  </a:cubicBezTo>
                  <a:lnTo>
                    <a:pt x="6215" y="4230"/>
                  </a:lnTo>
                  <a:cubicBezTo>
                    <a:pt x="6181" y="4188"/>
                    <a:pt x="6129" y="4170"/>
                    <a:pt x="6079" y="4170"/>
                  </a:cubicBezTo>
                  <a:cubicBezTo>
                    <a:pt x="6043" y="4170"/>
                    <a:pt x="6007" y="4179"/>
                    <a:pt x="5977" y="4194"/>
                  </a:cubicBezTo>
                  <a:cubicBezTo>
                    <a:pt x="5894" y="4253"/>
                    <a:pt x="5894" y="4360"/>
                    <a:pt x="5942" y="4432"/>
                  </a:cubicBezTo>
                  <a:lnTo>
                    <a:pt x="6596" y="5242"/>
                  </a:lnTo>
                  <a:cubicBezTo>
                    <a:pt x="6684" y="5351"/>
                    <a:pt x="6811" y="5410"/>
                    <a:pt x="6932" y="5410"/>
                  </a:cubicBezTo>
                  <a:cubicBezTo>
                    <a:pt x="6944" y="5410"/>
                    <a:pt x="6955" y="5409"/>
                    <a:pt x="6966" y="5408"/>
                  </a:cubicBezTo>
                  <a:lnTo>
                    <a:pt x="7180" y="5384"/>
                  </a:lnTo>
                  <a:lnTo>
                    <a:pt x="6525" y="6908"/>
                  </a:lnTo>
                  <a:cubicBezTo>
                    <a:pt x="6477" y="7016"/>
                    <a:pt x="6418" y="7111"/>
                    <a:pt x="6335" y="7206"/>
                  </a:cubicBezTo>
                  <a:lnTo>
                    <a:pt x="5811" y="7825"/>
                  </a:lnTo>
                  <a:cubicBezTo>
                    <a:pt x="5537" y="7944"/>
                    <a:pt x="5275" y="8028"/>
                    <a:pt x="4989" y="8087"/>
                  </a:cubicBezTo>
                  <a:lnTo>
                    <a:pt x="4703" y="7825"/>
                  </a:lnTo>
                  <a:cubicBezTo>
                    <a:pt x="4680" y="7801"/>
                    <a:pt x="4668" y="7754"/>
                    <a:pt x="4680" y="7706"/>
                  </a:cubicBezTo>
                  <a:lnTo>
                    <a:pt x="4727" y="7551"/>
                  </a:lnTo>
                  <a:cubicBezTo>
                    <a:pt x="4739" y="7468"/>
                    <a:pt x="4727" y="7408"/>
                    <a:pt x="4668" y="7373"/>
                  </a:cubicBezTo>
                  <a:lnTo>
                    <a:pt x="4334" y="7123"/>
                  </a:lnTo>
                  <a:cubicBezTo>
                    <a:pt x="4310" y="7099"/>
                    <a:pt x="4287" y="7075"/>
                    <a:pt x="4287" y="7027"/>
                  </a:cubicBezTo>
                  <a:lnTo>
                    <a:pt x="4322" y="6813"/>
                  </a:lnTo>
                  <a:cubicBezTo>
                    <a:pt x="4322" y="6777"/>
                    <a:pt x="4322" y="6730"/>
                    <a:pt x="4287" y="6694"/>
                  </a:cubicBezTo>
                  <a:cubicBezTo>
                    <a:pt x="4263" y="6670"/>
                    <a:pt x="4215" y="6635"/>
                    <a:pt x="4168" y="6635"/>
                  </a:cubicBezTo>
                  <a:lnTo>
                    <a:pt x="2679" y="6504"/>
                  </a:lnTo>
                  <a:cubicBezTo>
                    <a:pt x="2620" y="6504"/>
                    <a:pt x="2560" y="6480"/>
                    <a:pt x="2536" y="6432"/>
                  </a:cubicBezTo>
                  <a:lnTo>
                    <a:pt x="2084" y="6004"/>
                  </a:lnTo>
                  <a:cubicBezTo>
                    <a:pt x="2048" y="5956"/>
                    <a:pt x="2013" y="5884"/>
                    <a:pt x="2013" y="5825"/>
                  </a:cubicBezTo>
                  <a:lnTo>
                    <a:pt x="2013" y="5194"/>
                  </a:lnTo>
                  <a:cubicBezTo>
                    <a:pt x="2013" y="5170"/>
                    <a:pt x="2024" y="5134"/>
                    <a:pt x="2048" y="5122"/>
                  </a:cubicBezTo>
                  <a:lnTo>
                    <a:pt x="2548" y="4539"/>
                  </a:lnTo>
                  <a:cubicBezTo>
                    <a:pt x="2584" y="4515"/>
                    <a:pt x="2596" y="4480"/>
                    <a:pt x="2596" y="4432"/>
                  </a:cubicBezTo>
                  <a:lnTo>
                    <a:pt x="2596" y="4301"/>
                  </a:lnTo>
                  <a:cubicBezTo>
                    <a:pt x="2596" y="4253"/>
                    <a:pt x="2620" y="4218"/>
                    <a:pt x="2667" y="4194"/>
                  </a:cubicBezTo>
                  <a:lnTo>
                    <a:pt x="3072" y="4015"/>
                  </a:lnTo>
                  <a:lnTo>
                    <a:pt x="3810" y="4003"/>
                  </a:lnTo>
                  <a:cubicBezTo>
                    <a:pt x="3834" y="4003"/>
                    <a:pt x="3846" y="4015"/>
                    <a:pt x="3846" y="4039"/>
                  </a:cubicBezTo>
                  <a:cubicBezTo>
                    <a:pt x="3858" y="4170"/>
                    <a:pt x="3965" y="4289"/>
                    <a:pt x="4096" y="4313"/>
                  </a:cubicBezTo>
                  <a:lnTo>
                    <a:pt x="4632" y="4491"/>
                  </a:lnTo>
                  <a:cubicBezTo>
                    <a:pt x="4668" y="4503"/>
                    <a:pt x="4705" y="4510"/>
                    <a:pt x="4741" y="4510"/>
                  </a:cubicBezTo>
                  <a:cubicBezTo>
                    <a:pt x="4813" y="4510"/>
                    <a:pt x="4882" y="4484"/>
                    <a:pt x="4930" y="4420"/>
                  </a:cubicBezTo>
                  <a:cubicBezTo>
                    <a:pt x="5001" y="4360"/>
                    <a:pt x="5037" y="4253"/>
                    <a:pt x="5025" y="4170"/>
                  </a:cubicBezTo>
                  <a:lnTo>
                    <a:pt x="5692" y="4110"/>
                  </a:lnTo>
                  <a:cubicBezTo>
                    <a:pt x="5823" y="4099"/>
                    <a:pt x="5930" y="4039"/>
                    <a:pt x="6013" y="3932"/>
                  </a:cubicBezTo>
                  <a:cubicBezTo>
                    <a:pt x="6096" y="3825"/>
                    <a:pt x="6120" y="3694"/>
                    <a:pt x="6096" y="3575"/>
                  </a:cubicBezTo>
                  <a:lnTo>
                    <a:pt x="6073" y="3479"/>
                  </a:lnTo>
                  <a:cubicBezTo>
                    <a:pt x="6050" y="3344"/>
                    <a:pt x="5931" y="3240"/>
                    <a:pt x="5776" y="3240"/>
                  </a:cubicBezTo>
                  <a:cubicBezTo>
                    <a:pt x="5768" y="3240"/>
                    <a:pt x="5760" y="3241"/>
                    <a:pt x="5751" y="3241"/>
                  </a:cubicBezTo>
                  <a:lnTo>
                    <a:pt x="5406" y="3277"/>
                  </a:lnTo>
                  <a:lnTo>
                    <a:pt x="5346" y="3217"/>
                  </a:lnTo>
                  <a:lnTo>
                    <a:pt x="5811" y="2753"/>
                  </a:lnTo>
                  <a:cubicBezTo>
                    <a:pt x="5870" y="2694"/>
                    <a:pt x="5870" y="2586"/>
                    <a:pt x="5811" y="2515"/>
                  </a:cubicBezTo>
                  <a:cubicBezTo>
                    <a:pt x="5781" y="2485"/>
                    <a:pt x="5739" y="2470"/>
                    <a:pt x="5696" y="2470"/>
                  </a:cubicBezTo>
                  <a:cubicBezTo>
                    <a:pt x="5653" y="2470"/>
                    <a:pt x="5608" y="2485"/>
                    <a:pt x="5573" y="2515"/>
                  </a:cubicBezTo>
                  <a:lnTo>
                    <a:pt x="5001" y="3063"/>
                  </a:lnTo>
                  <a:lnTo>
                    <a:pt x="4811" y="3146"/>
                  </a:lnTo>
                  <a:lnTo>
                    <a:pt x="4287" y="2741"/>
                  </a:lnTo>
                  <a:cubicBezTo>
                    <a:pt x="4260" y="2714"/>
                    <a:pt x="4220" y="2701"/>
                    <a:pt x="4181" y="2701"/>
                  </a:cubicBezTo>
                  <a:cubicBezTo>
                    <a:pt x="4168" y="2701"/>
                    <a:pt x="4156" y="2703"/>
                    <a:pt x="4144" y="2706"/>
                  </a:cubicBezTo>
                  <a:lnTo>
                    <a:pt x="3418" y="2944"/>
                  </a:lnTo>
                  <a:cubicBezTo>
                    <a:pt x="3394" y="2944"/>
                    <a:pt x="3370" y="2967"/>
                    <a:pt x="3358" y="2979"/>
                  </a:cubicBezTo>
                  <a:lnTo>
                    <a:pt x="3394" y="2753"/>
                  </a:lnTo>
                  <a:lnTo>
                    <a:pt x="3977" y="2336"/>
                  </a:lnTo>
                  <a:lnTo>
                    <a:pt x="4572" y="2253"/>
                  </a:lnTo>
                  <a:cubicBezTo>
                    <a:pt x="4644" y="2229"/>
                    <a:pt x="4703" y="2170"/>
                    <a:pt x="4703" y="2110"/>
                  </a:cubicBezTo>
                  <a:lnTo>
                    <a:pt x="4787" y="1634"/>
                  </a:lnTo>
                  <a:cubicBezTo>
                    <a:pt x="4787" y="1598"/>
                    <a:pt x="4787" y="1551"/>
                    <a:pt x="4751" y="1515"/>
                  </a:cubicBezTo>
                  <a:lnTo>
                    <a:pt x="4513" y="1205"/>
                  </a:lnTo>
                  <a:cubicBezTo>
                    <a:pt x="4489" y="1158"/>
                    <a:pt x="4430" y="1146"/>
                    <a:pt x="4382" y="1146"/>
                  </a:cubicBezTo>
                  <a:cubicBezTo>
                    <a:pt x="4322" y="1146"/>
                    <a:pt x="4275" y="1182"/>
                    <a:pt x="4251" y="1217"/>
                  </a:cubicBezTo>
                  <a:lnTo>
                    <a:pt x="4072" y="1491"/>
                  </a:lnTo>
                  <a:lnTo>
                    <a:pt x="3870" y="1479"/>
                  </a:lnTo>
                  <a:lnTo>
                    <a:pt x="4203" y="860"/>
                  </a:lnTo>
                  <a:lnTo>
                    <a:pt x="4525" y="860"/>
                  </a:lnTo>
                  <a:lnTo>
                    <a:pt x="4787" y="1324"/>
                  </a:lnTo>
                  <a:cubicBezTo>
                    <a:pt x="4811" y="1384"/>
                    <a:pt x="4870" y="1420"/>
                    <a:pt x="4930" y="1420"/>
                  </a:cubicBezTo>
                  <a:cubicBezTo>
                    <a:pt x="4989" y="1420"/>
                    <a:pt x="5049" y="1372"/>
                    <a:pt x="5084" y="1312"/>
                  </a:cubicBezTo>
                  <a:lnTo>
                    <a:pt x="5323" y="765"/>
                  </a:lnTo>
                  <a:cubicBezTo>
                    <a:pt x="5358" y="658"/>
                    <a:pt x="5346" y="550"/>
                    <a:pt x="5287" y="467"/>
                  </a:cubicBezTo>
                  <a:lnTo>
                    <a:pt x="5287" y="467"/>
                  </a:lnTo>
                  <a:cubicBezTo>
                    <a:pt x="5834" y="610"/>
                    <a:pt x="6346" y="884"/>
                    <a:pt x="6787" y="1253"/>
                  </a:cubicBezTo>
                  <a:cubicBezTo>
                    <a:pt x="6825" y="1280"/>
                    <a:pt x="6864" y="1292"/>
                    <a:pt x="6903" y="1292"/>
                  </a:cubicBezTo>
                  <a:cubicBezTo>
                    <a:pt x="6949" y="1292"/>
                    <a:pt x="6992" y="1274"/>
                    <a:pt x="7025" y="1241"/>
                  </a:cubicBezTo>
                  <a:cubicBezTo>
                    <a:pt x="7085" y="1158"/>
                    <a:pt x="7073" y="1062"/>
                    <a:pt x="7013" y="1003"/>
                  </a:cubicBezTo>
                  <a:cubicBezTo>
                    <a:pt x="6253" y="345"/>
                    <a:pt x="5266" y="0"/>
                    <a:pt x="42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9" name="Shape 1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" name="Google Shape;1910;p5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Partnerships</a:t>
            </a:r>
            <a:endParaRPr/>
          </a:p>
        </p:txBody>
      </p:sp>
      <p:pic>
        <p:nvPicPr>
          <p:cNvPr id="1911" name="Google Shape;1911;p59" title="Key Partners - visual selection (2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4924" y="417175"/>
            <a:ext cx="6214151" cy="430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2" name="Google Shape;1912;p59"/>
          <p:cNvSpPr/>
          <p:nvPr/>
        </p:nvSpPr>
        <p:spPr>
          <a:xfrm>
            <a:off x="7639050" y="1685925"/>
            <a:ext cx="295200" cy="2859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C3B1"/>
          </a:solidFill>
          <a:ln cap="flat" cmpd="sng" w="9525">
            <a:solidFill>
              <a:srgbClr val="00C3B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1913" name="Google Shape;1913;p59"/>
          <p:cNvSpPr/>
          <p:nvPr/>
        </p:nvSpPr>
        <p:spPr>
          <a:xfrm>
            <a:off x="1464925" y="3124200"/>
            <a:ext cx="295200" cy="2859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C3B1"/>
          </a:solidFill>
          <a:ln cap="flat" cmpd="sng" w="9525">
            <a:solidFill>
              <a:srgbClr val="00C3B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7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p6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Resources</a:t>
            </a:r>
            <a:endParaRPr/>
          </a:p>
        </p:txBody>
      </p:sp>
      <p:pic>
        <p:nvPicPr>
          <p:cNvPr id="1919" name="Google Shape;1919;p60" title="Key Resources - visual selection (2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257" y="301600"/>
            <a:ext cx="6673344" cy="484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0" name="Google Shape;1920;p60"/>
          <p:cNvSpPr/>
          <p:nvPr/>
        </p:nvSpPr>
        <p:spPr>
          <a:xfrm>
            <a:off x="6638925" y="2695575"/>
            <a:ext cx="295200" cy="2859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C3B1"/>
          </a:solidFill>
          <a:ln cap="flat" cmpd="sng" w="9525">
            <a:solidFill>
              <a:srgbClr val="00C3B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4" name="Shape 1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" name="Google Shape;1925;p6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Possible Revenue Streams</a:t>
            </a:r>
            <a:endParaRPr/>
          </a:p>
        </p:txBody>
      </p:sp>
      <p:sp>
        <p:nvSpPr>
          <p:cNvPr id="1926" name="Google Shape;1926;p61"/>
          <p:cNvSpPr txBox="1"/>
          <p:nvPr>
            <p:ph idx="4294967295" type="title"/>
          </p:nvPr>
        </p:nvSpPr>
        <p:spPr>
          <a:xfrm>
            <a:off x="1037804" y="3422113"/>
            <a:ext cx="2193300" cy="35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10%</a:t>
            </a:r>
            <a:endParaRPr sz="1800"/>
          </a:p>
        </p:txBody>
      </p:sp>
      <p:sp>
        <p:nvSpPr>
          <p:cNvPr id="1927" name="Google Shape;1927;p61"/>
          <p:cNvSpPr txBox="1"/>
          <p:nvPr>
            <p:ph idx="4294967295" type="title"/>
          </p:nvPr>
        </p:nvSpPr>
        <p:spPr>
          <a:xfrm>
            <a:off x="1037775" y="2725825"/>
            <a:ext cx="2193300" cy="35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15%</a:t>
            </a:r>
            <a:endParaRPr sz="1800"/>
          </a:p>
        </p:txBody>
      </p:sp>
      <p:sp>
        <p:nvSpPr>
          <p:cNvPr id="1928" name="Google Shape;1928;p61"/>
          <p:cNvSpPr txBox="1"/>
          <p:nvPr>
            <p:ph idx="4294967295" type="title"/>
          </p:nvPr>
        </p:nvSpPr>
        <p:spPr>
          <a:xfrm>
            <a:off x="1031028" y="1939963"/>
            <a:ext cx="2193300" cy="35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20%</a:t>
            </a:r>
            <a:endParaRPr sz="1800"/>
          </a:p>
        </p:txBody>
      </p:sp>
      <p:sp>
        <p:nvSpPr>
          <p:cNvPr id="1929" name="Google Shape;1929;p61"/>
          <p:cNvSpPr txBox="1"/>
          <p:nvPr>
            <p:ph idx="4294967295" type="title"/>
          </p:nvPr>
        </p:nvSpPr>
        <p:spPr>
          <a:xfrm>
            <a:off x="1031016" y="1238975"/>
            <a:ext cx="2193300" cy="35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50%</a:t>
            </a:r>
            <a:endParaRPr sz="1800"/>
          </a:p>
        </p:txBody>
      </p:sp>
      <p:sp>
        <p:nvSpPr>
          <p:cNvPr id="1930" name="Google Shape;1930;p61"/>
          <p:cNvSpPr txBox="1"/>
          <p:nvPr>
            <p:ph idx="4294967295" type="subTitle"/>
          </p:nvPr>
        </p:nvSpPr>
        <p:spPr>
          <a:xfrm>
            <a:off x="1037800" y="3690013"/>
            <a:ext cx="2193300" cy="3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 To Consumer</a:t>
            </a:r>
            <a:endParaRPr/>
          </a:p>
        </p:txBody>
      </p:sp>
      <p:sp>
        <p:nvSpPr>
          <p:cNvPr id="1931" name="Google Shape;1931;p61"/>
          <p:cNvSpPr txBox="1"/>
          <p:nvPr>
            <p:ph idx="4294967295" type="subTitle"/>
          </p:nvPr>
        </p:nvSpPr>
        <p:spPr>
          <a:xfrm>
            <a:off x="1037775" y="3026800"/>
            <a:ext cx="2193300" cy="3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Subscription Model</a:t>
            </a:r>
            <a:endParaRPr/>
          </a:p>
        </p:txBody>
      </p:sp>
      <p:sp>
        <p:nvSpPr>
          <p:cNvPr id="1932" name="Google Shape;1932;p61"/>
          <p:cNvSpPr txBox="1"/>
          <p:nvPr>
            <p:ph idx="4294967295" type="subTitle"/>
          </p:nvPr>
        </p:nvSpPr>
        <p:spPr>
          <a:xfrm>
            <a:off x="1031000" y="2187837"/>
            <a:ext cx="2193300" cy="3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B2B Sales w/ Hospitals &amp; Healthcare Systems</a:t>
            </a:r>
            <a:endParaRPr/>
          </a:p>
        </p:txBody>
      </p:sp>
      <p:sp>
        <p:nvSpPr>
          <p:cNvPr id="1933" name="Google Shape;1933;p61"/>
          <p:cNvSpPr txBox="1"/>
          <p:nvPr>
            <p:ph idx="4294967295" type="subTitle"/>
          </p:nvPr>
        </p:nvSpPr>
        <p:spPr>
          <a:xfrm>
            <a:off x="1031027" y="1499000"/>
            <a:ext cx="2193300" cy="3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Licensing &amp; Royalty</a:t>
            </a:r>
            <a:endParaRPr/>
          </a:p>
        </p:txBody>
      </p:sp>
      <p:sp>
        <p:nvSpPr>
          <p:cNvPr id="1934" name="Google Shape;1934;p61"/>
          <p:cNvSpPr/>
          <p:nvPr/>
        </p:nvSpPr>
        <p:spPr>
          <a:xfrm>
            <a:off x="720000" y="1315711"/>
            <a:ext cx="183300" cy="183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1935" name="Google Shape;1935;p61"/>
          <p:cNvSpPr/>
          <p:nvPr/>
        </p:nvSpPr>
        <p:spPr>
          <a:xfrm>
            <a:off x="720000" y="2004549"/>
            <a:ext cx="183300" cy="183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1936" name="Google Shape;1936;p61"/>
          <p:cNvSpPr/>
          <p:nvPr/>
        </p:nvSpPr>
        <p:spPr>
          <a:xfrm>
            <a:off x="726775" y="2778261"/>
            <a:ext cx="183300" cy="183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1937" name="Google Shape;1937;p61"/>
          <p:cNvSpPr/>
          <p:nvPr/>
        </p:nvSpPr>
        <p:spPr>
          <a:xfrm>
            <a:off x="726775" y="3462399"/>
            <a:ext cx="183300" cy="183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1938" name="Google Shape;1938;p61"/>
          <p:cNvSpPr txBox="1"/>
          <p:nvPr>
            <p:ph idx="4294967295" type="title"/>
          </p:nvPr>
        </p:nvSpPr>
        <p:spPr>
          <a:xfrm>
            <a:off x="1037804" y="4149825"/>
            <a:ext cx="2193300" cy="35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5</a:t>
            </a:r>
            <a:r>
              <a:rPr lang="en" sz="1800"/>
              <a:t>%</a:t>
            </a:r>
            <a:endParaRPr sz="1800"/>
          </a:p>
        </p:txBody>
      </p:sp>
      <p:sp>
        <p:nvSpPr>
          <p:cNvPr id="1939" name="Google Shape;1939;p61"/>
          <p:cNvSpPr txBox="1"/>
          <p:nvPr>
            <p:ph idx="4294967295" type="subTitle"/>
          </p:nvPr>
        </p:nvSpPr>
        <p:spPr>
          <a:xfrm>
            <a:off x="1037800" y="4417725"/>
            <a:ext cx="2193300" cy="3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Asset Sales or </a:t>
            </a:r>
            <a:r>
              <a:rPr lang="en"/>
              <a:t>Acquisition</a:t>
            </a:r>
            <a:endParaRPr/>
          </a:p>
        </p:txBody>
      </p:sp>
      <p:sp>
        <p:nvSpPr>
          <p:cNvPr id="1940" name="Google Shape;1940;p61"/>
          <p:cNvSpPr/>
          <p:nvPr/>
        </p:nvSpPr>
        <p:spPr>
          <a:xfrm>
            <a:off x="726775" y="4190111"/>
            <a:ext cx="183300" cy="1833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id="1941" name="Google Shape;1941;p61" title="chart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5275" y="1523825"/>
            <a:ext cx="4468125" cy="276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2" name="Google Shape;1942;p61"/>
          <p:cNvSpPr/>
          <p:nvPr/>
        </p:nvSpPr>
        <p:spPr>
          <a:xfrm>
            <a:off x="297075" y="1238975"/>
            <a:ext cx="295200" cy="2859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C3B1"/>
          </a:solidFill>
          <a:ln cap="flat" cmpd="sng" w="9525">
            <a:solidFill>
              <a:srgbClr val="00C3B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6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" name="Google Shape;1947;p62"/>
          <p:cNvSpPr txBox="1"/>
          <p:nvPr>
            <p:ph type="title"/>
          </p:nvPr>
        </p:nvSpPr>
        <p:spPr>
          <a:xfrm>
            <a:off x="73575" y="1572225"/>
            <a:ext cx="1801200" cy="5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 BREAKDOWN</a:t>
            </a:r>
            <a:endParaRPr/>
          </a:p>
        </p:txBody>
      </p:sp>
      <p:grpSp>
        <p:nvGrpSpPr>
          <p:cNvPr id="1948" name="Google Shape;1948;p62"/>
          <p:cNvGrpSpPr/>
          <p:nvPr/>
        </p:nvGrpSpPr>
        <p:grpSpPr>
          <a:xfrm>
            <a:off x="2042975" y="392312"/>
            <a:ext cx="6572077" cy="4358885"/>
            <a:chOff x="2050325" y="133700"/>
            <a:chExt cx="6572077" cy="4358885"/>
          </a:xfrm>
        </p:grpSpPr>
        <p:sp>
          <p:nvSpPr>
            <p:cNvPr id="1949" name="Google Shape;1949;p62"/>
            <p:cNvSpPr/>
            <p:nvPr/>
          </p:nvSpPr>
          <p:spPr>
            <a:xfrm>
              <a:off x="3468725" y="133800"/>
              <a:ext cx="2467200" cy="447900"/>
            </a:xfrm>
            <a:prstGeom prst="flowChartAlternateProcess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lt1"/>
                  </a:solidFill>
                  <a:latin typeface="Syne"/>
                  <a:ea typeface="Syne"/>
                  <a:cs typeface="Syne"/>
                  <a:sym typeface="Syne"/>
                </a:rPr>
                <a:t>Cost Item</a:t>
              </a:r>
              <a:endParaRPr b="1" sz="1700">
                <a:solidFill>
                  <a:schemeClr val="lt1"/>
                </a:solidFill>
                <a:latin typeface="Syne"/>
                <a:ea typeface="Syne"/>
                <a:cs typeface="Syne"/>
                <a:sym typeface="Syne"/>
              </a:endParaRPr>
            </a:p>
          </p:txBody>
        </p:sp>
        <p:sp>
          <p:nvSpPr>
            <p:cNvPr id="1950" name="Google Shape;1950;p62"/>
            <p:cNvSpPr/>
            <p:nvPr/>
          </p:nvSpPr>
          <p:spPr>
            <a:xfrm>
              <a:off x="6155050" y="133700"/>
              <a:ext cx="2467200" cy="447900"/>
            </a:xfrm>
            <a:prstGeom prst="flowChartAlternateProcess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lt1"/>
                  </a:solidFill>
                  <a:latin typeface="Syne"/>
                  <a:ea typeface="Syne"/>
                  <a:cs typeface="Syne"/>
                  <a:sym typeface="Syne"/>
                </a:rPr>
                <a:t>Estimated Cost</a:t>
              </a:r>
              <a:endParaRPr/>
            </a:p>
          </p:txBody>
        </p:sp>
        <p:sp>
          <p:nvSpPr>
            <p:cNvPr id="1951" name="Google Shape;1951;p62"/>
            <p:cNvSpPr/>
            <p:nvPr/>
          </p:nvSpPr>
          <p:spPr>
            <a:xfrm>
              <a:off x="2050325" y="671400"/>
              <a:ext cx="1242900" cy="888900"/>
            </a:xfrm>
            <a:prstGeom prst="flowChartAlternateProcess">
              <a:avLst/>
            </a:pr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4A86E8"/>
                  </a:solidFill>
                  <a:latin typeface="Syne"/>
                  <a:ea typeface="Syne"/>
                  <a:cs typeface="Syne"/>
                  <a:sym typeface="Syne"/>
                </a:rPr>
                <a:t>Device </a:t>
              </a:r>
              <a:endParaRPr b="1" sz="1000">
                <a:solidFill>
                  <a:srgbClr val="4A86E8"/>
                </a:solidFill>
                <a:latin typeface="Syne"/>
                <a:ea typeface="Syne"/>
                <a:cs typeface="Syne"/>
                <a:sym typeface="Syne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4A86E8"/>
                  </a:solidFill>
                  <a:latin typeface="Syne"/>
                  <a:ea typeface="Syne"/>
                  <a:cs typeface="Syne"/>
                  <a:sym typeface="Syne"/>
                </a:rPr>
                <a:t>Development</a:t>
              </a:r>
              <a:endParaRPr b="1" sz="1000">
                <a:solidFill>
                  <a:srgbClr val="4A86E8"/>
                </a:solidFill>
                <a:latin typeface="Syne"/>
                <a:ea typeface="Syne"/>
                <a:cs typeface="Syne"/>
                <a:sym typeface="Syne"/>
              </a:endParaRPr>
            </a:p>
          </p:txBody>
        </p:sp>
        <p:sp>
          <p:nvSpPr>
            <p:cNvPr id="1952" name="Google Shape;1952;p62"/>
            <p:cNvSpPr/>
            <p:nvPr/>
          </p:nvSpPr>
          <p:spPr>
            <a:xfrm>
              <a:off x="3468849" y="659051"/>
              <a:ext cx="2467200" cy="183000"/>
            </a:xfrm>
            <a:prstGeom prst="flowChartAlternateProcess">
              <a:avLst/>
            </a:prstGeom>
            <a:solidFill>
              <a:srgbClr val="588DE8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Albert Sans"/>
                  <a:ea typeface="Albert Sans"/>
                  <a:cs typeface="Albert Sans"/>
                  <a:sym typeface="Albert Sans"/>
                </a:rPr>
                <a:t>Sensor </a:t>
              </a:r>
              <a:r>
                <a:rPr lang="en" sz="1100">
                  <a:solidFill>
                    <a:schemeClr val="dk1"/>
                  </a:solidFill>
                  <a:latin typeface="Albert Sans"/>
                  <a:ea typeface="Albert Sans"/>
                  <a:cs typeface="Albert Sans"/>
                  <a:sym typeface="Albert Sans"/>
                </a:rPr>
                <a:t>Fabrication</a:t>
              </a:r>
              <a:endParaRPr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953" name="Google Shape;1953;p62"/>
            <p:cNvSpPr/>
            <p:nvPr/>
          </p:nvSpPr>
          <p:spPr>
            <a:xfrm>
              <a:off x="6155202" y="659051"/>
              <a:ext cx="2467200" cy="183000"/>
            </a:xfrm>
            <a:prstGeom prst="flowChartAlternateProcess">
              <a:avLst/>
            </a:prstGeom>
            <a:solidFill>
              <a:srgbClr val="588DE8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Albert Sans"/>
                  <a:ea typeface="Albert Sans"/>
                  <a:cs typeface="Albert Sans"/>
                  <a:sym typeface="Albert Sans"/>
                </a:rPr>
                <a:t>$54-$300 per unit</a:t>
              </a:r>
              <a:endParaRPr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954" name="Google Shape;1954;p62"/>
            <p:cNvSpPr/>
            <p:nvPr/>
          </p:nvSpPr>
          <p:spPr>
            <a:xfrm>
              <a:off x="3468849" y="902442"/>
              <a:ext cx="2467200" cy="183000"/>
            </a:xfrm>
            <a:prstGeom prst="flowChartAlternateProcess">
              <a:avLst/>
            </a:prstGeom>
            <a:solidFill>
              <a:srgbClr val="588DE8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Albert Sans"/>
                  <a:ea typeface="Albert Sans"/>
                  <a:cs typeface="Albert Sans"/>
                  <a:sym typeface="Albert Sans"/>
                </a:rPr>
                <a:t>Transmitter Development</a:t>
              </a:r>
              <a:endParaRPr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955" name="Google Shape;1955;p62"/>
            <p:cNvSpPr/>
            <p:nvPr/>
          </p:nvSpPr>
          <p:spPr>
            <a:xfrm>
              <a:off x="6155202" y="902442"/>
              <a:ext cx="2467200" cy="183000"/>
            </a:xfrm>
            <a:prstGeom prst="flowChartAlternateProcess">
              <a:avLst/>
            </a:prstGeom>
            <a:solidFill>
              <a:srgbClr val="588DE8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Albert Sans"/>
                  <a:ea typeface="Albert Sans"/>
                  <a:cs typeface="Albert Sans"/>
                  <a:sym typeface="Albert Sans"/>
                </a:rPr>
                <a:t>$200-$600 per unit</a:t>
              </a:r>
              <a:endParaRPr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956" name="Google Shape;1956;p62"/>
            <p:cNvSpPr/>
            <p:nvPr/>
          </p:nvSpPr>
          <p:spPr>
            <a:xfrm>
              <a:off x="3468849" y="1145833"/>
              <a:ext cx="2467200" cy="183000"/>
            </a:xfrm>
            <a:prstGeom prst="flowChartAlternateProcess">
              <a:avLst/>
            </a:prstGeom>
            <a:solidFill>
              <a:srgbClr val="588DE8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Albert Sans"/>
                  <a:ea typeface="Albert Sans"/>
                  <a:cs typeface="Albert Sans"/>
                  <a:sym typeface="Albert Sans"/>
                </a:rPr>
                <a:t>Software/App Development</a:t>
              </a:r>
              <a:endParaRPr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957" name="Google Shape;1957;p62"/>
            <p:cNvSpPr/>
            <p:nvPr/>
          </p:nvSpPr>
          <p:spPr>
            <a:xfrm>
              <a:off x="6155202" y="1145833"/>
              <a:ext cx="2467200" cy="183000"/>
            </a:xfrm>
            <a:prstGeom prst="flowChartAlternateProcess">
              <a:avLst/>
            </a:prstGeom>
            <a:solidFill>
              <a:srgbClr val="588DE8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Albert Sans"/>
                  <a:ea typeface="Albert Sans"/>
                  <a:cs typeface="Albert Sans"/>
                  <a:sym typeface="Albert Sans"/>
                </a:rPr>
                <a:t>$25,000-$100,000</a:t>
              </a:r>
              <a:endParaRPr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958" name="Google Shape;1958;p62"/>
            <p:cNvSpPr/>
            <p:nvPr/>
          </p:nvSpPr>
          <p:spPr>
            <a:xfrm>
              <a:off x="3468849" y="1389223"/>
              <a:ext cx="2467200" cy="183000"/>
            </a:xfrm>
            <a:prstGeom prst="flowChartAlternateProcess">
              <a:avLst/>
            </a:prstGeom>
            <a:solidFill>
              <a:srgbClr val="588DE8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Albert Sans"/>
                  <a:ea typeface="Albert Sans"/>
                  <a:cs typeface="Albert Sans"/>
                  <a:sym typeface="Albert Sans"/>
                </a:rPr>
                <a:t>Biocompatibility</a:t>
              </a:r>
              <a:r>
                <a:rPr lang="en" sz="1100">
                  <a:solidFill>
                    <a:schemeClr val="dk1"/>
                  </a:solidFill>
                  <a:latin typeface="Albert Sans"/>
                  <a:ea typeface="Albert Sans"/>
                  <a:cs typeface="Albert Sans"/>
                  <a:sym typeface="Albert Sans"/>
                </a:rPr>
                <a:t> Testing</a:t>
              </a:r>
              <a:endParaRPr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959" name="Google Shape;1959;p62"/>
            <p:cNvSpPr/>
            <p:nvPr/>
          </p:nvSpPr>
          <p:spPr>
            <a:xfrm>
              <a:off x="6155202" y="1389223"/>
              <a:ext cx="2467200" cy="183000"/>
            </a:xfrm>
            <a:prstGeom prst="flowChartAlternateProcess">
              <a:avLst/>
            </a:prstGeom>
            <a:solidFill>
              <a:srgbClr val="588DE8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Albert Sans"/>
                  <a:ea typeface="Albert Sans"/>
                  <a:cs typeface="Albert Sans"/>
                  <a:sym typeface="Albert Sans"/>
                </a:rPr>
                <a:t>$5,000-$20,000</a:t>
              </a:r>
              <a:endParaRPr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960" name="Google Shape;1960;p62"/>
            <p:cNvSpPr/>
            <p:nvPr/>
          </p:nvSpPr>
          <p:spPr>
            <a:xfrm>
              <a:off x="3468891" y="1632614"/>
              <a:ext cx="2467200" cy="183000"/>
            </a:xfrm>
            <a:prstGeom prst="flowChartAlternateProcess">
              <a:avLst/>
            </a:prstGeom>
            <a:solidFill>
              <a:srgbClr val="9900FE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Albert Sans"/>
                  <a:ea typeface="Albert Sans"/>
                  <a:cs typeface="Albert Sans"/>
                  <a:sym typeface="Albert Sans"/>
                </a:rPr>
                <a:t>US Utility Patent Filing</a:t>
              </a:r>
              <a:endParaRPr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961" name="Google Shape;1961;p62"/>
            <p:cNvSpPr/>
            <p:nvPr/>
          </p:nvSpPr>
          <p:spPr>
            <a:xfrm>
              <a:off x="6155195" y="1632614"/>
              <a:ext cx="2467200" cy="183000"/>
            </a:xfrm>
            <a:prstGeom prst="flowChartAlternateProcess">
              <a:avLst/>
            </a:prstGeom>
            <a:solidFill>
              <a:srgbClr val="9900FE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Albert Sans"/>
                  <a:ea typeface="Albert Sans"/>
                  <a:cs typeface="Albert Sans"/>
                  <a:sym typeface="Albert Sans"/>
                </a:rPr>
                <a:t>$15,000-$25,000</a:t>
              </a:r>
              <a:endParaRPr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962" name="Google Shape;1962;p62"/>
            <p:cNvSpPr/>
            <p:nvPr/>
          </p:nvSpPr>
          <p:spPr>
            <a:xfrm>
              <a:off x="3468891" y="2119396"/>
              <a:ext cx="2467200" cy="183000"/>
            </a:xfrm>
            <a:prstGeom prst="flowChartAlternateProcess">
              <a:avLst/>
            </a:prstGeom>
            <a:solidFill>
              <a:srgbClr val="9900FE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Albert Sans"/>
                  <a:ea typeface="Albert Sans"/>
                  <a:cs typeface="Albert Sans"/>
                  <a:sym typeface="Albert Sans"/>
                </a:rPr>
                <a:t>Maintenance &amp; Legal Counsel</a:t>
              </a:r>
              <a:endParaRPr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963" name="Google Shape;1963;p62"/>
            <p:cNvSpPr/>
            <p:nvPr/>
          </p:nvSpPr>
          <p:spPr>
            <a:xfrm>
              <a:off x="6155195" y="2119396"/>
              <a:ext cx="2467200" cy="183000"/>
            </a:xfrm>
            <a:prstGeom prst="flowChartAlternateProcess">
              <a:avLst/>
            </a:prstGeom>
            <a:solidFill>
              <a:srgbClr val="9900FE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Albert Sans"/>
                  <a:ea typeface="Albert Sans"/>
                  <a:cs typeface="Albert Sans"/>
                  <a:sym typeface="Albert Sans"/>
                </a:rPr>
                <a:t>$10,000-$20,000</a:t>
              </a:r>
              <a:endParaRPr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964" name="Google Shape;1964;p62"/>
            <p:cNvSpPr/>
            <p:nvPr/>
          </p:nvSpPr>
          <p:spPr>
            <a:xfrm>
              <a:off x="3468816" y="1876005"/>
              <a:ext cx="2467200" cy="183000"/>
            </a:xfrm>
            <a:prstGeom prst="flowChartAlternateProcess">
              <a:avLst/>
            </a:prstGeom>
            <a:solidFill>
              <a:srgbClr val="9900FE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Albert Sans"/>
                  <a:ea typeface="Albert Sans"/>
                  <a:cs typeface="Albert Sans"/>
                  <a:sym typeface="Albert Sans"/>
                </a:rPr>
                <a:t>International PCT Filing</a:t>
              </a:r>
              <a:endParaRPr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965" name="Google Shape;1965;p62"/>
            <p:cNvSpPr/>
            <p:nvPr/>
          </p:nvSpPr>
          <p:spPr>
            <a:xfrm>
              <a:off x="6155120" y="1876005"/>
              <a:ext cx="2467200" cy="183000"/>
            </a:xfrm>
            <a:prstGeom prst="flowChartAlternateProcess">
              <a:avLst/>
            </a:prstGeom>
            <a:solidFill>
              <a:srgbClr val="9900FE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Albert Sans"/>
                  <a:ea typeface="Albert Sans"/>
                  <a:cs typeface="Albert Sans"/>
                  <a:sym typeface="Albert Sans"/>
                </a:rPr>
                <a:t>$50,000-$100,000</a:t>
              </a:r>
              <a:endParaRPr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966" name="Google Shape;1966;p62"/>
            <p:cNvSpPr/>
            <p:nvPr/>
          </p:nvSpPr>
          <p:spPr>
            <a:xfrm>
              <a:off x="3468816" y="2362786"/>
              <a:ext cx="2467200" cy="183000"/>
            </a:xfrm>
            <a:prstGeom prst="flowChartAlternateProcess">
              <a:avLst/>
            </a:prstGeom>
            <a:solidFill>
              <a:srgbClr val="9900FE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Albert Sans"/>
                  <a:ea typeface="Albert Sans"/>
                  <a:cs typeface="Albert Sans"/>
                  <a:sym typeface="Albert Sans"/>
                </a:rPr>
                <a:t>Exclusivity Rights Strategy</a:t>
              </a:r>
              <a:endParaRPr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967" name="Google Shape;1967;p62"/>
            <p:cNvSpPr/>
            <p:nvPr/>
          </p:nvSpPr>
          <p:spPr>
            <a:xfrm>
              <a:off x="6155120" y="2362786"/>
              <a:ext cx="2467200" cy="183000"/>
            </a:xfrm>
            <a:prstGeom prst="flowChartAlternateProcess">
              <a:avLst/>
            </a:prstGeom>
            <a:solidFill>
              <a:srgbClr val="9900FE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Albert Sans"/>
                  <a:ea typeface="Albert Sans"/>
                  <a:cs typeface="Albert Sans"/>
                  <a:sym typeface="Albert Sans"/>
                </a:rPr>
                <a:t>$5,000-$15,000</a:t>
              </a:r>
              <a:endParaRPr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968" name="Google Shape;1968;p62"/>
            <p:cNvSpPr/>
            <p:nvPr/>
          </p:nvSpPr>
          <p:spPr>
            <a:xfrm>
              <a:off x="3468884" y="2606177"/>
              <a:ext cx="2467200" cy="183000"/>
            </a:xfrm>
            <a:prstGeom prst="flowChartAlternateProcess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Albert Sans"/>
                  <a:ea typeface="Albert Sans"/>
                  <a:cs typeface="Albert Sans"/>
                  <a:sym typeface="Albert Sans"/>
                </a:rPr>
                <a:t>Clinical Trial (Phase I/II)</a:t>
              </a:r>
              <a:endParaRPr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969" name="Google Shape;1969;p62"/>
            <p:cNvSpPr/>
            <p:nvPr/>
          </p:nvSpPr>
          <p:spPr>
            <a:xfrm>
              <a:off x="6155188" y="2606177"/>
              <a:ext cx="2467200" cy="183000"/>
            </a:xfrm>
            <a:prstGeom prst="flowChartAlternateProcess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Albert Sans"/>
                  <a:ea typeface="Albert Sans"/>
                  <a:cs typeface="Albert Sans"/>
                  <a:sym typeface="Albert Sans"/>
                </a:rPr>
                <a:t>$250,000-$1M+</a:t>
              </a:r>
              <a:endParaRPr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970" name="Google Shape;1970;p62"/>
            <p:cNvSpPr/>
            <p:nvPr/>
          </p:nvSpPr>
          <p:spPr>
            <a:xfrm>
              <a:off x="3468884" y="2849568"/>
              <a:ext cx="2467200" cy="183000"/>
            </a:xfrm>
            <a:prstGeom prst="flowChartAlternateProcess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Albert Sans"/>
                  <a:ea typeface="Albert Sans"/>
                  <a:cs typeface="Albert Sans"/>
                  <a:sym typeface="Albert Sans"/>
                </a:rPr>
                <a:t>FDA Submission (510(K)/PMA)</a:t>
              </a:r>
              <a:endParaRPr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971" name="Google Shape;1971;p62"/>
            <p:cNvSpPr/>
            <p:nvPr/>
          </p:nvSpPr>
          <p:spPr>
            <a:xfrm>
              <a:off x="6155188" y="2849568"/>
              <a:ext cx="2467200" cy="183000"/>
            </a:xfrm>
            <a:prstGeom prst="flowChartAlternateProcess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Albert Sans"/>
                  <a:ea typeface="Albert Sans"/>
                  <a:cs typeface="Albert Sans"/>
                  <a:sym typeface="Albert Sans"/>
                </a:rPr>
                <a:t>$50,000-$150,000</a:t>
              </a:r>
              <a:endParaRPr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972" name="Google Shape;1972;p62"/>
            <p:cNvSpPr/>
            <p:nvPr/>
          </p:nvSpPr>
          <p:spPr>
            <a:xfrm>
              <a:off x="3468884" y="3092958"/>
              <a:ext cx="2467200" cy="183000"/>
            </a:xfrm>
            <a:prstGeom prst="flowChartAlternateProcess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Albert Sans"/>
                  <a:ea typeface="Albert Sans"/>
                  <a:cs typeface="Albert Sans"/>
                  <a:sym typeface="Albert Sans"/>
                </a:rPr>
                <a:t>Preclinical Studies</a:t>
              </a:r>
              <a:endParaRPr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973" name="Google Shape;1973;p62"/>
            <p:cNvSpPr/>
            <p:nvPr/>
          </p:nvSpPr>
          <p:spPr>
            <a:xfrm>
              <a:off x="6155188" y="3092958"/>
              <a:ext cx="2467200" cy="183000"/>
            </a:xfrm>
            <a:prstGeom prst="flowChartAlternateProcess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Albert Sans"/>
                  <a:ea typeface="Albert Sans"/>
                  <a:cs typeface="Albert Sans"/>
                  <a:sym typeface="Albert Sans"/>
                </a:rPr>
                <a:t>$25,000-$75,000</a:t>
              </a:r>
              <a:endParaRPr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974" name="Google Shape;1974;p62"/>
            <p:cNvSpPr/>
            <p:nvPr/>
          </p:nvSpPr>
          <p:spPr>
            <a:xfrm>
              <a:off x="3468884" y="3336349"/>
              <a:ext cx="2467200" cy="183000"/>
            </a:xfrm>
            <a:prstGeom prst="flowChartAlternateProcess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Albert Sans"/>
                  <a:ea typeface="Albert Sans"/>
                  <a:cs typeface="Albert Sans"/>
                  <a:sym typeface="Albert Sans"/>
                </a:rPr>
                <a:t>Post-Market </a:t>
              </a:r>
              <a:r>
                <a:rPr lang="en" sz="1100">
                  <a:solidFill>
                    <a:schemeClr val="dk1"/>
                  </a:solidFill>
                  <a:latin typeface="Albert Sans"/>
                  <a:ea typeface="Albert Sans"/>
                  <a:cs typeface="Albert Sans"/>
                  <a:sym typeface="Albert Sans"/>
                </a:rPr>
                <a:t>Surveillance</a:t>
              </a:r>
              <a:r>
                <a:rPr lang="en" sz="1100">
                  <a:solidFill>
                    <a:schemeClr val="dk1"/>
                  </a:solidFill>
                  <a:latin typeface="Albert Sans"/>
                  <a:ea typeface="Albert Sans"/>
                  <a:cs typeface="Albert Sans"/>
                  <a:sym typeface="Albert Sans"/>
                </a:rPr>
                <a:t> Setup</a:t>
              </a:r>
              <a:endParaRPr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975" name="Google Shape;1975;p62"/>
            <p:cNvSpPr/>
            <p:nvPr/>
          </p:nvSpPr>
          <p:spPr>
            <a:xfrm>
              <a:off x="6155188" y="3336349"/>
              <a:ext cx="2467200" cy="183000"/>
            </a:xfrm>
            <a:prstGeom prst="flowChartAlternateProcess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Albert Sans"/>
                  <a:ea typeface="Albert Sans"/>
                  <a:cs typeface="Albert Sans"/>
                  <a:sym typeface="Albert Sans"/>
                </a:rPr>
                <a:t>$50,000+</a:t>
              </a:r>
              <a:endParaRPr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976" name="Google Shape;1976;p62"/>
            <p:cNvSpPr/>
            <p:nvPr/>
          </p:nvSpPr>
          <p:spPr>
            <a:xfrm>
              <a:off x="3468811" y="3579740"/>
              <a:ext cx="2467200" cy="183000"/>
            </a:xfrm>
            <a:prstGeom prst="flowChartAlternateProcess">
              <a:avLst/>
            </a:prstGeom>
            <a:solidFill>
              <a:srgbClr val="9DC47D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Albert Sans"/>
                  <a:ea typeface="Albert Sans"/>
                  <a:cs typeface="Albert Sans"/>
                  <a:sym typeface="Albert Sans"/>
                </a:rPr>
                <a:t>Licensing Legal &amp; Consulting</a:t>
              </a:r>
              <a:endParaRPr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977" name="Google Shape;1977;p62"/>
            <p:cNvSpPr/>
            <p:nvPr/>
          </p:nvSpPr>
          <p:spPr>
            <a:xfrm>
              <a:off x="6155108" y="3579740"/>
              <a:ext cx="2467200" cy="183000"/>
            </a:xfrm>
            <a:prstGeom prst="flowChartAlternateProcess">
              <a:avLst/>
            </a:prstGeom>
            <a:solidFill>
              <a:srgbClr val="9DC47D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Albert Sans"/>
                  <a:ea typeface="Albert Sans"/>
                  <a:cs typeface="Albert Sans"/>
                  <a:sym typeface="Albert Sans"/>
                </a:rPr>
                <a:t>$10,000-$30,000</a:t>
              </a:r>
              <a:endParaRPr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978" name="Google Shape;1978;p62"/>
            <p:cNvSpPr/>
            <p:nvPr/>
          </p:nvSpPr>
          <p:spPr>
            <a:xfrm>
              <a:off x="3468811" y="3823021"/>
              <a:ext cx="2467200" cy="183000"/>
            </a:xfrm>
            <a:prstGeom prst="flowChartAlternateProcess">
              <a:avLst/>
            </a:prstGeom>
            <a:solidFill>
              <a:srgbClr val="9DC47D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Albert Sans"/>
                  <a:ea typeface="Albert Sans"/>
                  <a:cs typeface="Albert Sans"/>
                  <a:sym typeface="Albert Sans"/>
                </a:rPr>
                <a:t>Market Access Consulting</a:t>
              </a:r>
              <a:endParaRPr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979" name="Google Shape;1979;p62"/>
            <p:cNvSpPr/>
            <p:nvPr/>
          </p:nvSpPr>
          <p:spPr>
            <a:xfrm>
              <a:off x="6155108" y="3823021"/>
              <a:ext cx="2467200" cy="183000"/>
            </a:xfrm>
            <a:prstGeom prst="flowChartAlternateProcess">
              <a:avLst/>
            </a:prstGeom>
            <a:solidFill>
              <a:srgbClr val="9DC47D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Albert Sans"/>
                  <a:ea typeface="Albert Sans"/>
                  <a:cs typeface="Albert Sans"/>
                  <a:sym typeface="Albert Sans"/>
                </a:rPr>
                <a:t>$15,000-$50,000</a:t>
              </a:r>
              <a:endParaRPr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980" name="Google Shape;1980;p62"/>
            <p:cNvSpPr/>
            <p:nvPr/>
          </p:nvSpPr>
          <p:spPr>
            <a:xfrm>
              <a:off x="3468811" y="4066303"/>
              <a:ext cx="2467200" cy="183000"/>
            </a:xfrm>
            <a:prstGeom prst="flowChartAlternateProcess">
              <a:avLst/>
            </a:prstGeom>
            <a:solidFill>
              <a:srgbClr val="9DC47D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Albert Sans"/>
                  <a:ea typeface="Albert Sans"/>
                  <a:cs typeface="Albert Sans"/>
                  <a:sym typeface="Albert Sans"/>
                </a:rPr>
                <a:t>Royalty Agreements</a:t>
              </a:r>
              <a:endParaRPr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981" name="Google Shape;1981;p62"/>
            <p:cNvSpPr/>
            <p:nvPr/>
          </p:nvSpPr>
          <p:spPr>
            <a:xfrm>
              <a:off x="6155108" y="4066303"/>
              <a:ext cx="2467200" cy="183000"/>
            </a:xfrm>
            <a:prstGeom prst="flowChartAlternateProcess">
              <a:avLst/>
            </a:prstGeom>
            <a:solidFill>
              <a:srgbClr val="9DC47D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Albert Sans"/>
                  <a:ea typeface="Albert Sans"/>
                  <a:cs typeface="Albert Sans"/>
                  <a:sym typeface="Albert Sans"/>
                </a:rPr>
                <a:t>4-8% of sales</a:t>
              </a:r>
              <a:endParaRPr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982" name="Google Shape;1982;p62"/>
            <p:cNvSpPr/>
            <p:nvPr/>
          </p:nvSpPr>
          <p:spPr>
            <a:xfrm>
              <a:off x="3468811" y="4309584"/>
              <a:ext cx="2467200" cy="183000"/>
            </a:xfrm>
            <a:prstGeom prst="flowChartAlternateProcess">
              <a:avLst/>
            </a:prstGeom>
            <a:solidFill>
              <a:srgbClr val="9DC47D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Albert Sans"/>
                  <a:ea typeface="Albert Sans"/>
                  <a:cs typeface="Albert Sans"/>
                  <a:sym typeface="Albert Sans"/>
                </a:rPr>
                <a:t>Pitch &amp; Proposal Development</a:t>
              </a:r>
              <a:endParaRPr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983" name="Google Shape;1983;p62"/>
            <p:cNvSpPr/>
            <p:nvPr/>
          </p:nvSpPr>
          <p:spPr>
            <a:xfrm>
              <a:off x="6155108" y="4309584"/>
              <a:ext cx="2467200" cy="183000"/>
            </a:xfrm>
            <a:prstGeom prst="flowChartAlternateProcess">
              <a:avLst/>
            </a:prstGeom>
            <a:solidFill>
              <a:srgbClr val="9DC47D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Albert Sans"/>
                  <a:ea typeface="Albert Sans"/>
                  <a:cs typeface="Albert Sans"/>
                  <a:sym typeface="Albert Sans"/>
                </a:rPr>
                <a:t>$5,000-$15,000</a:t>
              </a:r>
              <a:endParaRPr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984" name="Google Shape;1984;p62"/>
            <p:cNvSpPr/>
            <p:nvPr/>
          </p:nvSpPr>
          <p:spPr>
            <a:xfrm>
              <a:off x="2050340" y="1648825"/>
              <a:ext cx="1242900" cy="888900"/>
            </a:xfrm>
            <a:prstGeom prst="flowChartAlternateProcess">
              <a:avLst/>
            </a:pr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9900FF"/>
                  </a:solidFill>
                  <a:latin typeface="Syne"/>
                  <a:ea typeface="Syne"/>
                  <a:cs typeface="Syne"/>
                  <a:sym typeface="Syne"/>
                </a:rPr>
                <a:t>Intellectual Property</a:t>
              </a:r>
              <a:endParaRPr b="1" sz="1000">
                <a:solidFill>
                  <a:srgbClr val="9900FF"/>
                </a:solidFill>
                <a:latin typeface="Syne"/>
                <a:ea typeface="Syne"/>
                <a:cs typeface="Syne"/>
                <a:sym typeface="Syne"/>
              </a:endParaRPr>
            </a:p>
          </p:txBody>
        </p:sp>
        <p:sp>
          <p:nvSpPr>
            <p:cNvPr id="1985" name="Google Shape;1985;p62"/>
            <p:cNvSpPr/>
            <p:nvPr/>
          </p:nvSpPr>
          <p:spPr>
            <a:xfrm>
              <a:off x="2060617" y="2626250"/>
              <a:ext cx="1242900" cy="888900"/>
            </a:xfrm>
            <a:prstGeom prst="flowChartAlternateProcess">
              <a:avLst/>
            </a:pr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0000"/>
                  </a:solidFill>
                  <a:latin typeface="Syne"/>
                  <a:ea typeface="Syne"/>
                  <a:cs typeface="Syne"/>
                  <a:sym typeface="Syne"/>
                </a:rPr>
                <a:t>Clinical &amp;</a:t>
              </a:r>
              <a:endParaRPr b="1" sz="1000">
                <a:solidFill>
                  <a:srgbClr val="FF0000"/>
                </a:solidFill>
                <a:latin typeface="Syne"/>
                <a:ea typeface="Syne"/>
                <a:cs typeface="Syne"/>
                <a:sym typeface="Syne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0000"/>
                  </a:solidFill>
                  <a:latin typeface="Syne"/>
                  <a:ea typeface="Syne"/>
                  <a:cs typeface="Syne"/>
                  <a:sym typeface="Syne"/>
                </a:rPr>
                <a:t>Regulatory</a:t>
              </a:r>
              <a:endParaRPr b="1" sz="1000">
                <a:solidFill>
                  <a:srgbClr val="FF0000"/>
                </a:solidFill>
                <a:latin typeface="Syne"/>
                <a:ea typeface="Syne"/>
                <a:cs typeface="Syne"/>
                <a:sym typeface="Syne"/>
              </a:endParaRPr>
            </a:p>
          </p:txBody>
        </p:sp>
        <p:sp>
          <p:nvSpPr>
            <p:cNvPr id="1986" name="Google Shape;1986;p62"/>
            <p:cNvSpPr/>
            <p:nvPr/>
          </p:nvSpPr>
          <p:spPr>
            <a:xfrm>
              <a:off x="2060617" y="3603675"/>
              <a:ext cx="1242900" cy="888900"/>
            </a:xfrm>
            <a:prstGeom prst="flowChartAlternateProcess">
              <a:avLst/>
            </a:pr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93C47D"/>
                  </a:solidFill>
                  <a:latin typeface="Syne"/>
                  <a:ea typeface="Syne"/>
                  <a:cs typeface="Syne"/>
                  <a:sym typeface="Syne"/>
                </a:rPr>
                <a:t>Licensing &amp;</a:t>
              </a:r>
              <a:br>
                <a:rPr b="1" lang="en" sz="1100">
                  <a:solidFill>
                    <a:srgbClr val="93C47D"/>
                  </a:solidFill>
                  <a:latin typeface="Syne"/>
                  <a:ea typeface="Syne"/>
                  <a:cs typeface="Syne"/>
                  <a:sym typeface="Syne"/>
                </a:rPr>
              </a:br>
              <a:r>
                <a:rPr b="1" lang="en" sz="1100">
                  <a:solidFill>
                    <a:srgbClr val="93C47D"/>
                  </a:solidFill>
                  <a:latin typeface="Syne"/>
                  <a:ea typeface="Syne"/>
                  <a:cs typeface="Syne"/>
                  <a:sym typeface="Syne"/>
                </a:rPr>
                <a:t>Commercial</a:t>
              </a:r>
              <a:endParaRPr b="1" sz="1100">
                <a:solidFill>
                  <a:srgbClr val="93C47D"/>
                </a:solidFill>
                <a:latin typeface="Syne"/>
                <a:ea typeface="Syne"/>
                <a:cs typeface="Syne"/>
                <a:sym typeface="Syne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0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91" name="Google Shape;1991;p63"/>
          <p:cNvGraphicFramePr/>
          <p:nvPr/>
        </p:nvGraphicFramePr>
        <p:xfrm>
          <a:off x="0" y="-372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{44D88C5D-2440-4750-BD1E-0A90D4883C50}</a:tableStyleId>
              </a:tblPr>
              <a:tblGrid>
                <a:gridCol w="1804425"/>
                <a:gridCol w="1887650"/>
                <a:gridCol w="1963400"/>
                <a:gridCol w="1904025"/>
                <a:gridCol w="1584500"/>
              </a:tblGrid>
              <a:tr h="44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2D2D30"/>
                          </a:solidFill>
                          <a:latin typeface="Syne"/>
                          <a:ea typeface="Syne"/>
                          <a:cs typeface="Syne"/>
                          <a:sym typeface="Syne"/>
                        </a:rPr>
                        <a:t>Key Partners</a:t>
                      </a:r>
                      <a:endParaRPr b="1" sz="1200">
                        <a:solidFill>
                          <a:srgbClr val="2D2D30"/>
                        </a:solidFill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3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2D2D30"/>
                          </a:solidFill>
                          <a:latin typeface="Syne"/>
                          <a:ea typeface="Syne"/>
                          <a:cs typeface="Syne"/>
                          <a:sym typeface="Syne"/>
                        </a:rPr>
                        <a:t>Key Activities</a:t>
                      </a:r>
                      <a:endParaRPr b="1" sz="1200">
                        <a:solidFill>
                          <a:srgbClr val="2D2D30"/>
                        </a:solidFill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3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2D2D30"/>
                          </a:solidFill>
                          <a:latin typeface="Syne"/>
                          <a:ea typeface="Syne"/>
                          <a:cs typeface="Syne"/>
                          <a:sym typeface="Syne"/>
                        </a:rPr>
                        <a:t>Value Propositions</a:t>
                      </a:r>
                      <a:endParaRPr b="1" sz="1200">
                        <a:solidFill>
                          <a:srgbClr val="2D2D30"/>
                        </a:solidFill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3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2D2D30"/>
                          </a:solidFill>
                          <a:latin typeface="Syne"/>
                          <a:ea typeface="Syne"/>
                          <a:cs typeface="Syne"/>
                          <a:sym typeface="Syne"/>
                        </a:rPr>
                        <a:t>Customer Relationships</a:t>
                      </a:r>
                      <a:endParaRPr b="1" sz="1100">
                        <a:solidFill>
                          <a:srgbClr val="2D2D30"/>
                        </a:solidFill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3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2D2D30"/>
                          </a:solidFill>
                          <a:latin typeface="Syne"/>
                          <a:ea typeface="Syne"/>
                          <a:cs typeface="Syne"/>
                          <a:sym typeface="Syne"/>
                        </a:rPr>
                        <a:t>Customer Segments</a:t>
                      </a:r>
                      <a:endParaRPr b="1" sz="1100">
                        <a:solidFill>
                          <a:srgbClr val="2D2D30"/>
                        </a:solidFill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3CE"/>
                    </a:solidFill>
                  </a:tcPr>
                </a:tc>
              </a:tr>
              <a:tr h="1524875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- </a:t>
                      </a:r>
                      <a:r>
                        <a:rPr i="1"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CGM Manufacturers:</a:t>
                      </a: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 Dexcom, Abbott</a:t>
                      </a:r>
                      <a:endParaRPr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-</a:t>
                      </a:r>
                      <a:r>
                        <a:rPr i="1"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 </a:t>
                      </a:r>
                      <a:r>
                        <a:rPr i="1"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ICU/Inpatient Care:</a:t>
                      </a:r>
                      <a:endParaRPr i="1"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Specialists in nephrology, cardiology, etc.</a:t>
                      </a:r>
                      <a:endParaRPr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- </a:t>
                      </a:r>
                      <a:r>
                        <a:rPr i="1"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Dialysis Centers: </a:t>
                      </a:r>
                      <a:endParaRPr i="1"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Medtronic, DaVita, Fresenius, Baxter</a:t>
                      </a:r>
                      <a:endParaRPr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- </a:t>
                      </a:r>
                      <a:r>
                        <a:rPr i="1"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Research Collaborations:</a:t>
                      </a: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 R+D growth, UConn</a:t>
                      </a:r>
                      <a:endParaRPr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- </a:t>
                      </a:r>
                      <a:r>
                        <a:rPr i="1"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Regulatory Agencies: </a:t>
                      </a:r>
                      <a:endParaRPr i="1"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FDA, EMA, IRB</a:t>
                      </a:r>
                      <a:endParaRPr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- </a:t>
                      </a: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Develop technical team</a:t>
                      </a:r>
                      <a:endParaRPr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- Refine/publish final R&amp;D</a:t>
                      </a:r>
                      <a:endParaRPr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- IP &amp; Licensing with collaborators</a:t>
                      </a:r>
                      <a:endParaRPr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- Clinical validation and regulatory input</a:t>
                      </a:r>
                      <a:endParaRPr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- Commercial production, marketing, distribution</a:t>
                      </a:r>
                      <a:endParaRPr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D2D3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D2D3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- </a:t>
                      </a:r>
                      <a:r>
                        <a:rPr i="1"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Optimize Care:</a:t>
                      </a: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 provide fast, accurate data for inpatient care settings </a:t>
                      </a:r>
                      <a:endParaRPr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- </a:t>
                      </a:r>
                      <a:r>
                        <a:rPr i="1"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Outpatient Autonomy:</a:t>
                      </a: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 timely results to adjust prescriptions, monitor progress, understand alterations</a:t>
                      </a:r>
                      <a:endParaRPr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- </a:t>
                      </a:r>
                      <a:r>
                        <a:rPr i="1"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Health Economics:</a:t>
                      </a: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 lower costs, improve patient care management, disease tracking</a:t>
                      </a:r>
                      <a:endParaRPr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- </a:t>
                      </a:r>
                      <a:r>
                        <a:rPr i="1"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Improve H</a:t>
                      </a:r>
                      <a:r>
                        <a:rPr i="1"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ealth:</a:t>
                      </a: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 reduce mortality rates and improve care for improper Na/K+ management</a:t>
                      </a:r>
                      <a:endParaRPr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D2D3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D2D3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- </a:t>
                      </a: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Inpatient care training/integration</a:t>
                      </a:r>
                      <a:endParaRPr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- Provider-Patient trust</a:t>
                      </a:r>
                      <a:endParaRPr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- </a:t>
                      </a: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Data integration support</a:t>
                      </a:r>
                      <a:endParaRPr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- </a:t>
                      </a: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Licensing/Exclusivity</a:t>
                      </a:r>
                      <a:endParaRPr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D2D3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D2D3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- </a:t>
                      </a:r>
                      <a:r>
                        <a:rPr i="1"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Healthcare Providers:</a:t>
                      </a: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 kidney care, cardiology</a:t>
                      </a:r>
                      <a:endParaRPr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- </a:t>
                      </a:r>
                      <a:r>
                        <a:rPr i="1"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Device </a:t>
                      </a:r>
                      <a:r>
                        <a:rPr i="1"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Diagnostics</a:t>
                      </a: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 </a:t>
                      </a:r>
                      <a:endParaRPr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- </a:t>
                      </a:r>
                      <a:r>
                        <a:rPr i="1"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Healthcare Systems + Payers: </a:t>
                      </a: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hospitals, insurance</a:t>
                      </a:r>
                      <a:endParaRPr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-</a:t>
                      </a:r>
                      <a:r>
                        <a:rPr i="1"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 Athletics: </a:t>
                      </a: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sports medicine, endurance, athletes, collaborations</a:t>
                      </a:r>
                      <a:r>
                        <a:rPr i="1"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 </a:t>
                      </a:r>
                      <a:endParaRPr i="1"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- </a:t>
                      </a:r>
                      <a:r>
                        <a:rPr i="1"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Data Management: </a:t>
                      </a:r>
                      <a:endParaRPr i="1"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McKesson, IQVIA, Oracle</a:t>
                      </a:r>
                      <a:endParaRPr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87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2D2D30"/>
                          </a:solidFill>
                          <a:latin typeface="Syne"/>
                          <a:ea typeface="Syne"/>
                          <a:cs typeface="Syne"/>
                          <a:sym typeface="Syne"/>
                        </a:rPr>
                        <a:t>Key Resources</a:t>
                      </a:r>
                      <a:endParaRPr b="1" sz="1200">
                        <a:solidFill>
                          <a:srgbClr val="2D2D30"/>
                        </a:solidFill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D2D3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D2D3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D2D3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3CE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2D2D30"/>
                          </a:solidFill>
                          <a:latin typeface="Syne"/>
                          <a:ea typeface="Syne"/>
                          <a:cs typeface="Syne"/>
                          <a:sym typeface="Syne"/>
                        </a:rPr>
                        <a:t>Channels</a:t>
                      </a:r>
                      <a:endParaRPr b="1" sz="1200">
                        <a:solidFill>
                          <a:srgbClr val="2D2D30"/>
                        </a:solidFill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D2D3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D2D3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D2D3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3CE"/>
                    </a:solidFill>
                  </a:tcPr>
                </a:tc>
                <a:tc vMerge="1"/>
              </a:tr>
              <a:tr h="11281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- </a:t>
                      </a: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Hardware/software development</a:t>
                      </a:r>
                      <a:endParaRPr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- IP/Licensing consulting</a:t>
                      </a:r>
                      <a:endParaRPr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- Manufacturing &amp; Capital Partners</a:t>
                      </a:r>
                      <a:endParaRPr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D2D3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D2D3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- </a:t>
                      </a: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Healthcare providers &amp; networks</a:t>
                      </a:r>
                      <a:endParaRPr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- Inpatient Care </a:t>
                      </a:r>
                      <a:endParaRPr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- Direct-to-Consumer</a:t>
                      </a:r>
                      <a:endParaRPr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- Payer partnerships</a:t>
                      </a:r>
                      <a:endParaRPr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- Clinical studies</a:t>
                      </a:r>
                      <a:endParaRPr sz="100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D2D3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D2D3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3466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2D2D30"/>
                          </a:solidFill>
                          <a:latin typeface="Syne"/>
                          <a:ea typeface="Syne"/>
                          <a:cs typeface="Syne"/>
                          <a:sym typeface="Syne"/>
                        </a:rPr>
                        <a:t>Cost Structure</a:t>
                      </a:r>
                      <a:endParaRPr b="1" sz="1200">
                        <a:solidFill>
                          <a:srgbClr val="2D2D30"/>
                        </a:solidFill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3CE"/>
                    </a:solidFill>
                  </a:tcPr>
                </a:tc>
                <a:tc hMerge="1"/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2D2D30"/>
                          </a:solidFill>
                          <a:latin typeface="Syne"/>
                          <a:ea typeface="Syne"/>
                          <a:cs typeface="Syne"/>
                          <a:sym typeface="Syne"/>
                        </a:rPr>
                        <a:t>Revenue Streams</a:t>
                      </a:r>
                      <a:endParaRPr b="1" sz="1200">
                        <a:solidFill>
                          <a:srgbClr val="2D2D30"/>
                        </a:solidFill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3CE"/>
                    </a:solidFill>
                  </a:tcPr>
                </a:tc>
                <a:tc hMerge="1"/>
                <a:tc hMerge="1"/>
              </a:tr>
              <a:tr h="1137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85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R&amp;D Investment:</a:t>
                      </a:r>
                      <a:r>
                        <a:rPr lang="en" sz="85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 Clinical trials, tech dev.</a:t>
                      </a:r>
                      <a:endParaRPr sz="85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5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Sensor Production: $54–$300/unit, 10–14 days</a:t>
                      </a:r>
                      <a:endParaRPr sz="85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5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85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Transmitter Cost:</a:t>
                      </a:r>
                      <a:r>
                        <a:rPr lang="en" sz="85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 $200–$600, 3–12 months</a:t>
                      </a:r>
                      <a:endParaRPr sz="85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85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Receiver/App Cost: </a:t>
                      </a:r>
                      <a:r>
                        <a:rPr lang="en" sz="85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$70–$800, 1–3 years</a:t>
                      </a:r>
                      <a:endParaRPr sz="85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5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85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Annual User Cost:</a:t>
                      </a:r>
                      <a:r>
                        <a:rPr lang="en" sz="85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 $1,627–$9,200</a:t>
                      </a:r>
                      <a:endParaRPr sz="85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5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85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Legal Agreements: </a:t>
                      </a:r>
                      <a:r>
                        <a:rPr lang="en" sz="85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~15% F&amp;A, $25K–$50K</a:t>
                      </a:r>
                      <a:endParaRPr sz="85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85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Licensing Deals</a:t>
                      </a:r>
                      <a:r>
                        <a:rPr lang="en" sz="85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: </a:t>
                      </a:r>
                      <a:r>
                        <a:rPr lang="en" sz="85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Sensor/software rights</a:t>
                      </a:r>
                      <a:endParaRPr sz="85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5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85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Royalties:</a:t>
                      </a:r>
                      <a:r>
                        <a:rPr lang="en" sz="85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 4–5% net sales</a:t>
                      </a:r>
                      <a:endParaRPr sz="85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5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85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Industry Partners</a:t>
                      </a:r>
                      <a:r>
                        <a:rPr lang="en" sz="85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:</a:t>
                      </a:r>
                      <a:r>
                        <a:rPr lang="en" sz="85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 Dexcom/Abbott potential</a:t>
                      </a:r>
                      <a:endParaRPr sz="85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85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Direct Hospital Sales: </a:t>
                      </a:r>
                      <a:r>
                        <a:rPr lang="en" sz="85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Procurement contracts</a:t>
                      </a:r>
                      <a:endParaRPr sz="85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5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85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Provider Adoption</a:t>
                      </a:r>
                      <a:r>
                        <a:rPr lang="en" sz="85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:</a:t>
                      </a:r>
                      <a:r>
                        <a:rPr lang="en" sz="85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 Cost-effectiveness focus</a:t>
                      </a:r>
                      <a:endParaRPr sz="85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5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85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Prescription Access</a:t>
                      </a:r>
                      <a:r>
                        <a:rPr lang="en" sz="85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:</a:t>
                      </a:r>
                      <a:r>
                        <a:rPr lang="en" sz="85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 Through healthcare systems</a:t>
                      </a:r>
                      <a:endParaRPr sz="85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85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Fixed Pricing Model:</a:t>
                      </a:r>
                      <a:r>
                        <a:rPr lang="en" sz="85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 Streamlined purchasing</a:t>
                      </a:r>
                      <a:endParaRPr sz="85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5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85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Direct-to-Consumer (DTC)</a:t>
                      </a:r>
                      <a:r>
                        <a:rPr lang="en" sz="85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:</a:t>
                      </a:r>
                      <a:r>
                        <a:rPr lang="en" sz="85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 Outpatient/personal use</a:t>
                      </a:r>
                      <a:endParaRPr sz="85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5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85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Subscription Model</a:t>
                      </a:r>
                      <a:r>
                        <a:rPr lang="en" sz="85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:</a:t>
                      </a:r>
                      <a:r>
                        <a:rPr lang="en" sz="850">
                          <a:solidFill>
                            <a:srgbClr val="2D2D30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 10–14 day cycles</a:t>
                      </a:r>
                      <a:endParaRPr sz="850">
                        <a:solidFill>
                          <a:srgbClr val="2D2D30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5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" name="Google Shape;1996;p64"/>
          <p:cNvSpPr txBox="1"/>
          <p:nvPr>
            <p:ph type="title"/>
          </p:nvPr>
        </p:nvSpPr>
        <p:spPr>
          <a:xfrm>
            <a:off x="466725" y="2094800"/>
            <a:ext cx="6819900" cy="159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Challenges, Strengths, &amp; Next Steps</a:t>
            </a:r>
            <a:endParaRPr sz="4000"/>
          </a:p>
        </p:txBody>
      </p:sp>
      <p:sp>
        <p:nvSpPr>
          <p:cNvPr id="1997" name="Google Shape;1997;p64"/>
          <p:cNvSpPr txBox="1"/>
          <p:nvPr>
            <p:ph idx="2" type="title"/>
          </p:nvPr>
        </p:nvSpPr>
        <p:spPr>
          <a:xfrm>
            <a:off x="713225" y="1329200"/>
            <a:ext cx="13326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grpSp>
        <p:nvGrpSpPr>
          <p:cNvPr id="1998" name="Google Shape;1998;p64"/>
          <p:cNvGrpSpPr/>
          <p:nvPr/>
        </p:nvGrpSpPr>
        <p:grpSpPr>
          <a:xfrm>
            <a:off x="2125375" y="647659"/>
            <a:ext cx="4241821" cy="1310391"/>
            <a:chOff x="2125375" y="647659"/>
            <a:chExt cx="4241821" cy="1310391"/>
          </a:xfrm>
        </p:grpSpPr>
        <p:grpSp>
          <p:nvGrpSpPr>
            <p:cNvPr id="1999" name="Google Shape;1999;p64"/>
            <p:cNvGrpSpPr/>
            <p:nvPr/>
          </p:nvGrpSpPr>
          <p:grpSpPr>
            <a:xfrm>
              <a:off x="2125375" y="1694525"/>
              <a:ext cx="989013" cy="263525"/>
              <a:chOff x="4872038" y="3216275"/>
              <a:chExt cx="989013" cy="263525"/>
            </a:xfrm>
          </p:grpSpPr>
          <p:sp>
            <p:nvSpPr>
              <p:cNvPr id="2000" name="Google Shape;2000;p64"/>
              <p:cNvSpPr/>
              <p:nvPr/>
            </p:nvSpPr>
            <p:spPr>
              <a:xfrm>
                <a:off x="5249863" y="3216275"/>
                <a:ext cx="161925" cy="263525"/>
              </a:xfrm>
              <a:custGeom>
                <a:rect b="b" l="l" r="r" t="t"/>
                <a:pathLst>
                  <a:path extrusionOk="0" h="166" w="102">
                    <a:moveTo>
                      <a:pt x="101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102" y="0"/>
                    </a:lnTo>
                    <a:lnTo>
                      <a:pt x="22" y="84"/>
                    </a:lnTo>
                    <a:lnTo>
                      <a:pt x="10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1" name="Google Shape;2001;p64"/>
              <p:cNvSpPr/>
              <p:nvPr/>
            </p:nvSpPr>
            <p:spPr>
              <a:xfrm>
                <a:off x="5072063" y="3216275"/>
                <a:ext cx="169863" cy="263525"/>
              </a:xfrm>
              <a:custGeom>
                <a:rect b="b" l="l" r="r" t="t"/>
                <a:pathLst>
                  <a:path extrusionOk="0" h="166" w="107">
                    <a:moveTo>
                      <a:pt x="106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07" y="0"/>
                    </a:lnTo>
                    <a:lnTo>
                      <a:pt x="27" y="84"/>
                    </a:lnTo>
                    <a:lnTo>
                      <a:pt x="106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2" name="Google Shape;2002;p64"/>
              <p:cNvSpPr/>
              <p:nvPr/>
            </p:nvSpPr>
            <p:spPr>
              <a:xfrm>
                <a:off x="4872038" y="3216275"/>
                <a:ext cx="193675" cy="263525"/>
              </a:xfrm>
              <a:custGeom>
                <a:rect b="b" l="l" r="r" t="t"/>
                <a:pathLst>
                  <a:path extrusionOk="0" h="166" w="122">
                    <a:moveTo>
                      <a:pt x="121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22" y="0"/>
                    </a:lnTo>
                    <a:lnTo>
                      <a:pt x="41" y="84"/>
                    </a:lnTo>
                    <a:lnTo>
                      <a:pt x="12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3" name="Google Shape;2003;p64"/>
              <p:cNvSpPr/>
              <p:nvPr/>
            </p:nvSpPr>
            <p:spPr>
              <a:xfrm>
                <a:off x="5726113" y="3216275"/>
                <a:ext cx="134938" cy="263525"/>
              </a:xfrm>
              <a:custGeom>
                <a:rect b="b" l="l" r="r" t="t"/>
                <a:pathLst>
                  <a:path extrusionOk="0" h="166" w="85">
                    <a:moveTo>
                      <a:pt x="85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5" y="84"/>
                    </a:lnTo>
                    <a:lnTo>
                      <a:pt x="85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4" name="Google Shape;2004;p64"/>
              <p:cNvSpPr/>
              <p:nvPr/>
            </p:nvSpPr>
            <p:spPr>
              <a:xfrm>
                <a:off x="5419725" y="3216275"/>
                <a:ext cx="152400" cy="263525"/>
              </a:xfrm>
              <a:custGeom>
                <a:rect b="b" l="l" r="r" t="t"/>
                <a:pathLst>
                  <a:path extrusionOk="0" h="166" w="96">
                    <a:moveTo>
                      <a:pt x="95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96" y="0"/>
                    </a:lnTo>
                    <a:lnTo>
                      <a:pt x="16" y="84"/>
                    </a:lnTo>
                    <a:lnTo>
                      <a:pt x="95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5" name="Google Shape;2005;p64"/>
              <p:cNvSpPr/>
              <p:nvPr/>
            </p:nvSpPr>
            <p:spPr>
              <a:xfrm>
                <a:off x="5580063" y="3216275"/>
                <a:ext cx="139700" cy="263525"/>
              </a:xfrm>
              <a:custGeom>
                <a:rect b="b" l="l" r="r" t="t"/>
                <a:pathLst>
                  <a:path extrusionOk="0" h="166" w="88">
                    <a:moveTo>
                      <a:pt x="87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8" y="84"/>
                    </a:lnTo>
                    <a:lnTo>
                      <a:pt x="87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06" name="Google Shape;2006;p64"/>
            <p:cNvGrpSpPr/>
            <p:nvPr/>
          </p:nvGrpSpPr>
          <p:grpSpPr>
            <a:xfrm>
              <a:off x="5784272" y="647659"/>
              <a:ext cx="582924" cy="155322"/>
              <a:chOff x="4872038" y="3216275"/>
              <a:chExt cx="989013" cy="263525"/>
            </a:xfrm>
          </p:grpSpPr>
          <p:sp>
            <p:nvSpPr>
              <p:cNvPr id="2007" name="Google Shape;2007;p64"/>
              <p:cNvSpPr/>
              <p:nvPr/>
            </p:nvSpPr>
            <p:spPr>
              <a:xfrm>
                <a:off x="5249863" y="3216275"/>
                <a:ext cx="161925" cy="263525"/>
              </a:xfrm>
              <a:custGeom>
                <a:rect b="b" l="l" r="r" t="t"/>
                <a:pathLst>
                  <a:path extrusionOk="0" h="166" w="102">
                    <a:moveTo>
                      <a:pt x="101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102" y="0"/>
                    </a:lnTo>
                    <a:lnTo>
                      <a:pt x="22" y="84"/>
                    </a:lnTo>
                    <a:lnTo>
                      <a:pt x="10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8" name="Google Shape;2008;p64"/>
              <p:cNvSpPr/>
              <p:nvPr/>
            </p:nvSpPr>
            <p:spPr>
              <a:xfrm>
                <a:off x="5072063" y="3216275"/>
                <a:ext cx="169863" cy="263525"/>
              </a:xfrm>
              <a:custGeom>
                <a:rect b="b" l="l" r="r" t="t"/>
                <a:pathLst>
                  <a:path extrusionOk="0" h="166" w="107">
                    <a:moveTo>
                      <a:pt x="106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07" y="0"/>
                    </a:lnTo>
                    <a:lnTo>
                      <a:pt x="27" y="84"/>
                    </a:lnTo>
                    <a:lnTo>
                      <a:pt x="106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9" name="Google Shape;2009;p64"/>
              <p:cNvSpPr/>
              <p:nvPr/>
            </p:nvSpPr>
            <p:spPr>
              <a:xfrm>
                <a:off x="4872038" y="3216275"/>
                <a:ext cx="193675" cy="263525"/>
              </a:xfrm>
              <a:custGeom>
                <a:rect b="b" l="l" r="r" t="t"/>
                <a:pathLst>
                  <a:path extrusionOk="0" h="166" w="122">
                    <a:moveTo>
                      <a:pt x="121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22" y="0"/>
                    </a:lnTo>
                    <a:lnTo>
                      <a:pt x="41" y="84"/>
                    </a:lnTo>
                    <a:lnTo>
                      <a:pt x="12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0" name="Google Shape;2010;p64"/>
              <p:cNvSpPr/>
              <p:nvPr/>
            </p:nvSpPr>
            <p:spPr>
              <a:xfrm>
                <a:off x="5726113" y="3216275"/>
                <a:ext cx="134938" cy="263525"/>
              </a:xfrm>
              <a:custGeom>
                <a:rect b="b" l="l" r="r" t="t"/>
                <a:pathLst>
                  <a:path extrusionOk="0" h="166" w="85">
                    <a:moveTo>
                      <a:pt x="85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5" y="84"/>
                    </a:lnTo>
                    <a:lnTo>
                      <a:pt x="85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1" name="Google Shape;2011;p64"/>
              <p:cNvSpPr/>
              <p:nvPr/>
            </p:nvSpPr>
            <p:spPr>
              <a:xfrm>
                <a:off x="5419725" y="3216275"/>
                <a:ext cx="152400" cy="263525"/>
              </a:xfrm>
              <a:custGeom>
                <a:rect b="b" l="l" r="r" t="t"/>
                <a:pathLst>
                  <a:path extrusionOk="0" h="166" w="96">
                    <a:moveTo>
                      <a:pt x="95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96" y="0"/>
                    </a:lnTo>
                    <a:lnTo>
                      <a:pt x="16" y="84"/>
                    </a:lnTo>
                    <a:lnTo>
                      <a:pt x="95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2" name="Google Shape;2012;p64"/>
              <p:cNvSpPr/>
              <p:nvPr/>
            </p:nvSpPr>
            <p:spPr>
              <a:xfrm>
                <a:off x="5580063" y="3216275"/>
                <a:ext cx="139700" cy="263525"/>
              </a:xfrm>
              <a:custGeom>
                <a:rect b="b" l="l" r="r" t="t"/>
                <a:pathLst>
                  <a:path extrusionOk="0" h="166" w="88">
                    <a:moveTo>
                      <a:pt x="87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8" y="84"/>
                    </a:lnTo>
                    <a:lnTo>
                      <a:pt x="87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6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" name="Google Shape;2017;p65"/>
          <p:cNvSpPr/>
          <p:nvPr/>
        </p:nvSpPr>
        <p:spPr>
          <a:xfrm rot="10800000">
            <a:off x="3971925" y="2943225"/>
            <a:ext cx="4038600" cy="1733550"/>
          </a:xfrm>
          <a:prstGeom prst="flowChartOnlineStorage">
            <a:avLst/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018" name="Google Shape;2018;p65"/>
          <p:cNvSpPr/>
          <p:nvPr/>
        </p:nvSpPr>
        <p:spPr>
          <a:xfrm rot="10800000">
            <a:off x="5162550" y="1209675"/>
            <a:ext cx="3801625" cy="1733550"/>
          </a:xfrm>
          <a:prstGeom prst="flowChartOnlineStorage">
            <a:avLst/>
          </a:prstGeom>
          <a:solidFill>
            <a:srgbClr val="E3E9ED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019" name="Google Shape;2019;p65"/>
          <p:cNvSpPr/>
          <p:nvPr/>
        </p:nvSpPr>
        <p:spPr>
          <a:xfrm>
            <a:off x="1795275" y="2943225"/>
            <a:ext cx="3409950" cy="1733550"/>
          </a:xfrm>
          <a:prstGeom prst="flowChartOnlineStorage">
            <a:avLst/>
          </a:prstGeom>
          <a:solidFill>
            <a:srgbClr val="7994A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020" name="Google Shape;2020;p65"/>
          <p:cNvSpPr/>
          <p:nvPr/>
        </p:nvSpPr>
        <p:spPr>
          <a:xfrm>
            <a:off x="3049725" y="1209675"/>
            <a:ext cx="3409950" cy="1733550"/>
          </a:xfrm>
          <a:prstGeom prst="flowChartOnlineStorage">
            <a:avLst/>
          </a:prstGeom>
          <a:solidFill>
            <a:srgbClr val="CFD9E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021" name="Google Shape;2021;p65"/>
          <p:cNvSpPr/>
          <p:nvPr/>
        </p:nvSpPr>
        <p:spPr>
          <a:xfrm>
            <a:off x="261750" y="1209675"/>
            <a:ext cx="3409950" cy="1733550"/>
          </a:xfrm>
          <a:prstGeom prst="flowChartOnlineStorage">
            <a:avLst/>
          </a:prstGeom>
          <a:solidFill>
            <a:srgbClr val="B3C3CE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022" name="Google Shape;2022;p65"/>
          <p:cNvSpPr txBox="1"/>
          <p:nvPr>
            <p:ph type="title"/>
          </p:nvPr>
        </p:nvSpPr>
        <p:spPr>
          <a:xfrm>
            <a:off x="902700" y="3593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&amp; Mitigation Strategies</a:t>
            </a:r>
            <a:endParaRPr/>
          </a:p>
        </p:txBody>
      </p:sp>
      <p:sp>
        <p:nvSpPr>
          <p:cNvPr id="2023" name="Google Shape;2023;p65"/>
          <p:cNvSpPr txBox="1"/>
          <p:nvPr>
            <p:ph idx="1" type="subTitle"/>
          </p:nvPr>
        </p:nvSpPr>
        <p:spPr>
          <a:xfrm>
            <a:off x="500925" y="1986438"/>
            <a:ext cx="2548800" cy="10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Validate against venous BMP/CMP labs + conduct clinical correlation studies</a:t>
            </a:r>
            <a:endParaRPr/>
          </a:p>
        </p:txBody>
      </p:sp>
      <p:sp>
        <p:nvSpPr>
          <p:cNvPr id="2024" name="Google Shape;2024;p65"/>
          <p:cNvSpPr txBox="1"/>
          <p:nvPr>
            <p:ph idx="2" type="subTitle"/>
          </p:nvPr>
        </p:nvSpPr>
        <p:spPr>
          <a:xfrm>
            <a:off x="3402225" y="1891738"/>
            <a:ext cx="2549100" cy="10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Engage with early adopters (nephrologists, emergency physicians) to establish reputation</a:t>
            </a:r>
            <a:endParaRPr/>
          </a:p>
        </p:txBody>
      </p:sp>
      <p:sp>
        <p:nvSpPr>
          <p:cNvPr id="2025" name="Google Shape;2025;p65"/>
          <p:cNvSpPr txBox="1"/>
          <p:nvPr>
            <p:ph idx="4" type="subTitle"/>
          </p:nvPr>
        </p:nvSpPr>
        <p:spPr>
          <a:xfrm>
            <a:off x="1847850" y="3779550"/>
            <a:ext cx="3029100" cy="10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 FDA pathway early (510k, sPMA); involve regulatory consultants</a:t>
            </a:r>
            <a:endParaRPr/>
          </a:p>
        </p:txBody>
      </p:sp>
      <p:sp>
        <p:nvSpPr>
          <p:cNvPr id="2026" name="Google Shape;2026;p65"/>
          <p:cNvSpPr txBox="1"/>
          <p:nvPr>
            <p:ph idx="7" type="subTitle"/>
          </p:nvPr>
        </p:nvSpPr>
        <p:spPr>
          <a:xfrm>
            <a:off x="507600" y="1344750"/>
            <a:ext cx="29499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Measurement/ Accuracy </a:t>
            </a:r>
            <a:r>
              <a:rPr lang="en"/>
              <a:t>Concerns</a:t>
            </a:r>
            <a:endParaRPr/>
          </a:p>
        </p:txBody>
      </p:sp>
      <p:sp>
        <p:nvSpPr>
          <p:cNvPr id="2027" name="Google Shape;2027;p65"/>
          <p:cNvSpPr txBox="1"/>
          <p:nvPr>
            <p:ph idx="8" type="subTitle"/>
          </p:nvPr>
        </p:nvSpPr>
        <p:spPr>
          <a:xfrm>
            <a:off x="3249825" y="1290850"/>
            <a:ext cx="27987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Provider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Adoption Hesitation</a:t>
            </a:r>
            <a:endParaRPr/>
          </a:p>
        </p:txBody>
      </p:sp>
      <p:sp>
        <p:nvSpPr>
          <p:cNvPr id="2028" name="Google Shape;2028;p65"/>
          <p:cNvSpPr txBox="1"/>
          <p:nvPr>
            <p:ph idx="9" type="subTitle"/>
          </p:nvPr>
        </p:nvSpPr>
        <p:spPr>
          <a:xfrm>
            <a:off x="6181675" y="1367038"/>
            <a:ext cx="25539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Patient Misuse</a:t>
            </a:r>
            <a:endParaRPr/>
          </a:p>
        </p:txBody>
      </p:sp>
      <p:sp>
        <p:nvSpPr>
          <p:cNvPr id="2029" name="Google Shape;2029;p65"/>
          <p:cNvSpPr txBox="1"/>
          <p:nvPr>
            <p:ph idx="5" type="subTitle"/>
          </p:nvPr>
        </p:nvSpPr>
        <p:spPr>
          <a:xfrm>
            <a:off x="6303825" y="1891762"/>
            <a:ext cx="2553900" cy="10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Emphasize</a:t>
            </a:r>
            <a:r>
              <a:rPr lang="en"/>
              <a:t> user education, i</a:t>
            </a:r>
            <a:r>
              <a:rPr lang="en"/>
              <a:t>nclude built-in education tools and provider oversight in the app</a:t>
            </a:r>
            <a:endParaRPr/>
          </a:p>
        </p:txBody>
      </p:sp>
      <p:sp>
        <p:nvSpPr>
          <p:cNvPr id="2030" name="Google Shape;2030;p65"/>
          <p:cNvSpPr txBox="1"/>
          <p:nvPr>
            <p:ph idx="6" type="subTitle"/>
          </p:nvPr>
        </p:nvSpPr>
        <p:spPr>
          <a:xfrm>
            <a:off x="4960800" y="3779550"/>
            <a:ext cx="3135600" cy="10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Demonstrate</a:t>
            </a:r>
            <a:r>
              <a:rPr lang="en"/>
              <a:t> cost savings overtime and unmet need; pursue strategic licensing deals</a:t>
            </a:r>
            <a:endParaRPr/>
          </a:p>
        </p:txBody>
      </p:sp>
      <p:sp>
        <p:nvSpPr>
          <p:cNvPr id="2031" name="Google Shape;2031;p65"/>
          <p:cNvSpPr txBox="1"/>
          <p:nvPr>
            <p:ph idx="14" type="subTitle"/>
          </p:nvPr>
        </p:nvSpPr>
        <p:spPr>
          <a:xfrm>
            <a:off x="1925850" y="3083950"/>
            <a:ext cx="29499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Regulatory Complexity</a:t>
            </a:r>
            <a:endParaRPr/>
          </a:p>
        </p:txBody>
      </p:sp>
      <p:sp>
        <p:nvSpPr>
          <p:cNvPr id="2032" name="Google Shape;2032;p65"/>
          <p:cNvSpPr txBox="1"/>
          <p:nvPr>
            <p:ph idx="15" type="subTitle"/>
          </p:nvPr>
        </p:nvSpPr>
        <p:spPr>
          <a:xfrm>
            <a:off x="4962475" y="3083950"/>
            <a:ext cx="25539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</a:t>
            </a:r>
            <a:r>
              <a:rPr lang="en"/>
              <a:t>nvestment &amp; Licensing Hurdles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39"/>
          <p:cNvSpPr txBox="1"/>
          <p:nvPr>
            <p:ph type="title"/>
          </p:nvPr>
        </p:nvSpPr>
        <p:spPr>
          <a:xfrm>
            <a:off x="713225" y="2274400"/>
            <a:ext cx="6073800" cy="87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Details</a:t>
            </a:r>
            <a:endParaRPr/>
          </a:p>
        </p:txBody>
      </p:sp>
      <p:sp>
        <p:nvSpPr>
          <p:cNvPr id="1453" name="Google Shape;1453;p39"/>
          <p:cNvSpPr txBox="1"/>
          <p:nvPr>
            <p:ph idx="2" type="title"/>
          </p:nvPr>
        </p:nvSpPr>
        <p:spPr>
          <a:xfrm>
            <a:off x="713225" y="1405400"/>
            <a:ext cx="13326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1454" name="Google Shape;1454;p39"/>
          <p:cNvGrpSpPr/>
          <p:nvPr/>
        </p:nvGrpSpPr>
        <p:grpSpPr>
          <a:xfrm>
            <a:off x="2125375" y="647659"/>
            <a:ext cx="4241821" cy="1310391"/>
            <a:chOff x="2125375" y="647659"/>
            <a:chExt cx="4241821" cy="1310391"/>
          </a:xfrm>
        </p:grpSpPr>
        <p:grpSp>
          <p:nvGrpSpPr>
            <p:cNvPr id="1455" name="Google Shape;1455;p39"/>
            <p:cNvGrpSpPr/>
            <p:nvPr/>
          </p:nvGrpSpPr>
          <p:grpSpPr>
            <a:xfrm>
              <a:off x="2125375" y="1694525"/>
              <a:ext cx="989013" cy="263525"/>
              <a:chOff x="4872038" y="3216275"/>
              <a:chExt cx="989013" cy="263525"/>
            </a:xfrm>
          </p:grpSpPr>
          <p:sp>
            <p:nvSpPr>
              <p:cNvPr id="1456" name="Google Shape;1456;p39"/>
              <p:cNvSpPr/>
              <p:nvPr/>
            </p:nvSpPr>
            <p:spPr>
              <a:xfrm>
                <a:off x="5249863" y="3216275"/>
                <a:ext cx="161925" cy="263525"/>
              </a:xfrm>
              <a:custGeom>
                <a:rect b="b" l="l" r="r" t="t"/>
                <a:pathLst>
                  <a:path extrusionOk="0" h="166" w="102">
                    <a:moveTo>
                      <a:pt x="101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102" y="0"/>
                    </a:lnTo>
                    <a:lnTo>
                      <a:pt x="22" y="84"/>
                    </a:lnTo>
                    <a:lnTo>
                      <a:pt x="10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9"/>
              <p:cNvSpPr/>
              <p:nvPr/>
            </p:nvSpPr>
            <p:spPr>
              <a:xfrm>
                <a:off x="5072063" y="3216275"/>
                <a:ext cx="169863" cy="263525"/>
              </a:xfrm>
              <a:custGeom>
                <a:rect b="b" l="l" r="r" t="t"/>
                <a:pathLst>
                  <a:path extrusionOk="0" h="166" w="107">
                    <a:moveTo>
                      <a:pt x="106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07" y="0"/>
                    </a:lnTo>
                    <a:lnTo>
                      <a:pt x="27" y="84"/>
                    </a:lnTo>
                    <a:lnTo>
                      <a:pt x="106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9"/>
              <p:cNvSpPr/>
              <p:nvPr/>
            </p:nvSpPr>
            <p:spPr>
              <a:xfrm>
                <a:off x="4872038" y="3216275"/>
                <a:ext cx="193675" cy="263525"/>
              </a:xfrm>
              <a:custGeom>
                <a:rect b="b" l="l" r="r" t="t"/>
                <a:pathLst>
                  <a:path extrusionOk="0" h="166" w="122">
                    <a:moveTo>
                      <a:pt x="121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22" y="0"/>
                    </a:lnTo>
                    <a:lnTo>
                      <a:pt x="41" y="84"/>
                    </a:lnTo>
                    <a:lnTo>
                      <a:pt x="12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9"/>
              <p:cNvSpPr/>
              <p:nvPr/>
            </p:nvSpPr>
            <p:spPr>
              <a:xfrm>
                <a:off x="5726113" y="3216275"/>
                <a:ext cx="134938" cy="263525"/>
              </a:xfrm>
              <a:custGeom>
                <a:rect b="b" l="l" r="r" t="t"/>
                <a:pathLst>
                  <a:path extrusionOk="0" h="166" w="85">
                    <a:moveTo>
                      <a:pt x="85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5" y="84"/>
                    </a:lnTo>
                    <a:lnTo>
                      <a:pt x="85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9"/>
              <p:cNvSpPr/>
              <p:nvPr/>
            </p:nvSpPr>
            <p:spPr>
              <a:xfrm>
                <a:off x="5419725" y="3216275"/>
                <a:ext cx="152400" cy="263525"/>
              </a:xfrm>
              <a:custGeom>
                <a:rect b="b" l="l" r="r" t="t"/>
                <a:pathLst>
                  <a:path extrusionOk="0" h="166" w="96">
                    <a:moveTo>
                      <a:pt x="95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96" y="0"/>
                    </a:lnTo>
                    <a:lnTo>
                      <a:pt x="16" y="84"/>
                    </a:lnTo>
                    <a:lnTo>
                      <a:pt x="95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9"/>
              <p:cNvSpPr/>
              <p:nvPr/>
            </p:nvSpPr>
            <p:spPr>
              <a:xfrm>
                <a:off x="5580063" y="3216275"/>
                <a:ext cx="139700" cy="263525"/>
              </a:xfrm>
              <a:custGeom>
                <a:rect b="b" l="l" r="r" t="t"/>
                <a:pathLst>
                  <a:path extrusionOk="0" h="166" w="88">
                    <a:moveTo>
                      <a:pt x="87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8" y="84"/>
                    </a:lnTo>
                    <a:lnTo>
                      <a:pt x="87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62" name="Google Shape;1462;p39"/>
            <p:cNvGrpSpPr/>
            <p:nvPr/>
          </p:nvGrpSpPr>
          <p:grpSpPr>
            <a:xfrm>
              <a:off x="5784272" y="647659"/>
              <a:ext cx="582924" cy="155322"/>
              <a:chOff x="4872038" y="3216275"/>
              <a:chExt cx="989013" cy="263525"/>
            </a:xfrm>
          </p:grpSpPr>
          <p:sp>
            <p:nvSpPr>
              <p:cNvPr id="1463" name="Google Shape;1463;p39"/>
              <p:cNvSpPr/>
              <p:nvPr/>
            </p:nvSpPr>
            <p:spPr>
              <a:xfrm>
                <a:off x="5249863" y="3216275"/>
                <a:ext cx="161925" cy="263525"/>
              </a:xfrm>
              <a:custGeom>
                <a:rect b="b" l="l" r="r" t="t"/>
                <a:pathLst>
                  <a:path extrusionOk="0" h="166" w="102">
                    <a:moveTo>
                      <a:pt x="101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102" y="0"/>
                    </a:lnTo>
                    <a:lnTo>
                      <a:pt x="22" y="84"/>
                    </a:lnTo>
                    <a:lnTo>
                      <a:pt x="10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39"/>
              <p:cNvSpPr/>
              <p:nvPr/>
            </p:nvSpPr>
            <p:spPr>
              <a:xfrm>
                <a:off x="5072063" y="3216275"/>
                <a:ext cx="169863" cy="263525"/>
              </a:xfrm>
              <a:custGeom>
                <a:rect b="b" l="l" r="r" t="t"/>
                <a:pathLst>
                  <a:path extrusionOk="0" h="166" w="107">
                    <a:moveTo>
                      <a:pt x="106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07" y="0"/>
                    </a:lnTo>
                    <a:lnTo>
                      <a:pt x="27" y="84"/>
                    </a:lnTo>
                    <a:lnTo>
                      <a:pt x="106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39"/>
              <p:cNvSpPr/>
              <p:nvPr/>
            </p:nvSpPr>
            <p:spPr>
              <a:xfrm>
                <a:off x="4872038" y="3216275"/>
                <a:ext cx="193675" cy="263525"/>
              </a:xfrm>
              <a:custGeom>
                <a:rect b="b" l="l" r="r" t="t"/>
                <a:pathLst>
                  <a:path extrusionOk="0" h="166" w="122">
                    <a:moveTo>
                      <a:pt x="121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22" y="0"/>
                    </a:lnTo>
                    <a:lnTo>
                      <a:pt x="41" y="84"/>
                    </a:lnTo>
                    <a:lnTo>
                      <a:pt x="12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39"/>
              <p:cNvSpPr/>
              <p:nvPr/>
            </p:nvSpPr>
            <p:spPr>
              <a:xfrm>
                <a:off x="5726113" y="3216275"/>
                <a:ext cx="134938" cy="263525"/>
              </a:xfrm>
              <a:custGeom>
                <a:rect b="b" l="l" r="r" t="t"/>
                <a:pathLst>
                  <a:path extrusionOk="0" h="166" w="85">
                    <a:moveTo>
                      <a:pt x="85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5" y="84"/>
                    </a:lnTo>
                    <a:lnTo>
                      <a:pt x="85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39"/>
              <p:cNvSpPr/>
              <p:nvPr/>
            </p:nvSpPr>
            <p:spPr>
              <a:xfrm>
                <a:off x="5419725" y="3216275"/>
                <a:ext cx="152400" cy="263525"/>
              </a:xfrm>
              <a:custGeom>
                <a:rect b="b" l="l" r="r" t="t"/>
                <a:pathLst>
                  <a:path extrusionOk="0" h="166" w="96">
                    <a:moveTo>
                      <a:pt x="95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96" y="0"/>
                    </a:lnTo>
                    <a:lnTo>
                      <a:pt x="16" y="84"/>
                    </a:lnTo>
                    <a:lnTo>
                      <a:pt x="95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39"/>
              <p:cNvSpPr/>
              <p:nvPr/>
            </p:nvSpPr>
            <p:spPr>
              <a:xfrm>
                <a:off x="5580063" y="3216275"/>
                <a:ext cx="139700" cy="263525"/>
              </a:xfrm>
              <a:custGeom>
                <a:rect b="b" l="l" r="r" t="t"/>
                <a:pathLst>
                  <a:path extrusionOk="0" h="166" w="88">
                    <a:moveTo>
                      <a:pt x="87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8" y="84"/>
                    </a:lnTo>
                    <a:lnTo>
                      <a:pt x="87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6" name="Shape 2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7" name="Google Shape;2037;p66"/>
          <p:cNvGrpSpPr/>
          <p:nvPr/>
        </p:nvGrpSpPr>
        <p:grpSpPr>
          <a:xfrm>
            <a:off x="2302868" y="197872"/>
            <a:ext cx="6044856" cy="4747771"/>
            <a:chOff x="1187048" y="238125"/>
            <a:chExt cx="5256397" cy="5248476"/>
          </a:xfrm>
        </p:grpSpPr>
        <p:sp>
          <p:nvSpPr>
            <p:cNvPr id="2038" name="Google Shape;2038;p66"/>
            <p:cNvSpPr/>
            <p:nvPr/>
          </p:nvSpPr>
          <p:spPr>
            <a:xfrm>
              <a:off x="1188450" y="238125"/>
              <a:ext cx="3198750" cy="2628625"/>
            </a:xfrm>
            <a:custGeom>
              <a:rect b="b" l="l" r="r" t="t"/>
              <a:pathLst>
                <a:path extrusionOk="0" h="105145" w="127950">
                  <a:moveTo>
                    <a:pt x="18697" y="0"/>
                  </a:moveTo>
                  <a:cubicBezTo>
                    <a:pt x="8371" y="0"/>
                    <a:pt x="1" y="8371"/>
                    <a:pt x="1" y="18697"/>
                  </a:cubicBezTo>
                  <a:lnTo>
                    <a:pt x="1" y="105145"/>
                  </a:lnTo>
                  <a:lnTo>
                    <a:pt x="36857" y="105145"/>
                  </a:lnTo>
                  <a:cubicBezTo>
                    <a:pt x="35719" y="102283"/>
                    <a:pt x="35385" y="99165"/>
                    <a:pt x="35897" y="96130"/>
                  </a:cubicBezTo>
                  <a:cubicBezTo>
                    <a:pt x="37137" y="88648"/>
                    <a:pt x="43398" y="82793"/>
                    <a:pt x="50957" y="82096"/>
                  </a:cubicBezTo>
                  <a:cubicBezTo>
                    <a:pt x="51501" y="82045"/>
                    <a:pt x="52041" y="82020"/>
                    <a:pt x="52575" y="82020"/>
                  </a:cubicBezTo>
                  <a:cubicBezTo>
                    <a:pt x="61906" y="82020"/>
                    <a:pt x="69475" y="89593"/>
                    <a:pt x="69475" y="98926"/>
                  </a:cubicBezTo>
                  <a:cubicBezTo>
                    <a:pt x="69475" y="101055"/>
                    <a:pt x="69070" y="103165"/>
                    <a:pt x="68283" y="105145"/>
                  </a:cubicBezTo>
                  <a:lnTo>
                    <a:pt x="105145" y="105145"/>
                  </a:lnTo>
                  <a:lnTo>
                    <a:pt x="105145" y="68419"/>
                  </a:lnTo>
                  <a:cubicBezTo>
                    <a:pt x="106958" y="69088"/>
                    <a:pt x="108908" y="69476"/>
                    <a:pt x="110955" y="69476"/>
                  </a:cubicBezTo>
                  <a:cubicBezTo>
                    <a:pt x="111990" y="69476"/>
                    <a:pt x="113050" y="69377"/>
                    <a:pt x="114130" y="69164"/>
                  </a:cubicBezTo>
                  <a:cubicBezTo>
                    <a:pt x="121952" y="67632"/>
                    <a:pt x="127801" y="60687"/>
                    <a:pt x="127866" y="52715"/>
                  </a:cubicBezTo>
                  <a:cubicBezTo>
                    <a:pt x="127950" y="43313"/>
                    <a:pt x="120348" y="35664"/>
                    <a:pt x="110964" y="35664"/>
                  </a:cubicBezTo>
                  <a:cubicBezTo>
                    <a:pt x="108979" y="35670"/>
                    <a:pt x="107005" y="36028"/>
                    <a:pt x="105145" y="36720"/>
                  </a:cubicBezTo>
                  <a:lnTo>
                    <a:pt x="105145" y="0"/>
                  </a:lnTo>
                  <a:close/>
                </a:path>
              </a:pathLst>
            </a:custGeom>
            <a:solidFill>
              <a:srgbClr val="E3E7EA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66"/>
            <p:cNvSpPr/>
            <p:nvPr/>
          </p:nvSpPr>
          <p:spPr>
            <a:xfrm>
              <a:off x="1187048" y="2289901"/>
              <a:ext cx="2628362" cy="3196700"/>
            </a:xfrm>
            <a:custGeom>
              <a:rect b="b" l="l" r="r" t="t"/>
              <a:pathLst>
                <a:path extrusionOk="0" h="127868" w="105145">
                  <a:moveTo>
                    <a:pt x="52573" y="1"/>
                  </a:moveTo>
                  <a:cubicBezTo>
                    <a:pt x="43236" y="1"/>
                    <a:pt x="35664" y="7567"/>
                    <a:pt x="35664" y="16910"/>
                  </a:cubicBezTo>
                  <a:cubicBezTo>
                    <a:pt x="35670" y="18895"/>
                    <a:pt x="36028" y="20862"/>
                    <a:pt x="36720" y="22722"/>
                  </a:cubicBezTo>
                  <a:lnTo>
                    <a:pt x="0" y="22722"/>
                  </a:lnTo>
                  <a:lnTo>
                    <a:pt x="0" y="110011"/>
                  </a:lnTo>
                  <a:cubicBezTo>
                    <a:pt x="0" y="119872"/>
                    <a:pt x="7995" y="127867"/>
                    <a:pt x="17862" y="127867"/>
                  </a:cubicBezTo>
                  <a:lnTo>
                    <a:pt x="105145" y="127867"/>
                  </a:lnTo>
                  <a:lnTo>
                    <a:pt x="105145" y="91010"/>
                  </a:lnTo>
                  <a:cubicBezTo>
                    <a:pt x="103158" y="91801"/>
                    <a:pt x="101044" y="92206"/>
                    <a:pt x="98916" y="92206"/>
                  </a:cubicBezTo>
                  <a:cubicBezTo>
                    <a:pt x="98350" y="92206"/>
                    <a:pt x="97782" y="92177"/>
                    <a:pt x="97215" y="92119"/>
                  </a:cubicBezTo>
                  <a:cubicBezTo>
                    <a:pt x="88869" y="91267"/>
                    <a:pt x="82269" y="84184"/>
                    <a:pt x="82024" y="75802"/>
                  </a:cubicBezTo>
                  <a:cubicBezTo>
                    <a:pt x="81744" y="66233"/>
                    <a:pt x="89417" y="58393"/>
                    <a:pt x="98920" y="58393"/>
                  </a:cubicBezTo>
                  <a:cubicBezTo>
                    <a:pt x="101055" y="58393"/>
                    <a:pt x="103159" y="58792"/>
                    <a:pt x="105139" y="59585"/>
                  </a:cubicBezTo>
                  <a:lnTo>
                    <a:pt x="105139" y="22728"/>
                  </a:lnTo>
                  <a:lnTo>
                    <a:pt x="68419" y="22728"/>
                  </a:lnTo>
                  <a:cubicBezTo>
                    <a:pt x="69427" y="19992"/>
                    <a:pt x="69796" y="16951"/>
                    <a:pt x="69164" y="13738"/>
                  </a:cubicBezTo>
                  <a:cubicBezTo>
                    <a:pt x="67632" y="5922"/>
                    <a:pt x="60686" y="73"/>
                    <a:pt x="52715" y="2"/>
                  </a:cubicBezTo>
                  <a:cubicBezTo>
                    <a:pt x="52668" y="1"/>
                    <a:pt x="52620" y="1"/>
                    <a:pt x="52573" y="1"/>
                  </a:cubicBezTo>
                  <a:close/>
                </a:path>
              </a:pathLst>
            </a:custGeom>
            <a:solidFill>
              <a:srgbClr val="CFD9E0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66"/>
            <p:cNvSpPr/>
            <p:nvPr/>
          </p:nvSpPr>
          <p:spPr>
            <a:xfrm>
              <a:off x="3812708" y="244502"/>
              <a:ext cx="2628650" cy="3170611"/>
            </a:xfrm>
            <a:custGeom>
              <a:rect b="b" l="l" r="r" t="t"/>
              <a:pathLst>
                <a:path extrusionOk="0" h="127873" w="105146">
                  <a:moveTo>
                    <a:pt x="1" y="1"/>
                  </a:moveTo>
                  <a:lnTo>
                    <a:pt x="1" y="36857"/>
                  </a:lnTo>
                  <a:cubicBezTo>
                    <a:pt x="1988" y="36066"/>
                    <a:pt x="4101" y="35662"/>
                    <a:pt x="6229" y="35662"/>
                  </a:cubicBezTo>
                  <a:cubicBezTo>
                    <a:pt x="6796" y="35662"/>
                    <a:pt x="7364" y="35691"/>
                    <a:pt x="7930" y="35748"/>
                  </a:cubicBezTo>
                  <a:cubicBezTo>
                    <a:pt x="16277" y="36595"/>
                    <a:pt x="22877" y="43684"/>
                    <a:pt x="23121" y="52066"/>
                  </a:cubicBezTo>
                  <a:cubicBezTo>
                    <a:pt x="23396" y="61635"/>
                    <a:pt x="15722" y="69481"/>
                    <a:pt x="6219" y="69481"/>
                  </a:cubicBezTo>
                  <a:cubicBezTo>
                    <a:pt x="4091" y="69475"/>
                    <a:pt x="1980" y="69076"/>
                    <a:pt x="1" y="68289"/>
                  </a:cubicBezTo>
                  <a:lnTo>
                    <a:pt x="1" y="105145"/>
                  </a:lnTo>
                  <a:lnTo>
                    <a:pt x="36720" y="105145"/>
                  </a:lnTo>
                  <a:cubicBezTo>
                    <a:pt x="35719" y="107882"/>
                    <a:pt x="35343" y="110916"/>
                    <a:pt x="35975" y="114130"/>
                  </a:cubicBezTo>
                  <a:cubicBezTo>
                    <a:pt x="37513" y="121952"/>
                    <a:pt x="44459" y="127801"/>
                    <a:pt x="52424" y="127872"/>
                  </a:cubicBezTo>
                  <a:cubicBezTo>
                    <a:pt x="52472" y="127873"/>
                    <a:pt x="52519" y="127873"/>
                    <a:pt x="52567" y="127873"/>
                  </a:cubicBezTo>
                  <a:cubicBezTo>
                    <a:pt x="61909" y="127873"/>
                    <a:pt x="69481" y="120301"/>
                    <a:pt x="69481" y="110964"/>
                  </a:cubicBezTo>
                  <a:cubicBezTo>
                    <a:pt x="69475" y="108979"/>
                    <a:pt x="69118" y="107005"/>
                    <a:pt x="68426" y="105145"/>
                  </a:cubicBezTo>
                  <a:lnTo>
                    <a:pt x="105145" y="105145"/>
                  </a:lnTo>
                  <a:lnTo>
                    <a:pt x="105145" y="16354"/>
                  </a:lnTo>
                  <a:cubicBezTo>
                    <a:pt x="105140" y="7328"/>
                    <a:pt x="97818" y="1"/>
                    <a:pt x="88786" y="1"/>
                  </a:cubicBezTo>
                  <a:close/>
                </a:path>
              </a:pathLst>
            </a:custGeom>
            <a:solidFill>
              <a:srgbClr val="B3C3CE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66"/>
            <p:cNvSpPr/>
            <p:nvPr/>
          </p:nvSpPr>
          <p:spPr>
            <a:xfrm>
              <a:off x="3244845" y="2847950"/>
              <a:ext cx="3198600" cy="2628500"/>
            </a:xfrm>
            <a:custGeom>
              <a:rect b="b" l="l" r="r" t="t"/>
              <a:pathLst>
                <a:path extrusionOk="0" h="105140" w="127944">
                  <a:moveTo>
                    <a:pt x="22805" y="0"/>
                  </a:moveTo>
                  <a:lnTo>
                    <a:pt x="22805" y="36720"/>
                  </a:lnTo>
                  <a:cubicBezTo>
                    <a:pt x="20992" y="36051"/>
                    <a:pt x="19042" y="35663"/>
                    <a:pt x="16995" y="35663"/>
                  </a:cubicBezTo>
                  <a:cubicBezTo>
                    <a:pt x="15960" y="35663"/>
                    <a:pt x="14900" y="35762"/>
                    <a:pt x="13820" y="35975"/>
                  </a:cubicBezTo>
                  <a:cubicBezTo>
                    <a:pt x="5998" y="37513"/>
                    <a:pt x="150" y="44453"/>
                    <a:pt x="78" y="52424"/>
                  </a:cubicBezTo>
                  <a:cubicBezTo>
                    <a:pt x="1" y="61826"/>
                    <a:pt x="7602" y="69481"/>
                    <a:pt x="16986" y="69481"/>
                  </a:cubicBezTo>
                  <a:cubicBezTo>
                    <a:pt x="18971" y="69475"/>
                    <a:pt x="20945" y="69117"/>
                    <a:pt x="22805" y="68420"/>
                  </a:cubicBezTo>
                  <a:lnTo>
                    <a:pt x="22805" y="105139"/>
                  </a:lnTo>
                  <a:lnTo>
                    <a:pt x="108943" y="105139"/>
                  </a:lnTo>
                  <a:cubicBezTo>
                    <a:pt x="119436" y="105139"/>
                    <a:pt x="127944" y="96631"/>
                    <a:pt x="127944" y="86138"/>
                  </a:cubicBezTo>
                  <a:lnTo>
                    <a:pt x="127944" y="0"/>
                  </a:lnTo>
                  <a:lnTo>
                    <a:pt x="91087" y="0"/>
                  </a:lnTo>
                  <a:cubicBezTo>
                    <a:pt x="92088" y="2510"/>
                    <a:pt x="92470" y="5235"/>
                    <a:pt x="92196" y="7924"/>
                  </a:cubicBezTo>
                  <a:cubicBezTo>
                    <a:pt x="91343" y="16271"/>
                    <a:pt x="84260" y="22870"/>
                    <a:pt x="75878" y="23115"/>
                  </a:cubicBezTo>
                  <a:cubicBezTo>
                    <a:pt x="75708" y="23120"/>
                    <a:pt x="75539" y="23122"/>
                    <a:pt x="75370" y="23122"/>
                  </a:cubicBezTo>
                  <a:cubicBezTo>
                    <a:pt x="66033" y="23122"/>
                    <a:pt x="58469" y="15553"/>
                    <a:pt x="58469" y="6219"/>
                  </a:cubicBezTo>
                  <a:cubicBezTo>
                    <a:pt x="58469" y="4084"/>
                    <a:pt x="58869" y="1980"/>
                    <a:pt x="59662" y="0"/>
                  </a:cubicBezTo>
                  <a:close/>
                </a:path>
              </a:pathLst>
            </a:custGeom>
            <a:solidFill>
              <a:srgbClr val="E3E9ED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42" name="Google Shape;2042;p66"/>
          <p:cNvSpPr txBox="1"/>
          <p:nvPr>
            <p:ph idx="6" type="subTitle"/>
          </p:nvPr>
        </p:nvSpPr>
        <p:spPr>
          <a:xfrm>
            <a:off x="2456750" y="2819025"/>
            <a:ext cx="22581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Improve Delays in Care</a:t>
            </a:r>
            <a:endParaRPr/>
          </a:p>
        </p:txBody>
      </p:sp>
      <p:sp>
        <p:nvSpPr>
          <p:cNvPr id="2043" name="Google Shape;2043;p66"/>
          <p:cNvSpPr txBox="1"/>
          <p:nvPr>
            <p:ph type="title"/>
          </p:nvPr>
        </p:nvSpPr>
        <p:spPr>
          <a:xfrm>
            <a:off x="47625" y="2147200"/>
            <a:ext cx="2194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Strengths</a:t>
            </a:r>
            <a:endParaRPr/>
          </a:p>
        </p:txBody>
      </p:sp>
      <p:sp>
        <p:nvSpPr>
          <p:cNvPr id="2044" name="Google Shape;2044;p66"/>
          <p:cNvSpPr txBox="1"/>
          <p:nvPr>
            <p:ph idx="1" type="subTitle"/>
          </p:nvPr>
        </p:nvSpPr>
        <p:spPr>
          <a:xfrm>
            <a:off x="2456750" y="1259000"/>
            <a:ext cx="2556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Enables real-time sodium and potassium monitoring as a complement to metabolic blood panels </a:t>
            </a:r>
            <a:endParaRPr/>
          </a:p>
        </p:txBody>
      </p:sp>
      <p:sp>
        <p:nvSpPr>
          <p:cNvPr id="2045" name="Google Shape;2045;p66"/>
          <p:cNvSpPr txBox="1"/>
          <p:nvPr>
            <p:ph idx="2" type="subTitle"/>
          </p:nvPr>
        </p:nvSpPr>
        <p:spPr>
          <a:xfrm>
            <a:off x="6022825" y="1259000"/>
            <a:ext cx="2055000" cy="101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Instant data provides current biomarker status, tracks changes over time, enables faster decision making for treatment</a:t>
            </a:r>
            <a:endParaRPr/>
          </a:p>
        </p:txBody>
      </p:sp>
      <p:sp>
        <p:nvSpPr>
          <p:cNvPr id="2046" name="Google Shape;2046;p66"/>
          <p:cNvSpPr txBox="1"/>
          <p:nvPr>
            <p:ph idx="3" type="subTitle"/>
          </p:nvPr>
        </p:nvSpPr>
        <p:spPr>
          <a:xfrm>
            <a:off x="2456750" y="3598700"/>
            <a:ext cx="21948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Faster turnaround for Na/K+ </a:t>
            </a:r>
            <a:r>
              <a:rPr lang="en"/>
              <a:t>results</a:t>
            </a:r>
            <a:r>
              <a:rPr lang="en"/>
              <a:t> </a:t>
            </a:r>
            <a:r>
              <a:rPr lang="en"/>
              <a:t>during</a:t>
            </a:r>
            <a:r>
              <a:rPr lang="en"/>
              <a:t> critical moments while waiting for lab results </a:t>
            </a:r>
            <a:endParaRPr/>
          </a:p>
        </p:txBody>
      </p:sp>
      <p:sp>
        <p:nvSpPr>
          <p:cNvPr id="2047" name="Google Shape;2047;p66"/>
          <p:cNvSpPr txBox="1"/>
          <p:nvPr>
            <p:ph idx="4" type="subTitle"/>
          </p:nvPr>
        </p:nvSpPr>
        <p:spPr>
          <a:xfrm>
            <a:off x="5216325" y="3783600"/>
            <a:ext cx="3131400" cy="9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</a:t>
            </a:r>
            <a:r>
              <a:rPr lang="en"/>
              <a:t>ephrology, emergency medicine, cardiology, sports medicine, and outpatient care</a:t>
            </a:r>
            <a:endParaRPr/>
          </a:p>
        </p:txBody>
      </p:sp>
      <p:sp>
        <p:nvSpPr>
          <p:cNvPr id="2048" name="Google Shape;2048;p66"/>
          <p:cNvSpPr txBox="1"/>
          <p:nvPr>
            <p:ph idx="5" type="subTitle"/>
          </p:nvPr>
        </p:nvSpPr>
        <p:spPr>
          <a:xfrm>
            <a:off x="2456750" y="381650"/>
            <a:ext cx="27600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Addresses a Critical Clinical Gap</a:t>
            </a:r>
            <a:endParaRPr/>
          </a:p>
        </p:txBody>
      </p:sp>
      <p:sp>
        <p:nvSpPr>
          <p:cNvPr id="2049" name="Google Shape;2049;p66"/>
          <p:cNvSpPr txBox="1"/>
          <p:nvPr>
            <p:ph idx="7" type="subTitle"/>
          </p:nvPr>
        </p:nvSpPr>
        <p:spPr>
          <a:xfrm>
            <a:off x="5317825" y="243200"/>
            <a:ext cx="2760000" cy="10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Better Patient/Provider Decision Making</a:t>
            </a:r>
            <a:endParaRPr/>
          </a:p>
        </p:txBody>
      </p:sp>
      <p:sp>
        <p:nvSpPr>
          <p:cNvPr id="2050" name="Google Shape;2050;p66"/>
          <p:cNvSpPr txBox="1"/>
          <p:nvPr>
            <p:ph idx="8" type="subTitle"/>
          </p:nvPr>
        </p:nvSpPr>
        <p:spPr>
          <a:xfrm>
            <a:off x="5216750" y="3004400"/>
            <a:ext cx="3131400" cy="10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Strong </a:t>
            </a:r>
            <a:r>
              <a:rPr lang="en"/>
              <a:t>Market Application &amp; IP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4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p67"/>
          <p:cNvSpPr txBox="1"/>
          <p:nvPr>
            <p:ph type="title"/>
          </p:nvPr>
        </p:nvSpPr>
        <p:spPr>
          <a:xfrm>
            <a:off x="720000" y="140225"/>
            <a:ext cx="7704000" cy="69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Next Steps</a:t>
            </a:r>
            <a:endParaRPr sz="3300"/>
          </a:p>
        </p:txBody>
      </p:sp>
      <p:sp>
        <p:nvSpPr>
          <p:cNvPr id="2056" name="Google Shape;2056;p67"/>
          <p:cNvSpPr txBox="1"/>
          <p:nvPr/>
        </p:nvSpPr>
        <p:spPr>
          <a:xfrm>
            <a:off x="952500" y="1918175"/>
            <a:ext cx="3381300" cy="1287300"/>
          </a:xfrm>
          <a:prstGeom prst="rect">
            <a:avLst/>
          </a:prstGeom>
          <a:solidFill>
            <a:srgbClr val="B3C3CE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Intellectual Property &amp; Ownership</a:t>
            </a:r>
            <a:endParaRPr b="1" sz="12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lbert Sans"/>
              <a:buChar char="-"/>
            </a:pPr>
            <a:r>
              <a:rPr lang="en"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Secure strong patent protection </a:t>
            </a:r>
            <a:endParaRPr sz="11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lbert Sans"/>
              <a:buChar char="-"/>
            </a:pPr>
            <a:r>
              <a:rPr lang="en"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Balance selling the concept with retaining ownership/control</a:t>
            </a:r>
            <a:endParaRPr sz="11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lbert Sans"/>
              <a:buChar char="-"/>
            </a:pPr>
            <a:r>
              <a:rPr lang="en"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Leverage NC State’s Tech Transfer Office</a:t>
            </a:r>
            <a:endParaRPr sz="11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057" name="Google Shape;2057;p67"/>
          <p:cNvSpPr txBox="1"/>
          <p:nvPr/>
        </p:nvSpPr>
        <p:spPr>
          <a:xfrm>
            <a:off x="4803975" y="3374600"/>
            <a:ext cx="3381300" cy="12873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Market Strategy</a:t>
            </a:r>
            <a:endParaRPr b="1" sz="12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lbert Sans"/>
              <a:buChar char="-"/>
            </a:pPr>
            <a:r>
              <a:rPr lang="en"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S</a:t>
            </a:r>
            <a:r>
              <a:rPr lang="en"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maller, high-need markets will </a:t>
            </a:r>
            <a:endParaRPr sz="11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prove concept</a:t>
            </a:r>
            <a:endParaRPr sz="11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lbert Sans"/>
              <a:buChar char="-"/>
            </a:pPr>
            <a:r>
              <a:rPr lang="en"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Expand market use cases with time</a:t>
            </a:r>
            <a:endParaRPr sz="11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058" name="Google Shape;2058;p67"/>
          <p:cNvSpPr txBox="1"/>
          <p:nvPr/>
        </p:nvSpPr>
        <p:spPr>
          <a:xfrm>
            <a:off x="2568525" y="871850"/>
            <a:ext cx="4317300" cy="877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Refine R&amp;D + Pitch to Investors</a:t>
            </a:r>
            <a:endParaRPr b="1" sz="12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lbert Sans"/>
              <a:buChar char="-"/>
            </a:pPr>
            <a:r>
              <a:rPr lang="en"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Conduct in-depth patient interviews to refine value prop</a:t>
            </a:r>
            <a:endParaRPr sz="11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lbert Sans"/>
              <a:buChar char="-"/>
            </a:pPr>
            <a:r>
              <a:rPr lang="en"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Collaborate to refine the sensing technology</a:t>
            </a:r>
            <a:endParaRPr sz="11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lbert Sans"/>
              <a:buChar char="-"/>
            </a:pPr>
            <a:r>
              <a:rPr lang="en"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Pitch opportunistic time with funding landscape ($)</a:t>
            </a:r>
            <a:endParaRPr sz="11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grpSp>
        <p:nvGrpSpPr>
          <p:cNvPr id="2059" name="Google Shape;2059;p67"/>
          <p:cNvGrpSpPr/>
          <p:nvPr/>
        </p:nvGrpSpPr>
        <p:grpSpPr>
          <a:xfrm>
            <a:off x="1785089" y="1065035"/>
            <a:ext cx="499636" cy="490830"/>
            <a:chOff x="5823294" y="2309751"/>
            <a:chExt cx="315327" cy="314978"/>
          </a:xfrm>
        </p:grpSpPr>
        <p:sp>
          <p:nvSpPr>
            <p:cNvPr id="2060" name="Google Shape;2060;p67"/>
            <p:cNvSpPr/>
            <p:nvPr/>
          </p:nvSpPr>
          <p:spPr>
            <a:xfrm>
              <a:off x="5823294" y="2309751"/>
              <a:ext cx="315327" cy="314978"/>
            </a:xfrm>
            <a:custGeom>
              <a:rect b="b" l="l" r="r" t="t"/>
              <a:pathLst>
                <a:path extrusionOk="0" h="9919" w="9930">
                  <a:moveTo>
                    <a:pt x="4953" y="0"/>
                  </a:moveTo>
                  <a:cubicBezTo>
                    <a:pt x="3632" y="0"/>
                    <a:pt x="2381" y="524"/>
                    <a:pt x="1465" y="1465"/>
                  </a:cubicBezTo>
                  <a:cubicBezTo>
                    <a:pt x="524" y="2405"/>
                    <a:pt x="0" y="3656"/>
                    <a:pt x="0" y="4965"/>
                  </a:cubicBezTo>
                  <a:cubicBezTo>
                    <a:pt x="0" y="6275"/>
                    <a:pt x="524" y="7537"/>
                    <a:pt x="1465" y="8466"/>
                  </a:cubicBezTo>
                  <a:cubicBezTo>
                    <a:pt x="2393" y="9394"/>
                    <a:pt x="3643" y="9918"/>
                    <a:pt x="4953" y="9918"/>
                  </a:cubicBezTo>
                  <a:cubicBezTo>
                    <a:pt x="6263" y="9918"/>
                    <a:pt x="7537" y="9394"/>
                    <a:pt x="8454" y="8466"/>
                  </a:cubicBezTo>
                  <a:cubicBezTo>
                    <a:pt x="9394" y="7525"/>
                    <a:pt x="9918" y="6275"/>
                    <a:pt x="9918" y="4965"/>
                  </a:cubicBezTo>
                  <a:cubicBezTo>
                    <a:pt x="9930" y="4858"/>
                    <a:pt x="9930" y="4775"/>
                    <a:pt x="9930" y="4680"/>
                  </a:cubicBezTo>
                  <a:cubicBezTo>
                    <a:pt x="9930" y="4613"/>
                    <a:pt x="9869" y="4547"/>
                    <a:pt x="9803" y="4547"/>
                  </a:cubicBezTo>
                  <a:cubicBezTo>
                    <a:pt x="9798" y="4547"/>
                    <a:pt x="9792" y="4548"/>
                    <a:pt x="9787" y="4549"/>
                  </a:cubicBezTo>
                  <a:cubicBezTo>
                    <a:pt x="9704" y="4549"/>
                    <a:pt x="9632" y="4620"/>
                    <a:pt x="9644" y="4691"/>
                  </a:cubicBezTo>
                  <a:lnTo>
                    <a:pt x="9644" y="4953"/>
                  </a:lnTo>
                  <a:cubicBezTo>
                    <a:pt x="9644" y="6204"/>
                    <a:pt x="9156" y="7358"/>
                    <a:pt x="8275" y="8251"/>
                  </a:cubicBezTo>
                  <a:cubicBezTo>
                    <a:pt x="7394" y="9144"/>
                    <a:pt x="6227" y="9621"/>
                    <a:pt x="4977" y="9621"/>
                  </a:cubicBezTo>
                  <a:cubicBezTo>
                    <a:pt x="3727" y="9621"/>
                    <a:pt x="2560" y="9132"/>
                    <a:pt x="1667" y="8251"/>
                  </a:cubicBezTo>
                  <a:cubicBezTo>
                    <a:pt x="774" y="7370"/>
                    <a:pt x="298" y="6204"/>
                    <a:pt x="298" y="4953"/>
                  </a:cubicBezTo>
                  <a:cubicBezTo>
                    <a:pt x="298" y="3703"/>
                    <a:pt x="786" y="2536"/>
                    <a:pt x="1667" y="1643"/>
                  </a:cubicBezTo>
                  <a:cubicBezTo>
                    <a:pt x="2548" y="750"/>
                    <a:pt x="3727" y="274"/>
                    <a:pt x="4977" y="274"/>
                  </a:cubicBezTo>
                  <a:cubicBezTo>
                    <a:pt x="6072" y="274"/>
                    <a:pt x="7144" y="667"/>
                    <a:pt x="7977" y="1382"/>
                  </a:cubicBezTo>
                  <a:cubicBezTo>
                    <a:pt x="8811" y="2072"/>
                    <a:pt x="9382" y="3048"/>
                    <a:pt x="9561" y="4120"/>
                  </a:cubicBezTo>
                  <a:cubicBezTo>
                    <a:pt x="9572" y="4185"/>
                    <a:pt x="9632" y="4241"/>
                    <a:pt x="9697" y="4241"/>
                  </a:cubicBezTo>
                  <a:cubicBezTo>
                    <a:pt x="9703" y="4241"/>
                    <a:pt x="9709" y="4240"/>
                    <a:pt x="9716" y="4239"/>
                  </a:cubicBezTo>
                  <a:cubicBezTo>
                    <a:pt x="9799" y="4215"/>
                    <a:pt x="9858" y="4144"/>
                    <a:pt x="9835" y="4072"/>
                  </a:cubicBezTo>
                  <a:cubicBezTo>
                    <a:pt x="9632" y="2941"/>
                    <a:pt x="9037" y="1917"/>
                    <a:pt x="8156" y="1167"/>
                  </a:cubicBezTo>
                  <a:cubicBezTo>
                    <a:pt x="7263" y="405"/>
                    <a:pt x="6132" y="0"/>
                    <a:pt x="49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67"/>
            <p:cNvSpPr/>
            <p:nvPr/>
          </p:nvSpPr>
          <p:spPr>
            <a:xfrm>
              <a:off x="5846348" y="2332805"/>
              <a:ext cx="268457" cy="268489"/>
            </a:xfrm>
            <a:custGeom>
              <a:rect b="b" l="l" r="r" t="t"/>
              <a:pathLst>
                <a:path extrusionOk="0" h="8455" w="8454">
                  <a:moveTo>
                    <a:pt x="4227" y="1"/>
                  </a:moveTo>
                  <a:cubicBezTo>
                    <a:pt x="3632" y="1"/>
                    <a:pt x="3060" y="120"/>
                    <a:pt x="2501" y="370"/>
                  </a:cubicBezTo>
                  <a:cubicBezTo>
                    <a:pt x="1989" y="608"/>
                    <a:pt x="1512" y="929"/>
                    <a:pt x="1120" y="1358"/>
                  </a:cubicBezTo>
                  <a:cubicBezTo>
                    <a:pt x="1060" y="1418"/>
                    <a:pt x="1072" y="1513"/>
                    <a:pt x="1131" y="1572"/>
                  </a:cubicBezTo>
                  <a:cubicBezTo>
                    <a:pt x="1158" y="1599"/>
                    <a:pt x="1192" y="1611"/>
                    <a:pt x="1227" y="1611"/>
                  </a:cubicBezTo>
                  <a:cubicBezTo>
                    <a:pt x="1270" y="1611"/>
                    <a:pt x="1313" y="1593"/>
                    <a:pt x="1346" y="1560"/>
                  </a:cubicBezTo>
                  <a:cubicBezTo>
                    <a:pt x="1715" y="1156"/>
                    <a:pt x="2155" y="846"/>
                    <a:pt x="2644" y="632"/>
                  </a:cubicBezTo>
                  <a:cubicBezTo>
                    <a:pt x="3144" y="405"/>
                    <a:pt x="3679" y="286"/>
                    <a:pt x="4251" y="286"/>
                  </a:cubicBezTo>
                  <a:cubicBezTo>
                    <a:pt x="6418" y="286"/>
                    <a:pt x="8192" y="2060"/>
                    <a:pt x="8192" y="4239"/>
                  </a:cubicBezTo>
                  <a:cubicBezTo>
                    <a:pt x="8192" y="6406"/>
                    <a:pt x="6418" y="8180"/>
                    <a:pt x="4251" y="8180"/>
                  </a:cubicBezTo>
                  <a:cubicBezTo>
                    <a:pt x="2072" y="8180"/>
                    <a:pt x="298" y="6406"/>
                    <a:pt x="298" y="4239"/>
                  </a:cubicBezTo>
                  <a:cubicBezTo>
                    <a:pt x="298" y="3465"/>
                    <a:pt x="524" y="2703"/>
                    <a:pt x="965" y="2060"/>
                  </a:cubicBezTo>
                  <a:cubicBezTo>
                    <a:pt x="1001" y="1989"/>
                    <a:pt x="989" y="1882"/>
                    <a:pt x="917" y="1846"/>
                  </a:cubicBezTo>
                  <a:cubicBezTo>
                    <a:pt x="893" y="1827"/>
                    <a:pt x="862" y="1818"/>
                    <a:pt x="830" y="1818"/>
                  </a:cubicBezTo>
                  <a:cubicBezTo>
                    <a:pt x="781" y="1818"/>
                    <a:pt x="731" y="1839"/>
                    <a:pt x="703" y="1882"/>
                  </a:cubicBezTo>
                  <a:cubicBezTo>
                    <a:pt x="250" y="2584"/>
                    <a:pt x="0" y="3394"/>
                    <a:pt x="0" y="4227"/>
                  </a:cubicBezTo>
                  <a:cubicBezTo>
                    <a:pt x="0" y="5358"/>
                    <a:pt x="453" y="6406"/>
                    <a:pt x="1239" y="7216"/>
                  </a:cubicBezTo>
                  <a:cubicBezTo>
                    <a:pt x="2048" y="8014"/>
                    <a:pt x="3096" y="8454"/>
                    <a:pt x="4227" y="8454"/>
                  </a:cubicBezTo>
                  <a:cubicBezTo>
                    <a:pt x="5358" y="8454"/>
                    <a:pt x="6418" y="8002"/>
                    <a:pt x="7227" y="7216"/>
                  </a:cubicBezTo>
                  <a:cubicBezTo>
                    <a:pt x="8025" y="6430"/>
                    <a:pt x="8454" y="5358"/>
                    <a:pt x="8454" y="4227"/>
                  </a:cubicBezTo>
                  <a:cubicBezTo>
                    <a:pt x="8454" y="3096"/>
                    <a:pt x="8013" y="2037"/>
                    <a:pt x="7227" y="1227"/>
                  </a:cubicBezTo>
                  <a:cubicBezTo>
                    <a:pt x="6418" y="429"/>
                    <a:pt x="5358" y="1"/>
                    <a:pt x="4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67"/>
            <p:cNvSpPr/>
            <p:nvPr/>
          </p:nvSpPr>
          <p:spPr>
            <a:xfrm>
              <a:off x="5869402" y="2462111"/>
              <a:ext cx="15909" cy="9495"/>
            </a:xfrm>
            <a:custGeom>
              <a:rect b="b" l="l" r="r" t="t"/>
              <a:pathLst>
                <a:path extrusionOk="0" h="299" w="501">
                  <a:moveTo>
                    <a:pt x="144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27"/>
                    <a:pt x="60" y="298"/>
                    <a:pt x="144" y="298"/>
                  </a:cubicBezTo>
                  <a:lnTo>
                    <a:pt x="358" y="298"/>
                  </a:lnTo>
                  <a:cubicBezTo>
                    <a:pt x="429" y="298"/>
                    <a:pt x="501" y="239"/>
                    <a:pt x="501" y="155"/>
                  </a:cubicBezTo>
                  <a:cubicBezTo>
                    <a:pt x="501" y="60"/>
                    <a:pt x="441" y="1"/>
                    <a:pt x="3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67"/>
            <p:cNvSpPr/>
            <p:nvPr/>
          </p:nvSpPr>
          <p:spPr>
            <a:xfrm>
              <a:off x="5976416" y="2354748"/>
              <a:ext cx="116858" cy="116858"/>
            </a:xfrm>
            <a:custGeom>
              <a:rect b="b" l="l" r="r" t="t"/>
              <a:pathLst>
                <a:path extrusionOk="0" h="3680" w="3680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lnTo>
                    <a:pt x="0" y="3536"/>
                  </a:lnTo>
                  <a:cubicBezTo>
                    <a:pt x="0" y="3608"/>
                    <a:pt x="60" y="3679"/>
                    <a:pt x="155" y="3679"/>
                  </a:cubicBezTo>
                  <a:lnTo>
                    <a:pt x="3536" y="3679"/>
                  </a:lnTo>
                  <a:cubicBezTo>
                    <a:pt x="3608" y="3679"/>
                    <a:pt x="3679" y="3620"/>
                    <a:pt x="3679" y="3536"/>
                  </a:cubicBezTo>
                  <a:cubicBezTo>
                    <a:pt x="3679" y="3441"/>
                    <a:pt x="3620" y="3382"/>
                    <a:pt x="3536" y="3382"/>
                  </a:cubicBezTo>
                  <a:lnTo>
                    <a:pt x="298" y="3382"/>
                  </a:lnTo>
                  <a:lnTo>
                    <a:pt x="298" y="155"/>
                  </a:lnTo>
                  <a:cubicBezTo>
                    <a:pt x="298" y="84"/>
                    <a:pt x="238" y="0"/>
                    <a:pt x="1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67"/>
            <p:cNvSpPr/>
            <p:nvPr/>
          </p:nvSpPr>
          <p:spPr>
            <a:xfrm>
              <a:off x="5976416" y="2562679"/>
              <a:ext cx="9463" cy="16290"/>
            </a:xfrm>
            <a:custGeom>
              <a:rect b="b" l="l" r="r" t="t"/>
              <a:pathLst>
                <a:path extrusionOk="0" h="513" w="298">
                  <a:moveTo>
                    <a:pt x="155" y="1"/>
                  </a:moveTo>
                  <a:cubicBezTo>
                    <a:pt x="60" y="1"/>
                    <a:pt x="0" y="60"/>
                    <a:pt x="0" y="155"/>
                  </a:cubicBezTo>
                  <a:lnTo>
                    <a:pt x="0" y="358"/>
                  </a:lnTo>
                  <a:cubicBezTo>
                    <a:pt x="0" y="441"/>
                    <a:pt x="60" y="513"/>
                    <a:pt x="155" y="513"/>
                  </a:cubicBezTo>
                  <a:cubicBezTo>
                    <a:pt x="238" y="513"/>
                    <a:pt x="298" y="453"/>
                    <a:pt x="298" y="358"/>
                  </a:cubicBezTo>
                  <a:lnTo>
                    <a:pt x="298" y="155"/>
                  </a:lnTo>
                  <a:cubicBezTo>
                    <a:pt x="298" y="84"/>
                    <a:pt x="238" y="1"/>
                    <a:pt x="1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67"/>
            <p:cNvSpPr/>
            <p:nvPr/>
          </p:nvSpPr>
          <p:spPr>
            <a:xfrm>
              <a:off x="5900395" y="2386217"/>
              <a:ext cx="15179" cy="13909"/>
            </a:xfrm>
            <a:custGeom>
              <a:rect b="b" l="l" r="r" t="t"/>
              <a:pathLst>
                <a:path extrusionOk="0" h="438" w="478">
                  <a:moveTo>
                    <a:pt x="168" y="0"/>
                  </a:moveTo>
                  <a:cubicBezTo>
                    <a:pt x="129" y="0"/>
                    <a:pt x="90" y="15"/>
                    <a:pt x="61" y="45"/>
                  </a:cubicBezTo>
                  <a:cubicBezTo>
                    <a:pt x="1" y="105"/>
                    <a:pt x="1" y="188"/>
                    <a:pt x="61" y="247"/>
                  </a:cubicBezTo>
                  <a:lnTo>
                    <a:pt x="215" y="402"/>
                  </a:lnTo>
                  <a:cubicBezTo>
                    <a:pt x="239" y="426"/>
                    <a:pt x="275" y="438"/>
                    <a:pt x="311" y="438"/>
                  </a:cubicBezTo>
                  <a:cubicBezTo>
                    <a:pt x="358" y="438"/>
                    <a:pt x="394" y="426"/>
                    <a:pt x="418" y="402"/>
                  </a:cubicBezTo>
                  <a:cubicBezTo>
                    <a:pt x="477" y="343"/>
                    <a:pt x="477" y="247"/>
                    <a:pt x="418" y="188"/>
                  </a:cubicBezTo>
                  <a:lnTo>
                    <a:pt x="275" y="45"/>
                  </a:lnTo>
                  <a:cubicBezTo>
                    <a:pt x="245" y="15"/>
                    <a:pt x="206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67"/>
            <p:cNvSpPr/>
            <p:nvPr/>
          </p:nvSpPr>
          <p:spPr>
            <a:xfrm>
              <a:off x="6047484" y="2533655"/>
              <a:ext cx="15147" cy="13940"/>
            </a:xfrm>
            <a:custGeom>
              <a:rect b="b" l="l" r="r" t="t"/>
              <a:pathLst>
                <a:path extrusionOk="0" h="439" w="477">
                  <a:moveTo>
                    <a:pt x="161" y="1"/>
                  </a:moveTo>
                  <a:cubicBezTo>
                    <a:pt x="126" y="1"/>
                    <a:pt x="90" y="16"/>
                    <a:pt x="60" y="46"/>
                  </a:cubicBezTo>
                  <a:cubicBezTo>
                    <a:pt x="1" y="93"/>
                    <a:pt x="1" y="188"/>
                    <a:pt x="60" y="248"/>
                  </a:cubicBezTo>
                  <a:lnTo>
                    <a:pt x="203" y="391"/>
                  </a:lnTo>
                  <a:cubicBezTo>
                    <a:pt x="239" y="427"/>
                    <a:pt x="262" y="438"/>
                    <a:pt x="310" y="438"/>
                  </a:cubicBezTo>
                  <a:cubicBezTo>
                    <a:pt x="358" y="438"/>
                    <a:pt x="382" y="427"/>
                    <a:pt x="417" y="391"/>
                  </a:cubicBezTo>
                  <a:cubicBezTo>
                    <a:pt x="477" y="343"/>
                    <a:pt x="477" y="248"/>
                    <a:pt x="417" y="188"/>
                  </a:cubicBezTo>
                  <a:lnTo>
                    <a:pt x="262" y="46"/>
                  </a:lnTo>
                  <a:cubicBezTo>
                    <a:pt x="233" y="16"/>
                    <a:pt x="197" y="1"/>
                    <a:pt x="1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67"/>
            <p:cNvSpPr/>
            <p:nvPr/>
          </p:nvSpPr>
          <p:spPr>
            <a:xfrm>
              <a:off x="6047484" y="2386217"/>
              <a:ext cx="15147" cy="13909"/>
            </a:xfrm>
            <a:custGeom>
              <a:rect b="b" l="l" r="r" t="t"/>
              <a:pathLst>
                <a:path extrusionOk="0" h="438" w="477">
                  <a:moveTo>
                    <a:pt x="310" y="0"/>
                  </a:moveTo>
                  <a:cubicBezTo>
                    <a:pt x="271" y="0"/>
                    <a:pt x="233" y="15"/>
                    <a:pt x="203" y="45"/>
                  </a:cubicBezTo>
                  <a:lnTo>
                    <a:pt x="60" y="188"/>
                  </a:lnTo>
                  <a:cubicBezTo>
                    <a:pt x="1" y="247"/>
                    <a:pt x="1" y="343"/>
                    <a:pt x="60" y="402"/>
                  </a:cubicBezTo>
                  <a:cubicBezTo>
                    <a:pt x="84" y="426"/>
                    <a:pt x="120" y="438"/>
                    <a:pt x="167" y="438"/>
                  </a:cubicBezTo>
                  <a:cubicBezTo>
                    <a:pt x="203" y="438"/>
                    <a:pt x="239" y="426"/>
                    <a:pt x="262" y="402"/>
                  </a:cubicBezTo>
                  <a:lnTo>
                    <a:pt x="417" y="247"/>
                  </a:lnTo>
                  <a:cubicBezTo>
                    <a:pt x="477" y="188"/>
                    <a:pt x="477" y="105"/>
                    <a:pt x="417" y="45"/>
                  </a:cubicBezTo>
                  <a:cubicBezTo>
                    <a:pt x="387" y="15"/>
                    <a:pt x="349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67"/>
            <p:cNvSpPr/>
            <p:nvPr/>
          </p:nvSpPr>
          <p:spPr>
            <a:xfrm>
              <a:off x="5900395" y="2533655"/>
              <a:ext cx="15179" cy="13940"/>
            </a:xfrm>
            <a:custGeom>
              <a:rect b="b" l="l" r="r" t="t"/>
              <a:pathLst>
                <a:path extrusionOk="0" h="439" w="478">
                  <a:moveTo>
                    <a:pt x="316" y="1"/>
                  </a:moveTo>
                  <a:cubicBezTo>
                    <a:pt x="281" y="1"/>
                    <a:pt x="245" y="16"/>
                    <a:pt x="215" y="46"/>
                  </a:cubicBezTo>
                  <a:lnTo>
                    <a:pt x="61" y="188"/>
                  </a:lnTo>
                  <a:cubicBezTo>
                    <a:pt x="1" y="248"/>
                    <a:pt x="1" y="343"/>
                    <a:pt x="61" y="403"/>
                  </a:cubicBezTo>
                  <a:cubicBezTo>
                    <a:pt x="96" y="427"/>
                    <a:pt x="120" y="438"/>
                    <a:pt x="168" y="438"/>
                  </a:cubicBezTo>
                  <a:cubicBezTo>
                    <a:pt x="215" y="438"/>
                    <a:pt x="239" y="427"/>
                    <a:pt x="275" y="403"/>
                  </a:cubicBezTo>
                  <a:lnTo>
                    <a:pt x="418" y="248"/>
                  </a:lnTo>
                  <a:cubicBezTo>
                    <a:pt x="477" y="188"/>
                    <a:pt x="477" y="105"/>
                    <a:pt x="418" y="46"/>
                  </a:cubicBezTo>
                  <a:cubicBezTo>
                    <a:pt x="388" y="16"/>
                    <a:pt x="352" y="1"/>
                    <a:pt x="3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67"/>
            <p:cNvSpPr/>
            <p:nvPr/>
          </p:nvSpPr>
          <p:spPr>
            <a:xfrm>
              <a:off x="5877341" y="2420639"/>
              <a:ext cx="16671" cy="11654"/>
            </a:xfrm>
            <a:custGeom>
              <a:rect b="b" l="l" r="r" t="t"/>
              <a:pathLst>
                <a:path extrusionOk="0" h="367" w="525">
                  <a:moveTo>
                    <a:pt x="167" y="0"/>
                  </a:moveTo>
                  <a:cubicBezTo>
                    <a:pt x="106" y="0"/>
                    <a:pt x="52" y="29"/>
                    <a:pt x="25" y="92"/>
                  </a:cubicBezTo>
                  <a:cubicBezTo>
                    <a:pt x="1" y="164"/>
                    <a:pt x="25" y="247"/>
                    <a:pt x="108" y="283"/>
                  </a:cubicBezTo>
                  <a:lnTo>
                    <a:pt x="298" y="354"/>
                  </a:lnTo>
                  <a:cubicBezTo>
                    <a:pt x="310" y="366"/>
                    <a:pt x="346" y="366"/>
                    <a:pt x="358" y="366"/>
                  </a:cubicBezTo>
                  <a:cubicBezTo>
                    <a:pt x="417" y="366"/>
                    <a:pt x="465" y="342"/>
                    <a:pt x="489" y="283"/>
                  </a:cubicBezTo>
                  <a:cubicBezTo>
                    <a:pt x="525" y="187"/>
                    <a:pt x="489" y="116"/>
                    <a:pt x="417" y="92"/>
                  </a:cubicBezTo>
                  <a:lnTo>
                    <a:pt x="227" y="9"/>
                  </a:lnTo>
                  <a:cubicBezTo>
                    <a:pt x="207" y="3"/>
                    <a:pt x="186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67"/>
            <p:cNvSpPr/>
            <p:nvPr/>
          </p:nvSpPr>
          <p:spPr>
            <a:xfrm>
              <a:off x="6068665" y="2501519"/>
              <a:ext cx="16671" cy="11654"/>
            </a:xfrm>
            <a:custGeom>
              <a:rect b="b" l="l" r="r" t="t"/>
              <a:pathLst>
                <a:path extrusionOk="0" h="367" w="525">
                  <a:moveTo>
                    <a:pt x="170" y="1"/>
                  </a:moveTo>
                  <a:cubicBezTo>
                    <a:pt x="112" y="1"/>
                    <a:pt x="54" y="28"/>
                    <a:pt x="36" y="81"/>
                  </a:cubicBezTo>
                  <a:cubicBezTo>
                    <a:pt x="0" y="165"/>
                    <a:pt x="36" y="248"/>
                    <a:pt x="107" y="284"/>
                  </a:cubicBezTo>
                  <a:lnTo>
                    <a:pt x="298" y="355"/>
                  </a:lnTo>
                  <a:cubicBezTo>
                    <a:pt x="310" y="367"/>
                    <a:pt x="346" y="367"/>
                    <a:pt x="357" y="367"/>
                  </a:cubicBezTo>
                  <a:cubicBezTo>
                    <a:pt x="417" y="367"/>
                    <a:pt x="465" y="343"/>
                    <a:pt x="488" y="284"/>
                  </a:cubicBezTo>
                  <a:cubicBezTo>
                    <a:pt x="524" y="200"/>
                    <a:pt x="488" y="117"/>
                    <a:pt x="417" y="81"/>
                  </a:cubicBezTo>
                  <a:lnTo>
                    <a:pt x="226" y="10"/>
                  </a:lnTo>
                  <a:cubicBezTo>
                    <a:pt x="209" y="4"/>
                    <a:pt x="189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67"/>
            <p:cNvSpPr/>
            <p:nvPr/>
          </p:nvSpPr>
          <p:spPr>
            <a:xfrm>
              <a:off x="6015729" y="2363353"/>
              <a:ext cx="12893" cy="15623"/>
            </a:xfrm>
            <a:custGeom>
              <a:rect b="b" l="l" r="r" t="t"/>
              <a:pathLst>
                <a:path extrusionOk="0" h="492" w="406">
                  <a:moveTo>
                    <a:pt x="237" y="1"/>
                  </a:moveTo>
                  <a:cubicBezTo>
                    <a:pt x="181" y="1"/>
                    <a:pt x="125" y="34"/>
                    <a:pt x="108" y="86"/>
                  </a:cubicBezTo>
                  <a:lnTo>
                    <a:pt x="36" y="277"/>
                  </a:lnTo>
                  <a:cubicBezTo>
                    <a:pt x="0" y="360"/>
                    <a:pt x="36" y="444"/>
                    <a:pt x="108" y="479"/>
                  </a:cubicBezTo>
                  <a:cubicBezTo>
                    <a:pt x="119" y="479"/>
                    <a:pt x="131" y="491"/>
                    <a:pt x="167" y="491"/>
                  </a:cubicBezTo>
                  <a:cubicBezTo>
                    <a:pt x="227" y="491"/>
                    <a:pt x="274" y="467"/>
                    <a:pt x="298" y="396"/>
                  </a:cubicBezTo>
                  <a:lnTo>
                    <a:pt x="369" y="205"/>
                  </a:lnTo>
                  <a:cubicBezTo>
                    <a:pt x="405" y="134"/>
                    <a:pt x="369" y="39"/>
                    <a:pt x="298" y="15"/>
                  </a:cubicBezTo>
                  <a:cubicBezTo>
                    <a:pt x="279" y="5"/>
                    <a:pt x="258" y="1"/>
                    <a:pt x="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67"/>
            <p:cNvSpPr/>
            <p:nvPr/>
          </p:nvSpPr>
          <p:spPr>
            <a:xfrm>
              <a:off x="5934055" y="2554836"/>
              <a:ext cx="13274" cy="15433"/>
            </a:xfrm>
            <a:custGeom>
              <a:rect b="b" l="l" r="r" t="t"/>
              <a:pathLst>
                <a:path extrusionOk="0" h="486" w="418">
                  <a:moveTo>
                    <a:pt x="255" y="1"/>
                  </a:moveTo>
                  <a:cubicBezTo>
                    <a:pt x="197" y="1"/>
                    <a:pt x="138" y="30"/>
                    <a:pt x="120" y="93"/>
                  </a:cubicBezTo>
                  <a:lnTo>
                    <a:pt x="48" y="283"/>
                  </a:lnTo>
                  <a:cubicBezTo>
                    <a:pt x="1" y="355"/>
                    <a:pt x="48" y="450"/>
                    <a:pt x="120" y="474"/>
                  </a:cubicBezTo>
                  <a:cubicBezTo>
                    <a:pt x="132" y="486"/>
                    <a:pt x="167" y="486"/>
                    <a:pt x="179" y="486"/>
                  </a:cubicBezTo>
                  <a:cubicBezTo>
                    <a:pt x="239" y="486"/>
                    <a:pt x="286" y="462"/>
                    <a:pt x="310" y="402"/>
                  </a:cubicBezTo>
                  <a:lnTo>
                    <a:pt x="382" y="212"/>
                  </a:lnTo>
                  <a:cubicBezTo>
                    <a:pt x="417" y="129"/>
                    <a:pt x="382" y="45"/>
                    <a:pt x="310" y="10"/>
                  </a:cubicBezTo>
                  <a:cubicBezTo>
                    <a:pt x="293" y="4"/>
                    <a:pt x="274" y="1"/>
                    <a:pt x="2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67"/>
            <p:cNvSpPr/>
            <p:nvPr/>
          </p:nvSpPr>
          <p:spPr>
            <a:xfrm>
              <a:off x="5935960" y="2362401"/>
              <a:ext cx="12861" cy="15814"/>
            </a:xfrm>
            <a:custGeom>
              <a:rect b="b" l="l" r="r" t="t"/>
              <a:pathLst>
                <a:path extrusionOk="0" h="498" w="405">
                  <a:moveTo>
                    <a:pt x="161" y="1"/>
                  </a:moveTo>
                  <a:cubicBezTo>
                    <a:pt x="143" y="1"/>
                    <a:pt x="125" y="3"/>
                    <a:pt x="107" y="9"/>
                  </a:cubicBezTo>
                  <a:cubicBezTo>
                    <a:pt x="24" y="45"/>
                    <a:pt x="0" y="128"/>
                    <a:pt x="24" y="212"/>
                  </a:cubicBezTo>
                  <a:lnTo>
                    <a:pt x="107" y="402"/>
                  </a:lnTo>
                  <a:cubicBezTo>
                    <a:pt x="131" y="462"/>
                    <a:pt x="191" y="497"/>
                    <a:pt x="238" y="497"/>
                  </a:cubicBezTo>
                  <a:cubicBezTo>
                    <a:pt x="250" y="497"/>
                    <a:pt x="262" y="497"/>
                    <a:pt x="298" y="474"/>
                  </a:cubicBezTo>
                  <a:cubicBezTo>
                    <a:pt x="369" y="450"/>
                    <a:pt x="405" y="355"/>
                    <a:pt x="369" y="283"/>
                  </a:cubicBezTo>
                  <a:lnTo>
                    <a:pt x="298" y="93"/>
                  </a:lnTo>
                  <a:cubicBezTo>
                    <a:pt x="271" y="29"/>
                    <a:pt x="216" y="1"/>
                    <a:pt x="1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67"/>
            <p:cNvSpPr/>
            <p:nvPr/>
          </p:nvSpPr>
          <p:spPr>
            <a:xfrm>
              <a:off x="6013824" y="2555820"/>
              <a:ext cx="12893" cy="15592"/>
            </a:xfrm>
            <a:custGeom>
              <a:rect b="b" l="l" r="r" t="t"/>
              <a:pathLst>
                <a:path extrusionOk="0" h="491" w="406">
                  <a:moveTo>
                    <a:pt x="167" y="0"/>
                  </a:moveTo>
                  <a:cubicBezTo>
                    <a:pt x="147" y="0"/>
                    <a:pt x="127" y="5"/>
                    <a:pt x="108" y="14"/>
                  </a:cubicBezTo>
                  <a:cubicBezTo>
                    <a:pt x="37" y="38"/>
                    <a:pt x="1" y="133"/>
                    <a:pt x="37" y="205"/>
                  </a:cubicBezTo>
                  <a:lnTo>
                    <a:pt x="108" y="395"/>
                  </a:lnTo>
                  <a:cubicBezTo>
                    <a:pt x="132" y="455"/>
                    <a:pt x="179" y="491"/>
                    <a:pt x="239" y="491"/>
                  </a:cubicBezTo>
                  <a:cubicBezTo>
                    <a:pt x="251" y="491"/>
                    <a:pt x="275" y="491"/>
                    <a:pt x="299" y="479"/>
                  </a:cubicBezTo>
                  <a:cubicBezTo>
                    <a:pt x="370" y="443"/>
                    <a:pt x="406" y="360"/>
                    <a:pt x="370" y="276"/>
                  </a:cubicBezTo>
                  <a:lnTo>
                    <a:pt x="299" y="86"/>
                  </a:lnTo>
                  <a:cubicBezTo>
                    <a:pt x="272" y="33"/>
                    <a:pt x="221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67"/>
            <p:cNvSpPr/>
            <p:nvPr/>
          </p:nvSpPr>
          <p:spPr>
            <a:xfrm>
              <a:off x="6069776" y="2422132"/>
              <a:ext cx="16290" cy="11654"/>
            </a:xfrm>
            <a:custGeom>
              <a:rect b="b" l="l" r="r" t="t"/>
              <a:pathLst>
                <a:path extrusionOk="0" h="367" w="513">
                  <a:moveTo>
                    <a:pt x="354" y="1"/>
                  </a:moveTo>
                  <a:cubicBezTo>
                    <a:pt x="335" y="1"/>
                    <a:pt x="316" y="3"/>
                    <a:pt x="299" y="9"/>
                  </a:cubicBezTo>
                  <a:lnTo>
                    <a:pt x="96" y="81"/>
                  </a:lnTo>
                  <a:cubicBezTo>
                    <a:pt x="25" y="117"/>
                    <a:pt x="1" y="200"/>
                    <a:pt x="25" y="283"/>
                  </a:cubicBezTo>
                  <a:cubicBezTo>
                    <a:pt x="37" y="343"/>
                    <a:pt x="96" y="367"/>
                    <a:pt x="156" y="367"/>
                  </a:cubicBezTo>
                  <a:cubicBezTo>
                    <a:pt x="180" y="367"/>
                    <a:pt x="191" y="367"/>
                    <a:pt x="215" y="355"/>
                  </a:cubicBezTo>
                  <a:lnTo>
                    <a:pt x="418" y="283"/>
                  </a:lnTo>
                  <a:cubicBezTo>
                    <a:pt x="489" y="248"/>
                    <a:pt x="513" y="164"/>
                    <a:pt x="489" y="81"/>
                  </a:cubicBezTo>
                  <a:cubicBezTo>
                    <a:pt x="462" y="27"/>
                    <a:pt x="409" y="1"/>
                    <a:pt x="3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67"/>
            <p:cNvSpPr/>
            <p:nvPr/>
          </p:nvSpPr>
          <p:spPr>
            <a:xfrm>
              <a:off x="5876960" y="2500027"/>
              <a:ext cx="16290" cy="11654"/>
            </a:xfrm>
            <a:custGeom>
              <a:rect b="b" l="l" r="r" t="t"/>
              <a:pathLst>
                <a:path extrusionOk="0" h="367" w="513">
                  <a:moveTo>
                    <a:pt x="352" y="0"/>
                  </a:moveTo>
                  <a:cubicBezTo>
                    <a:pt x="334" y="0"/>
                    <a:pt x="316" y="3"/>
                    <a:pt x="298" y="9"/>
                  </a:cubicBezTo>
                  <a:lnTo>
                    <a:pt x="96" y="92"/>
                  </a:lnTo>
                  <a:cubicBezTo>
                    <a:pt x="25" y="116"/>
                    <a:pt x="1" y="212"/>
                    <a:pt x="25" y="283"/>
                  </a:cubicBezTo>
                  <a:cubicBezTo>
                    <a:pt x="60" y="343"/>
                    <a:pt x="96" y="366"/>
                    <a:pt x="156" y="366"/>
                  </a:cubicBezTo>
                  <a:cubicBezTo>
                    <a:pt x="179" y="366"/>
                    <a:pt x="191" y="366"/>
                    <a:pt x="215" y="354"/>
                  </a:cubicBezTo>
                  <a:lnTo>
                    <a:pt x="418" y="283"/>
                  </a:lnTo>
                  <a:cubicBezTo>
                    <a:pt x="489" y="247"/>
                    <a:pt x="513" y="164"/>
                    <a:pt x="489" y="92"/>
                  </a:cubicBezTo>
                  <a:cubicBezTo>
                    <a:pt x="462" y="29"/>
                    <a:pt x="408" y="0"/>
                    <a:pt x="3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77" name="Google Shape;2077;p67"/>
          <p:cNvGrpSpPr/>
          <p:nvPr/>
        </p:nvGrpSpPr>
        <p:grpSpPr>
          <a:xfrm>
            <a:off x="340192" y="2227031"/>
            <a:ext cx="429279" cy="490844"/>
            <a:chOff x="3086313" y="2877049"/>
            <a:chExt cx="320143" cy="392581"/>
          </a:xfrm>
        </p:grpSpPr>
        <p:sp>
          <p:nvSpPr>
            <p:cNvPr id="2078" name="Google Shape;2078;p67"/>
            <p:cNvSpPr/>
            <p:nvPr/>
          </p:nvSpPr>
          <p:spPr>
            <a:xfrm>
              <a:off x="3125749" y="2915371"/>
              <a:ext cx="240505" cy="354259"/>
            </a:xfrm>
            <a:custGeom>
              <a:rect b="b" l="l" r="r" t="t"/>
              <a:pathLst>
                <a:path extrusionOk="0" h="11121" w="755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67"/>
            <p:cNvSpPr/>
            <p:nvPr/>
          </p:nvSpPr>
          <p:spPr>
            <a:xfrm>
              <a:off x="3263076" y="2942511"/>
              <a:ext cx="79287" cy="99579"/>
            </a:xfrm>
            <a:custGeom>
              <a:rect b="b" l="l" r="r" t="t"/>
              <a:pathLst>
                <a:path extrusionOk="0" h="3126" w="2489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67"/>
            <p:cNvSpPr/>
            <p:nvPr/>
          </p:nvSpPr>
          <p:spPr>
            <a:xfrm>
              <a:off x="3237656" y="2939262"/>
              <a:ext cx="20897" cy="14462"/>
            </a:xfrm>
            <a:custGeom>
              <a:rect b="b" l="l" r="r" t="t"/>
              <a:pathLst>
                <a:path extrusionOk="0" h="454" w="656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67"/>
            <p:cNvSpPr/>
            <p:nvPr/>
          </p:nvSpPr>
          <p:spPr>
            <a:xfrm>
              <a:off x="3379888" y="3029539"/>
              <a:ext cx="26567" cy="14048"/>
            </a:xfrm>
            <a:custGeom>
              <a:rect b="b" l="l" r="r" t="t"/>
              <a:pathLst>
                <a:path extrusionOk="0" h="441" w="834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67"/>
            <p:cNvSpPr/>
            <p:nvPr/>
          </p:nvSpPr>
          <p:spPr>
            <a:xfrm>
              <a:off x="3086313" y="3029539"/>
              <a:ext cx="26599" cy="14048"/>
            </a:xfrm>
            <a:custGeom>
              <a:rect b="b" l="l" r="r" t="t"/>
              <a:pathLst>
                <a:path extrusionOk="0" h="441" w="835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67"/>
            <p:cNvSpPr/>
            <p:nvPr/>
          </p:nvSpPr>
          <p:spPr>
            <a:xfrm>
              <a:off x="3359788" y="2953469"/>
              <a:ext cx="26567" cy="20355"/>
            </a:xfrm>
            <a:custGeom>
              <a:rect b="b" l="l" r="r" t="t"/>
              <a:pathLst>
                <a:path extrusionOk="0" h="639" w="834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67"/>
            <p:cNvSpPr/>
            <p:nvPr/>
          </p:nvSpPr>
          <p:spPr>
            <a:xfrm>
              <a:off x="3106413" y="3100034"/>
              <a:ext cx="26599" cy="20164"/>
            </a:xfrm>
            <a:custGeom>
              <a:rect b="b" l="l" r="r" t="t"/>
              <a:pathLst>
                <a:path extrusionOk="0" h="633" w="835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67"/>
            <p:cNvSpPr/>
            <p:nvPr/>
          </p:nvSpPr>
          <p:spPr>
            <a:xfrm>
              <a:off x="3308565" y="2897277"/>
              <a:ext cx="22044" cy="24178"/>
            </a:xfrm>
            <a:custGeom>
              <a:rect b="b" l="l" r="r" t="t"/>
              <a:pathLst>
                <a:path extrusionOk="0" h="759" w="692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67"/>
            <p:cNvSpPr/>
            <p:nvPr/>
          </p:nvSpPr>
          <p:spPr>
            <a:xfrm>
              <a:off x="3239153" y="2877049"/>
              <a:ext cx="14080" cy="26599"/>
            </a:xfrm>
            <a:custGeom>
              <a:rect b="b" l="l" r="r" t="t"/>
              <a:pathLst>
                <a:path extrusionOk="0" h="835" w="442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67"/>
            <p:cNvSpPr/>
            <p:nvPr/>
          </p:nvSpPr>
          <p:spPr>
            <a:xfrm>
              <a:off x="3161809" y="2897500"/>
              <a:ext cx="22394" cy="24337"/>
            </a:xfrm>
            <a:custGeom>
              <a:rect b="b" l="l" r="r" t="t"/>
              <a:pathLst>
                <a:path extrusionOk="0" h="764" w="703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67"/>
            <p:cNvSpPr/>
            <p:nvPr/>
          </p:nvSpPr>
          <p:spPr>
            <a:xfrm>
              <a:off x="3106413" y="2953151"/>
              <a:ext cx="26599" cy="19909"/>
            </a:xfrm>
            <a:custGeom>
              <a:rect b="b" l="l" r="r" t="t"/>
              <a:pathLst>
                <a:path extrusionOk="0" h="625" w="835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67"/>
            <p:cNvSpPr/>
            <p:nvPr/>
          </p:nvSpPr>
          <p:spPr>
            <a:xfrm>
              <a:off x="3360520" y="3099811"/>
              <a:ext cx="25834" cy="20005"/>
            </a:xfrm>
            <a:custGeom>
              <a:rect b="b" l="l" r="r" t="t"/>
              <a:pathLst>
                <a:path extrusionOk="0" h="628" w="811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90" name="Google Shape;2090;p67"/>
          <p:cNvGrpSpPr/>
          <p:nvPr/>
        </p:nvGrpSpPr>
        <p:grpSpPr>
          <a:xfrm>
            <a:off x="8491928" y="3845350"/>
            <a:ext cx="499660" cy="467387"/>
            <a:chOff x="3539102" y="2427549"/>
            <a:chExt cx="355099" cy="355481"/>
          </a:xfrm>
        </p:grpSpPr>
        <p:sp>
          <p:nvSpPr>
            <p:cNvPr id="2091" name="Google Shape;2091;p67"/>
            <p:cNvSpPr/>
            <p:nvPr/>
          </p:nvSpPr>
          <p:spPr>
            <a:xfrm>
              <a:off x="3539102" y="2561320"/>
              <a:ext cx="355099" cy="221710"/>
            </a:xfrm>
            <a:custGeom>
              <a:rect b="b" l="l" r="r" t="t"/>
              <a:pathLst>
                <a:path extrusionOk="0" h="6966" w="11157">
                  <a:moveTo>
                    <a:pt x="2953" y="3131"/>
                  </a:moveTo>
                  <a:lnTo>
                    <a:pt x="2953" y="6644"/>
                  </a:lnTo>
                  <a:lnTo>
                    <a:pt x="1537" y="6644"/>
                  </a:lnTo>
                  <a:lnTo>
                    <a:pt x="1537" y="3131"/>
                  </a:lnTo>
                  <a:close/>
                  <a:moveTo>
                    <a:pt x="6263" y="2250"/>
                  </a:moveTo>
                  <a:lnTo>
                    <a:pt x="6263" y="6644"/>
                  </a:lnTo>
                  <a:lnTo>
                    <a:pt x="4858" y="6644"/>
                  </a:lnTo>
                  <a:lnTo>
                    <a:pt x="4858" y="2250"/>
                  </a:lnTo>
                  <a:close/>
                  <a:moveTo>
                    <a:pt x="9585" y="333"/>
                  </a:moveTo>
                  <a:lnTo>
                    <a:pt x="9585" y="6644"/>
                  </a:lnTo>
                  <a:lnTo>
                    <a:pt x="8168" y="6644"/>
                  </a:lnTo>
                  <a:lnTo>
                    <a:pt x="8168" y="333"/>
                  </a:lnTo>
                  <a:close/>
                  <a:moveTo>
                    <a:pt x="8025" y="0"/>
                  </a:moveTo>
                  <a:cubicBezTo>
                    <a:pt x="7930" y="0"/>
                    <a:pt x="7859" y="83"/>
                    <a:pt x="7859" y="167"/>
                  </a:cubicBezTo>
                  <a:lnTo>
                    <a:pt x="7859" y="6644"/>
                  </a:lnTo>
                  <a:lnTo>
                    <a:pt x="6609" y="6644"/>
                  </a:lnTo>
                  <a:lnTo>
                    <a:pt x="6609" y="2084"/>
                  </a:lnTo>
                  <a:cubicBezTo>
                    <a:pt x="6609" y="2000"/>
                    <a:pt x="6537" y="1917"/>
                    <a:pt x="6442" y="1917"/>
                  </a:cubicBezTo>
                  <a:lnTo>
                    <a:pt x="4704" y="1917"/>
                  </a:lnTo>
                  <a:cubicBezTo>
                    <a:pt x="4608" y="1917"/>
                    <a:pt x="4537" y="2000"/>
                    <a:pt x="4537" y="2084"/>
                  </a:cubicBezTo>
                  <a:lnTo>
                    <a:pt x="4537" y="6644"/>
                  </a:lnTo>
                  <a:lnTo>
                    <a:pt x="3287" y="6644"/>
                  </a:lnTo>
                  <a:lnTo>
                    <a:pt x="3287" y="2965"/>
                  </a:lnTo>
                  <a:cubicBezTo>
                    <a:pt x="3287" y="2881"/>
                    <a:pt x="3215" y="2798"/>
                    <a:pt x="3120" y="2798"/>
                  </a:cubicBezTo>
                  <a:lnTo>
                    <a:pt x="1382" y="2798"/>
                  </a:lnTo>
                  <a:cubicBezTo>
                    <a:pt x="1298" y="2798"/>
                    <a:pt x="1215" y="2881"/>
                    <a:pt x="1215" y="2965"/>
                  </a:cubicBezTo>
                  <a:lnTo>
                    <a:pt x="1215" y="6644"/>
                  </a:lnTo>
                  <a:lnTo>
                    <a:pt x="167" y="6644"/>
                  </a:lnTo>
                  <a:cubicBezTo>
                    <a:pt x="72" y="6644"/>
                    <a:pt x="1" y="6715"/>
                    <a:pt x="1" y="6810"/>
                  </a:cubicBezTo>
                  <a:cubicBezTo>
                    <a:pt x="1" y="6894"/>
                    <a:pt x="72" y="6965"/>
                    <a:pt x="167" y="6965"/>
                  </a:cubicBezTo>
                  <a:lnTo>
                    <a:pt x="11002" y="6965"/>
                  </a:lnTo>
                  <a:cubicBezTo>
                    <a:pt x="11085" y="6965"/>
                    <a:pt x="11157" y="6894"/>
                    <a:pt x="11157" y="6810"/>
                  </a:cubicBezTo>
                  <a:cubicBezTo>
                    <a:pt x="11145" y="6715"/>
                    <a:pt x="11073" y="6644"/>
                    <a:pt x="10990" y="6644"/>
                  </a:cubicBezTo>
                  <a:lnTo>
                    <a:pt x="9930" y="6644"/>
                  </a:lnTo>
                  <a:lnTo>
                    <a:pt x="9930" y="167"/>
                  </a:lnTo>
                  <a:cubicBezTo>
                    <a:pt x="9930" y="83"/>
                    <a:pt x="9859" y="0"/>
                    <a:pt x="9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67"/>
            <p:cNvSpPr/>
            <p:nvPr/>
          </p:nvSpPr>
          <p:spPr>
            <a:xfrm>
              <a:off x="3544417" y="2427549"/>
              <a:ext cx="339568" cy="205415"/>
            </a:xfrm>
            <a:custGeom>
              <a:rect b="b" l="l" r="r" t="t"/>
              <a:pathLst>
                <a:path extrusionOk="0" h="6454" w="10669">
                  <a:moveTo>
                    <a:pt x="10157" y="0"/>
                  </a:moveTo>
                  <a:cubicBezTo>
                    <a:pt x="10125" y="0"/>
                    <a:pt x="10093" y="4"/>
                    <a:pt x="10061" y="12"/>
                  </a:cubicBezTo>
                  <a:lnTo>
                    <a:pt x="8656" y="191"/>
                  </a:lnTo>
                  <a:cubicBezTo>
                    <a:pt x="8382" y="214"/>
                    <a:pt x="8180" y="488"/>
                    <a:pt x="8216" y="762"/>
                  </a:cubicBezTo>
                  <a:cubicBezTo>
                    <a:pt x="8238" y="1032"/>
                    <a:pt x="8483" y="1217"/>
                    <a:pt x="8751" y="1217"/>
                  </a:cubicBezTo>
                  <a:cubicBezTo>
                    <a:pt x="8767" y="1217"/>
                    <a:pt x="8783" y="1216"/>
                    <a:pt x="8799" y="1215"/>
                  </a:cubicBezTo>
                  <a:lnTo>
                    <a:pt x="8906" y="1203"/>
                  </a:lnTo>
                  <a:lnTo>
                    <a:pt x="8906" y="1203"/>
                  </a:lnTo>
                  <a:cubicBezTo>
                    <a:pt x="7204" y="3191"/>
                    <a:pt x="5156" y="4215"/>
                    <a:pt x="3715" y="4727"/>
                  </a:cubicBezTo>
                  <a:cubicBezTo>
                    <a:pt x="1917" y="5370"/>
                    <a:pt x="524" y="5429"/>
                    <a:pt x="500" y="5429"/>
                  </a:cubicBezTo>
                  <a:cubicBezTo>
                    <a:pt x="227" y="5441"/>
                    <a:pt x="0" y="5679"/>
                    <a:pt x="12" y="5965"/>
                  </a:cubicBezTo>
                  <a:cubicBezTo>
                    <a:pt x="24" y="6239"/>
                    <a:pt x="250" y="6453"/>
                    <a:pt x="524" y="6453"/>
                  </a:cubicBezTo>
                  <a:lnTo>
                    <a:pt x="536" y="6453"/>
                  </a:lnTo>
                  <a:cubicBezTo>
                    <a:pt x="596" y="6453"/>
                    <a:pt x="2084" y="6394"/>
                    <a:pt x="4037" y="5703"/>
                  </a:cubicBezTo>
                  <a:cubicBezTo>
                    <a:pt x="5132" y="5322"/>
                    <a:pt x="6156" y="4798"/>
                    <a:pt x="7096" y="4167"/>
                  </a:cubicBezTo>
                  <a:cubicBezTo>
                    <a:pt x="7168" y="4120"/>
                    <a:pt x="7192" y="4013"/>
                    <a:pt x="7144" y="3941"/>
                  </a:cubicBezTo>
                  <a:cubicBezTo>
                    <a:pt x="7113" y="3895"/>
                    <a:pt x="7058" y="3869"/>
                    <a:pt x="7003" y="3869"/>
                  </a:cubicBezTo>
                  <a:cubicBezTo>
                    <a:pt x="6973" y="3869"/>
                    <a:pt x="6943" y="3877"/>
                    <a:pt x="6918" y="3893"/>
                  </a:cubicBezTo>
                  <a:cubicBezTo>
                    <a:pt x="5989" y="4513"/>
                    <a:pt x="5001" y="5025"/>
                    <a:pt x="3929" y="5394"/>
                  </a:cubicBezTo>
                  <a:cubicBezTo>
                    <a:pt x="2024" y="6084"/>
                    <a:pt x="596" y="6120"/>
                    <a:pt x="536" y="6120"/>
                  </a:cubicBezTo>
                  <a:cubicBezTo>
                    <a:pt x="429" y="6120"/>
                    <a:pt x="358" y="6049"/>
                    <a:pt x="358" y="5953"/>
                  </a:cubicBezTo>
                  <a:cubicBezTo>
                    <a:pt x="358" y="5846"/>
                    <a:pt x="429" y="5751"/>
                    <a:pt x="536" y="5751"/>
                  </a:cubicBezTo>
                  <a:cubicBezTo>
                    <a:pt x="548" y="5751"/>
                    <a:pt x="1989" y="5691"/>
                    <a:pt x="3834" y="5036"/>
                  </a:cubicBezTo>
                  <a:cubicBezTo>
                    <a:pt x="5406" y="4489"/>
                    <a:pt x="7632" y="3346"/>
                    <a:pt x="9454" y="1084"/>
                  </a:cubicBezTo>
                  <a:cubicBezTo>
                    <a:pt x="9534" y="969"/>
                    <a:pt x="9459" y="809"/>
                    <a:pt x="9315" y="809"/>
                  </a:cubicBezTo>
                  <a:cubicBezTo>
                    <a:pt x="9310" y="809"/>
                    <a:pt x="9304" y="809"/>
                    <a:pt x="9299" y="810"/>
                  </a:cubicBezTo>
                  <a:lnTo>
                    <a:pt x="8775" y="869"/>
                  </a:lnTo>
                  <a:cubicBezTo>
                    <a:pt x="8768" y="870"/>
                    <a:pt x="8761" y="871"/>
                    <a:pt x="8754" y="871"/>
                  </a:cubicBezTo>
                  <a:cubicBezTo>
                    <a:pt x="8676" y="871"/>
                    <a:pt x="8595" y="815"/>
                    <a:pt x="8573" y="738"/>
                  </a:cubicBezTo>
                  <a:cubicBezTo>
                    <a:pt x="8537" y="631"/>
                    <a:pt x="8620" y="512"/>
                    <a:pt x="8740" y="500"/>
                  </a:cubicBezTo>
                  <a:lnTo>
                    <a:pt x="10133" y="322"/>
                  </a:lnTo>
                  <a:cubicBezTo>
                    <a:pt x="10139" y="321"/>
                    <a:pt x="10146" y="320"/>
                    <a:pt x="10153" y="320"/>
                  </a:cubicBezTo>
                  <a:cubicBezTo>
                    <a:pt x="10253" y="320"/>
                    <a:pt x="10347" y="400"/>
                    <a:pt x="10347" y="500"/>
                  </a:cubicBezTo>
                  <a:lnTo>
                    <a:pt x="10347" y="1893"/>
                  </a:lnTo>
                  <a:cubicBezTo>
                    <a:pt x="10347" y="2000"/>
                    <a:pt x="10252" y="2072"/>
                    <a:pt x="10168" y="2072"/>
                  </a:cubicBezTo>
                  <a:cubicBezTo>
                    <a:pt x="10073" y="2072"/>
                    <a:pt x="9990" y="1988"/>
                    <a:pt x="9990" y="1893"/>
                  </a:cubicBezTo>
                  <a:lnTo>
                    <a:pt x="9990" y="1477"/>
                  </a:lnTo>
                  <a:cubicBezTo>
                    <a:pt x="9990" y="1417"/>
                    <a:pt x="9942" y="1346"/>
                    <a:pt x="9883" y="1334"/>
                  </a:cubicBezTo>
                  <a:cubicBezTo>
                    <a:pt x="9866" y="1324"/>
                    <a:pt x="9848" y="1319"/>
                    <a:pt x="9830" y="1319"/>
                  </a:cubicBezTo>
                  <a:cubicBezTo>
                    <a:pt x="9784" y="1319"/>
                    <a:pt x="9738" y="1347"/>
                    <a:pt x="9704" y="1381"/>
                  </a:cubicBezTo>
                  <a:cubicBezTo>
                    <a:pt x="9085" y="2119"/>
                    <a:pt x="8394" y="2810"/>
                    <a:pt x="7632" y="3382"/>
                  </a:cubicBezTo>
                  <a:cubicBezTo>
                    <a:pt x="7561" y="3441"/>
                    <a:pt x="7537" y="3548"/>
                    <a:pt x="7597" y="3608"/>
                  </a:cubicBezTo>
                  <a:cubicBezTo>
                    <a:pt x="7635" y="3646"/>
                    <a:pt x="7692" y="3674"/>
                    <a:pt x="7744" y="3674"/>
                  </a:cubicBezTo>
                  <a:cubicBezTo>
                    <a:pt x="7773" y="3674"/>
                    <a:pt x="7801" y="3665"/>
                    <a:pt x="7823" y="3643"/>
                  </a:cubicBezTo>
                  <a:cubicBezTo>
                    <a:pt x="8489" y="3131"/>
                    <a:pt x="9109" y="2548"/>
                    <a:pt x="9656" y="1917"/>
                  </a:cubicBezTo>
                  <a:cubicBezTo>
                    <a:pt x="9668" y="2179"/>
                    <a:pt x="9894" y="2405"/>
                    <a:pt x="10156" y="2405"/>
                  </a:cubicBezTo>
                  <a:cubicBezTo>
                    <a:pt x="10442" y="2405"/>
                    <a:pt x="10668" y="2179"/>
                    <a:pt x="10668" y="1893"/>
                  </a:cubicBezTo>
                  <a:lnTo>
                    <a:pt x="10668" y="500"/>
                  </a:lnTo>
                  <a:cubicBezTo>
                    <a:pt x="10621" y="369"/>
                    <a:pt x="10561" y="238"/>
                    <a:pt x="10466" y="131"/>
                  </a:cubicBezTo>
                  <a:cubicBezTo>
                    <a:pt x="10382" y="48"/>
                    <a:pt x="10270" y="0"/>
                    <a:pt x="101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93" name="Google Shape;2093;p67"/>
          <p:cNvSpPr txBox="1"/>
          <p:nvPr/>
        </p:nvSpPr>
        <p:spPr>
          <a:xfrm>
            <a:off x="4803975" y="1918175"/>
            <a:ext cx="3381300" cy="1287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Negotiation with Stakeholders</a:t>
            </a:r>
            <a:endParaRPr b="1" sz="12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lbert Sans"/>
              <a:buChar char="-"/>
            </a:pPr>
            <a:r>
              <a:rPr lang="en"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Start with higher terms but </a:t>
            </a:r>
            <a:endParaRPr sz="11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avoid overreaching </a:t>
            </a:r>
            <a:endParaRPr sz="11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lbert Sans"/>
              <a:buChar char="-"/>
            </a:pPr>
            <a:r>
              <a:rPr lang="en"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Leverage IP’s value and “know-how”</a:t>
            </a:r>
            <a:endParaRPr sz="11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grpSp>
        <p:nvGrpSpPr>
          <p:cNvPr id="2094" name="Google Shape;2094;p67"/>
          <p:cNvGrpSpPr/>
          <p:nvPr/>
        </p:nvGrpSpPr>
        <p:grpSpPr>
          <a:xfrm>
            <a:off x="8347795" y="2227028"/>
            <a:ext cx="580201" cy="490852"/>
            <a:chOff x="3988156" y="3380210"/>
            <a:chExt cx="353954" cy="318880"/>
          </a:xfrm>
        </p:grpSpPr>
        <p:sp>
          <p:nvSpPr>
            <p:cNvPr id="2095" name="Google Shape;2095;p67"/>
            <p:cNvSpPr/>
            <p:nvPr/>
          </p:nvSpPr>
          <p:spPr>
            <a:xfrm>
              <a:off x="4134053" y="3446156"/>
              <a:ext cx="28454" cy="49269"/>
            </a:xfrm>
            <a:custGeom>
              <a:rect b="b" l="l" r="r" t="t"/>
              <a:pathLst>
                <a:path extrusionOk="0" h="1548" w="894">
                  <a:moveTo>
                    <a:pt x="417" y="286"/>
                  </a:moveTo>
                  <a:lnTo>
                    <a:pt x="417" y="572"/>
                  </a:lnTo>
                  <a:cubicBezTo>
                    <a:pt x="298" y="524"/>
                    <a:pt x="274" y="500"/>
                    <a:pt x="274" y="417"/>
                  </a:cubicBezTo>
                  <a:cubicBezTo>
                    <a:pt x="274" y="345"/>
                    <a:pt x="346" y="298"/>
                    <a:pt x="417" y="286"/>
                  </a:cubicBezTo>
                  <a:close/>
                  <a:moveTo>
                    <a:pt x="524" y="869"/>
                  </a:moveTo>
                  <a:cubicBezTo>
                    <a:pt x="643" y="917"/>
                    <a:pt x="655" y="976"/>
                    <a:pt x="655" y="1048"/>
                  </a:cubicBezTo>
                  <a:cubicBezTo>
                    <a:pt x="655" y="1119"/>
                    <a:pt x="596" y="1179"/>
                    <a:pt x="524" y="1191"/>
                  </a:cubicBezTo>
                  <a:lnTo>
                    <a:pt x="524" y="869"/>
                  </a:lnTo>
                  <a:close/>
                  <a:moveTo>
                    <a:pt x="477" y="0"/>
                  </a:moveTo>
                  <a:cubicBezTo>
                    <a:pt x="453" y="0"/>
                    <a:pt x="417" y="24"/>
                    <a:pt x="417" y="48"/>
                  </a:cubicBezTo>
                  <a:lnTo>
                    <a:pt x="417" y="107"/>
                  </a:lnTo>
                  <a:cubicBezTo>
                    <a:pt x="191" y="131"/>
                    <a:pt x="60" y="250"/>
                    <a:pt x="60" y="476"/>
                  </a:cubicBezTo>
                  <a:cubicBezTo>
                    <a:pt x="60" y="703"/>
                    <a:pt x="227" y="774"/>
                    <a:pt x="417" y="845"/>
                  </a:cubicBezTo>
                  <a:lnTo>
                    <a:pt x="417" y="1226"/>
                  </a:lnTo>
                  <a:cubicBezTo>
                    <a:pt x="310" y="1203"/>
                    <a:pt x="274" y="1179"/>
                    <a:pt x="179" y="1107"/>
                  </a:cubicBezTo>
                  <a:cubicBezTo>
                    <a:pt x="160" y="1093"/>
                    <a:pt x="143" y="1087"/>
                    <a:pt x="127" y="1087"/>
                  </a:cubicBezTo>
                  <a:cubicBezTo>
                    <a:pt x="101" y="1087"/>
                    <a:pt x="77" y="1102"/>
                    <a:pt x="48" y="1131"/>
                  </a:cubicBezTo>
                  <a:cubicBezTo>
                    <a:pt x="0" y="1191"/>
                    <a:pt x="0" y="1250"/>
                    <a:pt x="48" y="1298"/>
                  </a:cubicBezTo>
                  <a:cubicBezTo>
                    <a:pt x="120" y="1405"/>
                    <a:pt x="274" y="1453"/>
                    <a:pt x="417" y="1453"/>
                  </a:cubicBezTo>
                  <a:lnTo>
                    <a:pt x="417" y="1512"/>
                  </a:lnTo>
                  <a:cubicBezTo>
                    <a:pt x="417" y="1536"/>
                    <a:pt x="453" y="1548"/>
                    <a:pt x="477" y="1548"/>
                  </a:cubicBezTo>
                  <a:cubicBezTo>
                    <a:pt x="512" y="1548"/>
                    <a:pt x="536" y="1536"/>
                    <a:pt x="536" y="1512"/>
                  </a:cubicBezTo>
                  <a:lnTo>
                    <a:pt x="536" y="1453"/>
                  </a:lnTo>
                  <a:cubicBezTo>
                    <a:pt x="727" y="1417"/>
                    <a:pt x="893" y="1298"/>
                    <a:pt x="893" y="1048"/>
                  </a:cubicBezTo>
                  <a:cubicBezTo>
                    <a:pt x="893" y="798"/>
                    <a:pt x="751" y="691"/>
                    <a:pt x="536" y="619"/>
                  </a:cubicBezTo>
                  <a:lnTo>
                    <a:pt x="536" y="286"/>
                  </a:lnTo>
                  <a:cubicBezTo>
                    <a:pt x="584" y="286"/>
                    <a:pt x="631" y="298"/>
                    <a:pt x="667" y="333"/>
                  </a:cubicBezTo>
                  <a:cubicBezTo>
                    <a:pt x="694" y="340"/>
                    <a:pt x="726" y="363"/>
                    <a:pt x="759" y="363"/>
                  </a:cubicBezTo>
                  <a:cubicBezTo>
                    <a:pt x="783" y="363"/>
                    <a:pt x="808" y="350"/>
                    <a:pt x="834" y="310"/>
                  </a:cubicBezTo>
                  <a:cubicBezTo>
                    <a:pt x="870" y="274"/>
                    <a:pt x="882" y="214"/>
                    <a:pt x="822" y="167"/>
                  </a:cubicBezTo>
                  <a:cubicBezTo>
                    <a:pt x="751" y="107"/>
                    <a:pt x="631" y="95"/>
                    <a:pt x="536" y="95"/>
                  </a:cubicBezTo>
                  <a:lnTo>
                    <a:pt x="536" y="48"/>
                  </a:lnTo>
                  <a:cubicBezTo>
                    <a:pt x="536" y="12"/>
                    <a:pt x="501" y="0"/>
                    <a:pt x="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67"/>
            <p:cNvSpPr/>
            <p:nvPr/>
          </p:nvSpPr>
          <p:spPr>
            <a:xfrm>
              <a:off x="4188988" y="3398001"/>
              <a:ext cx="81510" cy="81510"/>
            </a:xfrm>
            <a:custGeom>
              <a:rect b="b" l="l" r="r" t="t"/>
              <a:pathLst>
                <a:path extrusionOk="0" h="2561" w="2561">
                  <a:moveTo>
                    <a:pt x="1287" y="311"/>
                  </a:moveTo>
                  <a:cubicBezTo>
                    <a:pt x="1823" y="311"/>
                    <a:pt x="2251" y="739"/>
                    <a:pt x="2251" y="1275"/>
                  </a:cubicBezTo>
                  <a:cubicBezTo>
                    <a:pt x="2251" y="1811"/>
                    <a:pt x="1823" y="2251"/>
                    <a:pt x="1287" y="2251"/>
                  </a:cubicBezTo>
                  <a:cubicBezTo>
                    <a:pt x="751" y="2251"/>
                    <a:pt x="310" y="1811"/>
                    <a:pt x="310" y="1275"/>
                  </a:cubicBezTo>
                  <a:cubicBezTo>
                    <a:pt x="310" y="739"/>
                    <a:pt x="751" y="311"/>
                    <a:pt x="1287" y="311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75"/>
                  </a:cubicBezTo>
                  <a:cubicBezTo>
                    <a:pt x="1" y="1989"/>
                    <a:pt x="584" y="2561"/>
                    <a:pt x="1287" y="2561"/>
                  </a:cubicBezTo>
                  <a:cubicBezTo>
                    <a:pt x="2001" y="2561"/>
                    <a:pt x="2561" y="1977"/>
                    <a:pt x="2561" y="1275"/>
                  </a:cubicBezTo>
                  <a:cubicBezTo>
                    <a:pt x="2561" y="584"/>
                    <a:pt x="2001" y="1"/>
                    <a:pt x="1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67"/>
            <p:cNvSpPr/>
            <p:nvPr/>
          </p:nvSpPr>
          <p:spPr>
            <a:xfrm>
              <a:off x="4090863" y="3380210"/>
              <a:ext cx="195930" cy="146311"/>
            </a:xfrm>
            <a:custGeom>
              <a:rect b="b" l="l" r="r" t="t"/>
              <a:pathLst>
                <a:path extrusionOk="0" h="4597" w="6156">
                  <a:moveTo>
                    <a:pt x="1810" y="1834"/>
                  </a:moveTo>
                  <a:cubicBezTo>
                    <a:pt x="2131" y="1834"/>
                    <a:pt x="2429" y="2001"/>
                    <a:pt x="2608" y="2274"/>
                  </a:cubicBezTo>
                  <a:cubicBezTo>
                    <a:pt x="2643" y="2405"/>
                    <a:pt x="2703" y="2536"/>
                    <a:pt x="2762" y="2667"/>
                  </a:cubicBezTo>
                  <a:cubicBezTo>
                    <a:pt x="2762" y="2715"/>
                    <a:pt x="2774" y="2763"/>
                    <a:pt x="2774" y="2810"/>
                  </a:cubicBezTo>
                  <a:cubicBezTo>
                    <a:pt x="2774" y="3346"/>
                    <a:pt x="2346" y="3775"/>
                    <a:pt x="1810" y="3775"/>
                  </a:cubicBezTo>
                  <a:cubicBezTo>
                    <a:pt x="1274" y="3775"/>
                    <a:pt x="834" y="3346"/>
                    <a:pt x="834" y="2810"/>
                  </a:cubicBezTo>
                  <a:cubicBezTo>
                    <a:pt x="834" y="2274"/>
                    <a:pt x="1274" y="1834"/>
                    <a:pt x="1810" y="1834"/>
                  </a:cubicBezTo>
                  <a:close/>
                  <a:moveTo>
                    <a:pt x="1810" y="1322"/>
                  </a:moveTo>
                  <a:cubicBezTo>
                    <a:pt x="2084" y="1322"/>
                    <a:pt x="2346" y="1393"/>
                    <a:pt x="2584" y="1536"/>
                  </a:cubicBezTo>
                  <a:cubicBezTo>
                    <a:pt x="2560" y="1620"/>
                    <a:pt x="2560" y="1703"/>
                    <a:pt x="2548" y="1774"/>
                  </a:cubicBezTo>
                  <a:cubicBezTo>
                    <a:pt x="2346" y="1632"/>
                    <a:pt x="2072" y="1536"/>
                    <a:pt x="1810" y="1536"/>
                  </a:cubicBezTo>
                  <a:cubicBezTo>
                    <a:pt x="1096" y="1536"/>
                    <a:pt x="524" y="2120"/>
                    <a:pt x="524" y="2822"/>
                  </a:cubicBezTo>
                  <a:cubicBezTo>
                    <a:pt x="524" y="3537"/>
                    <a:pt x="1107" y="4096"/>
                    <a:pt x="1810" y="4096"/>
                  </a:cubicBezTo>
                  <a:cubicBezTo>
                    <a:pt x="2417" y="4096"/>
                    <a:pt x="2917" y="3668"/>
                    <a:pt x="3060" y="3108"/>
                  </a:cubicBezTo>
                  <a:cubicBezTo>
                    <a:pt x="3120" y="3167"/>
                    <a:pt x="3155" y="3203"/>
                    <a:pt x="3239" y="3263"/>
                  </a:cubicBezTo>
                  <a:cubicBezTo>
                    <a:pt x="3036" y="3882"/>
                    <a:pt x="2477" y="4299"/>
                    <a:pt x="1810" y="4299"/>
                  </a:cubicBezTo>
                  <a:cubicBezTo>
                    <a:pt x="988" y="4299"/>
                    <a:pt x="322" y="3620"/>
                    <a:pt x="322" y="2810"/>
                  </a:cubicBezTo>
                  <a:cubicBezTo>
                    <a:pt x="322" y="1989"/>
                    <a:pt x="988" y="1322"/>
                    <a:pt x="1810" y="1322"/>
                  </a:cubicBezTo>
                  <a:close/>
                  <a:moveTo>
                    <a:pt x="4382" y="0"/>
                  </a:moveTo>
                  <a:cubicBezTo>
                    <a:pt x="3608" y="0"/>
                    <a:pt x="2929" y="500"/>
                    <a:pt x="2679" y="1179"/>
                  </a:cubicBezTo>
                  <a:cubicBezTo>
                    <a:pt x="2417" y="1036"/>
                    <a:pt x="2131" y="953"/>
                    <a:pt x="1822" y="953"/>
                  </a:cubicBezTo>
                  <a:cubicBezTo>
                    <a:pt x="822" y="953"/>
                    <a:pt x="0" y="1774"/>
                    <a:pt x="0" y="2775"/>
                  </a:cubicBezTo>
                  <a:cubicBezTo>
                    <a:pt x="0" y="3775"/>
                    <a:pt x="822" y="4596"/>
                    <a:pt x="1822" y="4596"/>
                  </a:cubicBezTo>
                  <a:cubicBezTo>
                    <a:pt x="2596" y="4596"/>
                    <a:pt x="3262" y="4120"/>
                    <a:pt x="3512" y="3417"/>
                  </a:cubicBezTo>
                  <a:cubicBezTo>
                    <a:pt x="3763" y="3548"/>
                    <a:pt x="4060" y="3644"/>
                    <a:pt x="4382" y="3644"/>
                  </a:cubicBezTo>
                  <a:cubicBezTo>
                    <a:pt x="4798" y="3644"/>
                    <a:pt x="5191" y="3489"/>
                    <a:pt x="5513" y="3239"/>
                  </a:cubicBezTo>
                  <a:cubicBezTo>
                    <a:pt x="5822" y="2989"/>
                    <a:pt x="6049" y="2632"/>
                    <a:pt x="6132" y="2239"/>
                  </a:cubicBezTo>
                  <a:cubicBezTo>
                    <a:pt x="6156" y="2167"/>
                    <a:pt x="6096" y="2072"/>
                    <a:pt x="6013" y="2060"/>
                  </a:cubicBezTo>
                  <a:cubicBezTo>
                    <a:pt x="6004" y="2059"/>
                    <a:pt x="5996" y="2058"/>
                    <a:pt x="5987" y="2058"/>
                  </a:cubicBezTo>
                  <a:cubicBezTo>
                    <a:pt x="5911" y="2058"/>
                    <a:pt x="5833" y="2104"/>
                    <a:pt x="5822" y="2179"/>
                  </a:cubicBezTo>
                  <a:cubicBezTo>
                    <a:pt x="5656" y="2870"/>
                    <a:pt x="5060" y="3322"/>
                    <a:pt x="4370" y="3322"/>
                  </a:cubicBezTo>
                  <a:cubicBezTo>
                    <a:pt x="3834" y="3322"/>
                    <a:pt x="3334" y="3048"/>
                    <a:pt x="3072" y="2572"/>
                  </a:cubicBezTo>
                  <a:cubicBezTo>
                    <a:pt x="3036" y="2417"/>
                    <a:pt x="2977" y="2274"/>
                    <a:pt x="2905" y="2132"/>
                  </a:cubicBezTo>
                  <a:cubicBezTo>
                    <a:pt x="2715" y="1215"/>
                    <a:pt x="3429" y="334"/>
                    <a:pt x="4370" y="334"/>
                  </a:cubicBezTo>
                  <a:cubicBezTo>
                    <a:pt x="5060" y="334"/>
                    <a:pt x="5656" y="810"/>
                    <a:pt x="5822" y="1477"/>
                  </a:cubicBezTo>
                  <a:cubicBezTo>
                    <a:pt x="5832" y="1556"/>
                    <a:pt x="5899" y="1602"/>
                    <a:pt x="5969" y="1602"/>
                  </a:cubicBezTo>
                  <a:cubicBezTo>
                    <a:pt x="5984" y="1602"/>
                    <a:pt x="5998" y="1600"/>
                    <a:pt x="6013" y="1596"/>
                  </a:cubicBezTo>
                  <a:cubicBezTo>
                    <a:pt x="6108" y="1584"/>
                    <a:pt x="6144" y="1489"/>
                    <a:pt x="6132" y="1405"/>
                  </a:cubicBezTo>
                  <a:cubicBezTo>
                    <a:pt x="6049" y="1024"/>
                    <a:pt x="5822" y="667"/>
                    <a:pt x="5513" y="405"/>
                  </a:cubicBezTo>
                  <a:cubicBezTo>
                    <a:pt x="5191" y="155"/>
                    <a:pt x="4775" y="0"/>
                    <a:pt x="43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67"/>
            <p:cNvSpPr/>
            <p:nvPr/>
          </p:nvSpPr>
          <p:spPr>
            <a:xfrm>
              <a:off x="4215914" y="3415061"/>
              <a:ext cx="28072" cy="49301"/>
            </a:xfrm>
            <a:custGeom>
              <a:rect b="b" l="l" r="r" t="t"/>
              <a:pathLst>
                <a:path extrusionOk="0" h="1549" w="882">
                  <a:moveTo>
                    <a:pt x="405" y="298"/>
                  </a:moveTo>
                  <a:lnTo>
                    <a:pt x="405" y="584"/>
                  </a:lnTo>
                  <a:cubicBezTo>
                    <a:pt x="286" y="537"/>
                    <a:pt x="262" y="501"/>
                    <a:pt x="262" y="429"/>
                  </a:cubicBezTo>
                  <a:cubicBezTo>
                    <a:pt x="262" y="358"/>
                    <a:pt x="334" y="310"/>
                    <a:pt x="405" y="298"/>
                  </a:cubicBezTo>
                  <a:close/>
                  <a:moveTo>
                    <a:pt x="512" y="882"/>
                  </a:moveTo>
                  <a:cubicBezTo>
                    <a:pt x="631" y="918"/>
                    <a:pt x="643" y="977"/>
                    <a:pt x="643" y="1060"/>
                  </a:cubicBezTo>
                  <a:cubicBezTo>
                    <a:pt x="643" y="1144"/>
                    <a:pt x="584" y="1191"/>
                    <a:pt x="512" y="1203"/>
                  </a:cubicBezTo>
                  <a:lnTo>
                    <a:pt x="512" y="882"/>
                  </a:lnTo>
                  <a:close/>
                  <a:moveTo>
                    <a:pt x="465" y="1"/>
                  </a:moveTo>
                  <a:cubicBezTo>
                    <a:pt x="441" y="1"/>
                    <a:pt x="405" y="13"/>
                    <a:pt x="405" y="48"/>
                  </a:cubicBezTo>
                  <a:lnTo>
                    <a:pt x="405" y="96"/>
                  </a:lnTo>
                  <a:cubicBezTo>
                    <a:pt x="179" y="132"/>
                    <a:pt x="48" y="251"/>
                    <a:pt x="48" y="477"/>
                  </a:cubicBezTo>
                  <a:cubicBezTo>
                    <a:pt x="48" y="715"/>
                    <a:pt x="226" y="787"/>
                    <a:pt x="405" y="846"/>
                  </a:cubicBezTo>
                  <a:lnTo>
                    <a:pt x="405" y="1215"/>
                  </a:lnTo>
                  <a:cubicBezTo>
                    <a:pt x="298" y="1203"/>
                    <a:pt x="262" y="1156"/>
                    <a:pt x="167" y="1096"/>
                  </a:cubicBezTo>
                  <a:cubicBezTo>
                    <a:pt x="150" y="1084"/>
                    <a:pt x="133" y="1079"/>
                    <a:pt x="117" y="1079"/>
                  </a:cubicBezTo>
                  <a:cubicBezTo>
                    <a:pt x="53" y="1079"/>
                    <a:pt x="0" y="1158"/>
                    <a:pt x="0" y="1215"/>
                  </a:cubicBezTo>
                  <a:cubicBezTo>
                    <a:pt x="0" y="1251"/>
                    <a:pt x="24" y="1275"/>
                    <a:pt x="36" y="1299"/>
                  </a:cubicBezTo>
                  <a:cubicBezTo>
                    <a:pt x="107" y="1394"/>
                    <a:pt x="274" y="1441"/>
                    <a:pt x="405" y="1441"/>
                  </a:cubicBezTo>
                  <a:lnTo>
                    <a:pt x="405" y="1501"/>
                  </a:lnTo>
                  <a:cubicBezTo>
                    <a:pt x="405" y="1537"/>
                    <a:pt x="441" y="1549"/>
                    <a:pt x="465" y="1549"/>
                  </a:cubicBezTo>
                  <a:cubicBezTo>
                    <a:pt x="500" y="1549"/>
                    <a:pt x="524" y="1525"/>
                    <a:pt x="524" y="1501"/>
                  </a:cubicBezTo>
                  <a:lnTo>
                    <a:pt x="524" y="1441"/>
                  </a:lnTo>
                  <a:cubicBezTo>
                    <a:pt x="715" y="1406"/>
                    <a:pt x="881" y="1299"/>
                    <a:pt x="881" y="1037"/>
                  </a:cubicBezTo>
                  <a:cubicBezTo>
                    <a:pt x="881" y="787"/>
                    <a:pt x="715" y="703"/>
                    <a:pt x="524" y="620"/>
                  </a:cubicBezTo>
                  <a:lnTo>
                    <a:pt x="524" y="298"/>
                  </a:lnTo>
                  <a:cubicBezTo>
                    <a:pt x="596" y="298"/>
                    <a:pt x="631" y="310"/>
                    <a:pt x="703" y="358"/>
                  </a:cubicBezTo>
                  <a:cubicBezTo>
                    <a:pt x="717" y="362"/>
                    <a:pt x="732" y="364"/>
                    <a:pt x="746" y="364"/>
                  </a:cubicBezTo>
                  <a:cubicBezTo>
                    <a:pt x="777" y="364"/>
                    <a:pt x="805" y="351"/>
                    <a:pt x="822" y="310"/>
                  </a:cubicBezTo>
                  <a:cubicBezTo>
                    <a:pt x="857" y="263"/>
                    <a:pt x="869" y="203"/>
                    <a:pt x="810" y="156"/>
                  </a:cubicBezTo>
                  <a:cubicBezTo>
                    <a:pt x="738" y="96"/>
                    <a:pt x="619" y="84"/>
                    <a:pt x="524" y="84"/>
                  </a:cubicBezTo>
                  <a:lnTo>
                    <a:pt x="524" y="48"/>
                  </a:lnTo>
                  <a:cubicBezTo>
                    <a:pt x="524" y="13"/>
                    <a:pt x="500" y="1"/>
                    <a:pt x="4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67"/>
            <p:cNvSpPr/>
            <p:nvPr/>
          </p:nvSpPr>
          <p:spPr>
            <a:xfrm>
              <a:off x="3988156" y="3495935"/>
              <a:ext cx="353954" cy="203155"/>
            </a:xfrm>
            <a:custGeom>
              <a:rect b="b" l="l" r="r" t="t"/>
              <a:pathLst>
                <a:path extrusionOk="0" h="6383" w="11121">
                  <a:moveTo>
                    <a:pt x="3525" y="1884"/>
                  </a:moveTo>
                  <a:cubicBezTo>
                    <a:pt x="3540" y="1884"/>
                    <a:pt x="3561" y="1898"/>
                    <a:pt x="3561" y="1925"/>
                  </a:cubicBezTo>
                  <a:cubicBezTo>
                    <a:pt x="3632" y="2103"/>
                    <a:pt x="4632" y="4770"/>
                    <a:pt x="4680" y="4854"/>
                  </a:cubicBezTo>
                  <a:cubicBezTo>
                    <a:pt x="4692" y="4865"/>
                    <a:pt x="4680" y="4901"/>
                    <a:pt x="4644" y="4901"/>
                  </a:cubicBezTo>
                  <a:lnTo>
                    <a:pt x="3930" y="5163"/>
                  </a:lnTo>
                  <a:cubicBezTo>
                    <a:pt x="3882" y="5032"/>
                    <a:pt x="2870" y="2341"/>
                    <a:pt x="2799" y="2163"/>
                  </a:cubicBezTo>
                  <a:lnTo>
                    <a:pt x="3513" y="1889"/>
                  </a:lnTo>
                  <a:cubicBezTo>
                    <a:pt x="3516" y="1886"/>
                    <a:pt x="3520" y="1884"/>
                    <a:pt x="3525" y="1884"/>
                  </a:cubicBezTo>
                  <a:close/>
                  <a:moveTo>
                    <a:pt x="2501" y="2294"/>
                  </a:moveTo>
                  <a:lnTo>
                    <a:pt x="3632" y="5306"/>
                  </a:lnTo>
                  <a:cubicBezTo>
                    <a:pt x="3096" y="5496"/>
                    <a:pt x="1763" y="5997"/>
                    <a:pt x="1536" y="6092"/>
                  </a:cubicBezTo>
                  <a:cubicBezTo>
                    <a:pt x="1528" y="6095"/>
                    <a:pt x="1520" y="6096"/>
                    <a:pt x="1511" y="6096"/>
                  </a:cubicBezTo>
                  <a:cubicBezTo>
                    <a:pt x="1485" y="6096"/>
                    <a:pt x="1459" y="6081"/>
                    <a:pt x="1441" y="6044"/>
                  </a:cubicBezTo>
                  <a:lnTo>
                    <a:pt x="358" y="3175"/>
                  </a:lnTo>
                  <a:cubicBezTo>
                    <a:pt x="346" y="3139"/>
                    <a:pt x="358" y="3103"/>
                    <a:pt x="405" y="3080"/>
                  </a:cubicBezTo>
                  <a:cubicBezTo>
                    <a:pt x="1084" y="2829"/>
                    <a:pt x="2025" y="2472"/>
                    <a:pt x="2501" y="2294"/>
                  </a:cubicBezTo>
                  <a:close/>
                  <a:moveTo>
                    <a:pt x="10195" y="0"/>
                  </a:moveTo>
                  <a:cubicBezTo>
                    <a:pt x="9949" y="0"/>
                    <a:pt x="9714" y="126"/>
                    <a:pt x="9537" y="282"/>
                  </a:cubicBezTo>
                  <a:lnTo>
                    <a:pt x="7835" y="1698"/>
                  </a:lnTo>
                  <a:cubicBezTo>
                    <a:pt x="7740" y="1496"/>
                    <a:pt x="7537" y="1282"/>
                    <a:pt x="7144" y="1282"/>
                  </a:cubicBezTo>
                  <a:cubicBezTo>
                    <a:pt x="6745" y="1282"/>
                    <a:pt x="6434" y="1280"/>
                    <a:pt x="6185" y="1280"/>
                  </a:cubicBezTo>
                  <a:cubicBezTo>
                    <a:pt x="5437" y="1280"/>
                    <a:pt x="5254" y="1294"/>
                    <a:pt x="4977" y="1401"/>
                  </a:cubicBezTo>
                  <a:lnTo>
                    <a:pt x="3882" y="1853"/>
                  </a:lnTo>
                  <a:lnTo>
                    <a:pt x="3870" y="1806"/>
                  </a:lnTo>
                  <a:cubicBezTo>
                    <a:pt x="3814" y="1665"/>
                    <a:pt x="3669" y="1569"/>
                    <a:pt x="3523" y="1569"/>
                  </a:cubicBezTo>
                  <a:cubicBezTo>
                    <a:pt x="3484" y="1569"/>
                    <a:pt x="3444" y="1576"/>
                    <a:pt x="3406" y="1591"/>
                  </a:cubicBezTo>
                  <a:lnTo>
                    <a:pt x="2596" y="1913"/>
                  </a:lnTo>
                  <a:cubicBezTo>
                    <a:pt x="2239" y="2044"/>
                    <a:pt x="1084" y="2472"/>
                    <a:pt x="298" y="2770"/>
                  </a:cubicBezTo>
                  <a:cubicBezTo>
                    <a:pt x="108" y="2841"/>
                    <a:pt x="1" y="3068"/>
                    <a:pt x="72" y="3258"/>
                  </a:cubicBezTo>
                  <a:lnTo>
                    <a:pt x="1167" y="6139"/>
                  </a:lnTo>
                  <a:cubicBezTo>
                    <a:pt x="1222" y="6285"/>
                    <a:pt x="1368" y="6382"/>
                    <a:pt x="1518" y="6382"/>
                  </a:cubicBezTo>
                  <a:cubicBezTo>
                    <a:pt x="1564" y="6382"/>
                    <a:pt x="1611" y="6373"/>
                    <a:pt x="1656" y="6354"/>
                  </a:cubicBezTo>
                  <a:cubicBezTo>
                    <a:pt x="1906" y="6270"/>
                    <a:pt x="3549" y="5639"/>
                    <a:pt x="3894" y="5508"/>
                  </a:cubicBezTo>
                  <a:lnTo>
                    <a:pt x="4763" y="5175"/>
                  </a:lnTo>
                  <a:cubicBezTo>
                    <a:pt x="4942" y="5104"/>
                    <a:pt x="5049" y="4901"/>
                    <a:pt x="4965" y="4723"/>
                  </a:cubicBezTo>
                  <a:lnTo>
                    <a:pt x="4954" y="4675"/>
                  </a:lnTo>
                  <a:cubicBezTo>
                    <a:pt x="5525" y="4437"/>
                    <a:pt x="5537" y="4413"/>
                    <a:pt x="6120" y="4413"/>
                  </a:cubicBezTo>
                  <a:cubicBezTo>
                    <a:pt x="6204" y="4413"/>
                    <a:pt x="6275" y="4330"/>
                    <a:pt x="6275" y="4246"/>
                  </a:cubicBezTo>
                  <a:cubicBezTo>
                    <a:pt x="6275" y="4151"/>
                    <a:pt x="6204" y="4080"/>
                    <a:pt x="6120" y="4080"/>
                  </a:cubicBezTo>
                  <a:cubicBezTo>
                    <a:pt x="5477" y="4080"/>
                    <a:pt x="5418" y="4127"/>
                    <a:pt x="4834" y="4377"/>
                  </a:cubicBezTo>
                  <a:lnTo>
                    <a:pt x="3989" y="2127"/>
                  </a:lnTo>
                  <a:lnTo>
                    <a:pt x="5073" y="1686"/>
                  </a:lnTo>
                  <a:cubicBezTo>
                    <a:pt x="5294" y="1601"/>
                    <a:pt x="5460" y="1589"/>
                    <a:pt x="6106" y="1589"/>
                  </a:cubicBezTo>
                  <a:cubicBezTo>
                    <a:pt x="6364" y="1589"/>
                    <a:pt x="6699" y="1591"/>
                    <a:pt x="7144" y="1591"/>
                  </a:cubicBezTo>
                  <a:cubicBezTo>
                    <a:pt x="7323" y="1591"/>
                    <a:pt x="7442" y="1651"/>
                    <a:pt x="7513" y="1770"/>
                  </a:cubicBezTo>
                  <a:cubicBezTo>
                    <a:pt x="7573" y="1865"/>
                    <a:pt x="7573" y="1948"/>
                    <a:pt x="7585" y="1984"/>
                  </a:cubicBezTo>
                  <a:cubicBezTo>
                    <a:pt x="7585" y="2044"/>
                    <a:pt x="7549" y="2341"/>
                    <a:pt x="7263" y="2389"/>
                  </a:cubicBezTo>
                  <a:cubicBezTo>
                    <a:pt x="6835" y="2460"/>
                    <a:pt x="5882" y="2591"/>
                    <a:pt x="5882" y="2591"/>
                  </a:cubicBezTo>
                  <a:cubicBezTo>
                    <a:pt x="5787" y="2603"/>
                    <a:pt x="5727" y="2687"/>
                    <a:pt x="5739" y="2770"/>
                  </a:cubicBezTo>
                  <a:cubicBezTo>
                    <a:pt x="5763" y="2841"/>
                    <a:pt x="5823" y="2901"/>
                    <a:pt x="5906" y="2901"/>
                  </a:cubicBezTo>
                  <a:lnTo>
                    <a:pt x="5942" y="2901"/>
                  </a:lnTo>
                  <a:cubicBezTo>
                    <a:pt x="5954" y="2901"/>
                    <a:pt x="6894" y="2770"/>
                    <a:pt x="7335" y="2699"/>
                  </a:cubicBezTo>
                  <a:cubicBezTo>
                    <a:pt x="7740" y="2627"/>
                    <a:pt x="7882" y="2282"/>
                    <a:pt x="7918" y="2056"/>
                  </a:cubicBezTo>
                  <a:lnTo>
                    <a:pt x="9764" y="520"/>
                  </a:lnTo>
                  <a:cubicBezTo>
                    <a:pt x="9875" y="408"/>
                    <a:pt x="10028" y="311"/>
                    <a:pt x="10188" y="311"/>
                  </a:cubicBezTo>
                  <a:cubicBezTo>
                    <a:pt x="10285" y="311"/>
                    <a:pt x="10384" y="347"/>
                    <a:pt x="10478" y="436"/>
                  </a:cubicBezTo>
                  <a:cubicBezTo>
                    <a:pt x="10776" y="734"/>
                    <a:pt x="10502" y="1091"/>
                    <a:pt x="10430" y="1151"/>
                  </a:cubicBezTo>
                  <a:cubicBezTo>
                    <a:pt x="10359" y="1222"/>
                    <a:pt x="8097" y="3651"/>
                    <a:pt x="8097" y="3651"/>
                  </a:cubicBezTo>
                  <a:cubicBezTo>
                    <a:pt x="7763" y="4020"/>
                    <a:pt x="7323" y="4080"/>
                    <a:pt x="7144" y="4092"/>
                  </a:cubicBezTo>
                  <a:lnTo>
                    <a:pt x="6847" y="4092"/>
                  </a:lnTo>
                  <a:cubicBezTo>
                    <a:pt x="6751" y="4092"/>
                    <a:pt x="6680" y="4175"/>
                    <a:pt x="6680" y="4258"/>
                  </a:cubicBezTo>
                  <a:cubicBezTo>
                    <a:pt x="6680" y="4353"/>
                    <a:pt x="6751" y="4425"/>
                    <a:pt x="6847" y="4425"/>
                  </a:cubicBezTo>
                  <a:lnTo>
                    <a:pt x="7156" y="4425"/>
                  </a:lnTo>
                  <a:cubicBezTo>
                    <a:pt x="7382" y="4413"/>
                    <a:pt x="7918" y="4330"/>
                    <a:pt x="8335" y="3877"/>
                  </a:cubicBezTo>
                  <a:cubicBezTo>
                    <a:pt x="10669" y="1377"/>
                    <a:pt x="10669" y="1377"/>
                    <a:pt x="10669" y="1353"/>
                  </a:cubicBezTo>
                  <a:cubicBezTo>
                    <a:pt x="10883" y="1151"/>
                    <a:pt x="11121" y="627"/>
                    <a:pt x="10704" y="210"/>
                  </a:cubicBezTo>
                  <a:cubicBezTo>
                    <a:pt x="10539" y="60"/>
                    <a:pt x="10365" y="0"/>
                    <a:pt x="101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00" name="Google Shape;2100;p67"/>
          <p:cNvSpPr txBox="1"/>
          <p:nvPr/>
        </p:nvSpPr>
        <p:spPr>
          <a:xfrm>
            <a:off x="952500" y="3374600"/>
            <a:ext cx="3381300" cy="1287300"/>
          </a:xfrm>
          <a:prstGeom prst="rect">
            <a:avLst/>
          </a:prstGeom>
          <a:solidFill>
            <a:srgbClr val="00C3B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Licensing Strategy</a:t>
            </a:r>
            <a:endParaRPr b="1" sz="12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lbert Sans"/>
              <a:buChar char="-"/>
            </a:pPr>
            <a:r>
              <a:rPr lang="en"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License to established CGM/device companies vs. building solo</a:t>
            </a:r>
            <a:endParaRPr sz="11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lbert Sans"/>
              <a:buChar char="-"/>
            </a:pPr>
            <a:r>
              <a:rPr lang="en"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Highlight value added with ease of integration</a:t>
            </a:r>
            <a:endParaRPr sz="11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lbert Sans"/>
              <a:buChar char="-"/>
            </a:pPr>
            <a:r>
              <a:rPr lang="en"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Emphasize minimal disruption to current products</a:t>
            </a:r>
            <a:endParaRPr sz="11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grpSp>
        <p:nvGrpSpPr>
          <p:cNvPr id="2101" name="Google Shape;2101;p67"/>
          <p:cNvGrpSpPr/>
          <p:nvPr/>
        </p:nvGrpSpPr>
        <p:grpSpPr>
          <a:xfrm>
            <a:off x="220383" y="3695394"/>
            <a:ext cx="499614" cy="490818"/>
            <a:chOff x="3513010" y="3816134"/>
            <a:chExt cx="362223" cy="361108"/>
          </a:xfrm>
        </p:grpSpPr>
        <p:sp>
          <p:nvSpPr>
            <p:cNvPr id="2102" name="Google Shape;2102;p67"/>
            <p:cNvSpPr/>
            <p:nvPr/>
          </p:nvSpPr>
          <p:spPr>
            <a:xfrm>
              <a:off x="3513010" y="3816134"/>
              <a:ext cx="362223" cy="361108"/>
            </a:xfrm>
            <a:custGeom>
              <a:rect b="b" l="l" r="r" t="t"/>
              <a:pathLst>
                <a:path extrusionOk="0" h="11336" w="11371">
                  <a:moveTo>
                    <a:pt x="1381" y="346"/>
                  </a:moveTo>
                  <a:cubicBezTo>
                    <a:pt x="1846" y="358"/>
                    <a:pt x="2262" y="715"/>
                    <a:pt x="2358" y="1191"/>
                  </a:cubicBezTo>
                  <a:lnTo>
                    <a:pt x="1881" y="1191"/>
                  </a:lnTo>
                  <a:cubicBezTo>
                    <a:pt x="1786" y="1191"/>
                    <a:pt x="1715" y="1263"/>
                    <a:pt x="1715" y="1358"/>
                  </a:cubicBezTo>
                  <a:cubicBezTo>
                    <a:pt x="1715" y="1727"/>
                    <a:pt x="1417" y="2025"/>
                    <a:pt x="1048" y="2025"/>
                  </a:cubicBezTo>
                  <a:cubicBezTo>
                    <a:pt x="667" y="2025"/>
                    <a:pt x="369" y="1727"/>
                    <a:pt x="369" y="1358"/>
                  </a:cubicBezTo>
                  <a:cubicBezTo>
                    <a:pt x="369" y="798"/>
                    <a:pt x="822" y="346"/>
                    <a:pt x="1381" y="346"/>
                  </a:cubicBezTo>
                  <a:close/>
                  <a:moveTo>
                    <a:pt x="2358" y="1537"/>
                  </a:moveTo>
                  <a:lnTo>
                    <a:pt x="2358" y="2037"/>
                  </a:lnTo>
                  <a:lnTo>
                    <a:pt x="1774" y="2037"/>
                  </a:lnTo>
                  <a:cubicBezTo>
                    <a:pt x="1893" y="1906"/>
                    <a:pt x="1977" y="1727"/>
                    <a:pt x="2012" y="1537"/>
                  </a:cubicBezTo>
                  <a:close/>
                  <a:moveTo>
                    <a:pt x="9109" y="4489"/>
                  </a:moveTo>
                  <a:lnTo>
                    <a:pt x="9109" y="4489"/>
                  </a:lnTo>
                  <a:cubicBezTo>
                    <a:pt x="8739" y="5049"/>
                    <a:pt x="8287" y="5585"/>
                    <a:pt x="7787" y="6085"/>
                  </a:cubicBezTo>
                  <a:cubicBezTo>
                    <a:pt x="7275" y="6597"/>
                    <a:pt x="6739" y="7037"/>
                    <a:pt x="6192" y="7406"/>
                  </a:cubicBezTo>
                  <a:cubicBezTo>
                    <a:pt x="6584" y="6859"/>
                    <a:pt x="7013" y="6323"/>
                    <a:pt x="7513" y="5823"/>
                  </a:cubicBezTo>
                  <a:cubicBezTo>
                    <a:pt x="8025" y="5311"/>
                    <a:pt x="8561" y="4870"/>
                    <a:pt x="9109" y="4489"/>
                  </a:cubicBezTo>
                  <a:close/>
                  <a:moveTo>
                    <a:pt x="4036" y="9359"/>
                  </a:moveTo>
                  <a:cubicBezTo>
                    <a:pt x="4346" y="9359"/>
                    <a:pt x="4620" y="9573"/>
                    <a:pt x="4691" y="9871"/>
                  </a:cubicBezTo>
                  <a:lnTo>
                    <a:pt x="3382" y="9871"/>
                  </a:lnTo>
                  <a:cubicBezTo>
                    <a:pt x="3453" y="9573"/>
                    <a:pt x="3727" y="9359"/>
                    <a:pt x="4036" y="9359"/>
                  </a:cubicBezTo>
                  <a:close/>
                  <a:moveTo>
                    <a:pt x="10359" y="9359"/>
                  </a:moveTo>
                  <a:cubicBezTo>
                    <a:pt x="10728" y="9359"/>
                    <a:pt x="11025" y="9657"/>
                    <a:pt x="11025" y="10026"/>
                  </a:cubicBezTo>
                  <a:cubicBezTo>
                    <a:pt x="11025" y="10597"/>
                    <a:pt x="10585" y="11038"/>
                    <a:pt x="10037" y="11038"/>
                  </a:cubicBezTo>
                  <a:lnTo>
                    <a:pt x="4584" y="11038"/>
                  </a:lnTo>
                  <a:cubicBezTo>
                    <a:pt x="4870" y="10788"/>
                    <a:pt x="5037" y="10431"/>
                    <a:pt x="5037" y="10026"/>
                  </a:cubicBezTo>
                  <a:cubicBezTo>
                    <a:pt x="5037" y="9776"/>
                    <a:pt x="4929" y="9538"/>
                    <a:pt x="4775" y="9359"/>
                  </a:cubicBezTo>
                  <a:close/>
                  <a:moveTo>
                    <a:pt x="1346" y="1"/>
                  </a:moveTo>
                  <a:cubicBezTo>
                    <a:pt x="596" y="1"/>
                    <a:pt x="0" y="596"/>
                    <a:pt x="0" y="1334"/>
                  </a:cubicBezTo>
                  <a:cubicBezTo>
                    <a:pt x="0" y="1906"/>
                    <a:pt x="465" y="2346"/>
                    <a:pt x="1012" y="2346"/>
                  </a:cubicBezTo>
                  <a:lnTo>
                    <a:pt x="2358" y="2346"/>
                  </a:lnTo>
                  <a:lnTo>
                    <a:pt x="2358" y="7514"/>
                  </a:lnTo>
                  <a:cubicBezTo>
                    <a:pt x="2358" y="7609"/>
                    <a:pt x="2429" y="7680"/>
                    <a:pt x="2512" y="7680"/>
                  </a:cubicBezTo>
                  <a:cubicBezTo>
                    <a:pt x="2608" y="7680"/>
                    <a:pt x="2679" y="7609"/>
                    <a:pt x="2679" y="7514"/>
                  </a:cubicBezTo>
                  <a:lnTo>
                    <a:pt x="2679" y="1334"/>
                  </a:lnTo>
                  <a:cubicBezTo>
                    <a:pt x="2679" y="929"/>
                    <a:pt x="2501" y="572"/>
                    <a:pt x="2239" y="322"/>
                  </a:cubicBezTo>
                  <a:lnTo>
                    <a:pt x="7680" y="322"/>
                  </a:lnTo>
                  <a:cubicBezTo>
                    <a:pt x="8227" y="322"/>
                    <a:pt x="8680" y="775"/>
                    <a:pt x="8680" y="1334"/>
                  </a:cubicBezTo>
                  <a:lnTo>
                    <a:pt x="8680" y="2870"/>
                  </a:lnTo>
                  <a:cubicBezTo>
                    <a:pt x="8192" y="3108"/>
                    <a:pt x="7739" y="3430"/>
                    <a:pt x="7358" y="3811"/>
                  </a:cubicBezTo>
                  <a:cubicBezTo>
                    <a:pt x="6549" y="4608"/>
                    <a:pt x="6537" y="5192"/>
                    <a:pt x="6525" y="6144"/>
                  </a:cubicBezTo>
                  <a:lnTo>
                    <a:pt x="6525" y="6394"/>
                  </a:lnTo>
                  <a:cubicBezTo>
                    <a:pt x="6132" y="6859"/>
                    <a:pt x="5811" y="7347"/>
                    <a:pt x="5513" y="7847"/>
                  </a:cubicBezTo>
                  <a:cubicBezTo>
                    <a:pt x="5465" y="7907"/>
                    <a:pt x="5477" y="7990"/>
                    <a:pt x="5537" y="8049"/>
                  </a:cubicBezTo>
                  <a:cubicBezTo>
                    <a:pt x="5572" y="8085"/>
                    <a:pt x="5608" y="8097"/>
                    <a:pt x="5656" y="8097"/>
                  </a:cubicBezTo>
                  <a:cubicBezTo>
                    <a:pt x="5691" y="8097"/>
                    <a:pt x="5715" y="8097"/>
                    <a:pt x="5751" y="8061"/>
                  </a:cubicBezTo>
                  <a:cubicBezTo>
                    <a:pt x="6251" y="7776"/>
                    <a:pt x="6727" y="7442"/>
                    <a:pt x="7192" y="7049"/>
                  </a:cubicBezTo>
                  <a:lnTo>
                    <a:pt x="7442" y="7049"/>
                  </a:lnTo>
                  <a:cubicBezTo>
                    <a:pt x="7930" y="7037"/>
                    <a:pt x="8323" y="7037"/>
                    <a:pt x="8692" y="6918"/>
                  </a:cubicBezTo>
                  <a:lnTo>
                    <a:pt x="8692" y="9002"/>
                  </a:lnTo>
                  <a:lnTo>
                    <a:pt x="4036" y="9002"/>
                  </a:lnTo>
                  <a:cubicBezTo>
                    <a:pt x="3465" y="9002"/>
                    <a:pt x="3024" y="9466"/>
                    <a:pt x="3024" y="10014"/>
                  </a:cubicBezTo>
                  <a:cubicBezTo>
                    <a:pt x="3024" y="10097"/>
                    <a:pt x="3096" y="10181"/>
                    <a:pt x="3191" y="10181"/>
                  </a:cubicBezTo>
                  <a:lnTo>
                    <a:pt x="4691" y="10181"/>
                  </a:lnTo>
                  <a:cubicBezTo>
                    <a:pt x="4620" y="10657"/>
                    <a:pt x="4203" y="11014"/>
                    <a:pt x="3691" y="11014"/>
                  </a:cubicBezTo>
                  <a:cubicBezTo>
                    <a:pt x="3144" y="11014"/>
                    <a:pt x="2679" y="10562"/>
                    <a:pt x="2679" y="10002"/>
                  </a:cubicBezTo>
                  <a:lnTo>
                    <a:pt x="2679" y="8168"/>
                  </a:lnTo>
                  <a:cubicBezTo>
                    <a:pt x="2679" y="8085"/>
                    <a:pt x="2608" y="8002"/>
                    <a:pt x="2512" y="8002"/>
                  </a:cubicBezTo>
                  <a:cubicBezTo>
                    <a:pt x="2429" y="8002"/>
                    <a:pt x="2358" y="8085"/>
                    <a:pt x="2358" y="8168"/>
                  </a:cubicBezTo>
                  <a:lnTo>
                    <a:pt x="2358" y="10002"/>
                  </a:lnTo>
                  <a:cubicBezTo>
                    <a:pt x="2358" y="10740"/>
                    <a:pt x="2953" y="11335"/>
                    <a:pt x="3691" y="11335"/>
                  </a:cubicBezTo>
                  <a:lnTo>
                    <a:pt x="10013" y="11335"/>
                  </a:lnTo>
                  <a:cubicBezTo>
                    <a:pt x="10764" y="11335"/>
                    <a:pt x="11359" y="10740"/>
                    <a:pt x="11359" y="10002"/>
                  </a:cubicBezTo>
                  <a:cubicBezTo>
                    <a:pt x="11371" y="9478"/>
                    <a:pt x="10930" y="9038"/>
                    <a:pt x="10359" y="9038"/>
                  </a:cubicBezTo>
                  <a:lnTo>
                    <a:pt x="9025" y="9038"/>
                  </a:lnTo>
                  <a:lnTo>
                    <a:pt x="9025" y="6811"/>
                  </a:lnTo>
                  <a:cubicBezTo>
                    <a:pt x="9263" y="6692"/>
                    <a:pt x="9513" y="6513"/>
                    <a:pt x="9775" y="6252"/>
                  </a:cubicBezTo>
                  <a:cubicBezTo>
                    <a:pt x="10013" y="6013"/>
                    <a:pt x="10228" y="5763"/>
                    <a:pt x="10406" y="5478"/>
                  </a:cubicBezTo>
                  <a:cubicBezTo>
                    <a:pt x="10430" y="5430"/>
                    <a:pt x="10430" y="5370"/>
                    <a:pt x="10418" y="5311"/>
                  </a:cubicBezTo>
                  <a:cubicBezTo>
                    <a:pt x="10394" y="5251"/>
                    <a:pt x="10347" y="5228"/>
                    <a:pt x="10299" y="5204"/>
                  </a:cubicBezTo>
                  <a:lnTo>
                    <a:pt x="9894" y="5132"/>
                  </a:lnTo>
                  <a:cubicBezTo>
                    <a:pt x="10728" y="4489"/>
                    <a:pt x="11264" y="3525"/>
                    <a:pt x="11323" y="2465"/>
                  </a:cubicBezTo>
                  <a:lnTo>
                    <a:pt x="11323" y="2453"/>
                  </a:lnTo>
                  <a:cubicBezTo>
                    <a:pt x="11323" y="2406"/>
                    <a:pt x="11311" y="2358"/>
                    <a:pt x="11287" y="2322"/>
                  </a:cubicBezTo>
                  <a:cubicBezTo>
                    <a:pt x="11252" y="2287"/>
                    <a:pt x="11204" y="2275"/>
                    <a:pt x="11145" y="2275"/>
                  </a:cubicBezTo>
                  <a:cubicBezTo>
                    <a:pt x="10764" y="2311"/>
                    <a:pt x="10394" y="2346"/>
                    <a:pt x="10037" y="2430"/>
                  </a:cubicBezTo>
                  <a:cubicBezTo>
                    <a:pt x="9942" y="2442"/>
                    <a:pt x="9882" y="2525"/>
                    <a:pt x="9894" y="2620"/>
                  </a:cubicBezTo>
                  <a:cubicBezTo>
                    <a:pt x="9916" y="2696"/>
                    <a:pt x="9988" y="2753"/>
                    <a:pt x="10073" y="2753"/>
                  </a:cubicBezTo>
                  <a:cubicBezTo>
                    <a:pt x="10080" y="2753"/>
                    <a:pt x="10089" y="2752"/>
                    <a:pt x="10097" y="2751"/>
                  </a:cubicBezTo>
                  <a:cubicBezTo>
                    <a:pt x="10371" y="2692"/>
                    <a:pt x="10656" y="2644"/>
                    <a:pt x="10966" y="2620"/>
                  </a:cubicBezTo>
                  <a:lnTo>
                    <a:pt x="10966" y="2620"/>
                  </a:lnTo>
                  <a:cubicBezTo>
                    <a:pt x="10847" y="3632"/>
                    <a:pt x="10275" y="4537"/>
                    <a:pt x="9382" y="5073"/>
                  </a:cubicBezTo>
                  <a:lnTo>
                    <a:pt x="9359" y="5085"/>
                  </a:lnTo>
                  <a:cubicBezTo>
                    <a:pt x="9299" y="5120"/>
                    <a:pt x="9275" y="5192"/>
                    <a:pt x="9287" y="5263"/>
                  </a:cubicBezTo>
                  <a:cubicBezTo>
                    <a:pt x="9299" y="5347"/>
                    <a:pt x="9359" y="5382"/>
                    <a:pt x="9418" y="5406"/>
                  </a:cubicBezTo>
                  <a:lnTo>
                    <a:pt x="9978" y="5490"/>
                  </a:lnTo>
                  <a:cubicBezTo>
                    <a:pt x="9835" y="5668"/>
                    <a:pt x="9692" y="5847"/>
                    <a:pt x="9525" y="6002"/>
                  </a:cubicBezTo>
                  <a:cubicBezTo>
                    <a:pt x="8870" y="6656"/>
                    <a:pt x="8406" y="6716"/>
                    <a:pt x="7573" y="6728"/>
                  </a:cubicBezTo>
                  <a:cubicBezTo>
                    <a:pt x="7727" y="6597"/>
                    <a:pt x="7870" y="6454"/>
                    <a:pt x="8013" y="6311"/>
                  </a:cubicBezTo>
                  <a:cubicBezTo>
                    <a:pt x="8728" y="5597"/>
                    <a:pt x="9299" y="4835"/>
                    <a:pt x="9775" y="4037"/>
                  </a:cubicBezTo>
                  <a:cubicBezTo>
                    <a:pt x="9823" y="3977"/>
                    <a:pt x="9811" y="3882"/>
                    <a:pt x="9751" y="3823"/>
                  </a:cubicBezTo>
                  <a:cubicBezTo>
                    <a:pt x="9718" y="3789"/>
                    <a:pt x="9681" y="3774"/>
                    <a:pt x="9639" y="3774"/>
                  </a:cubicBezTo>
                  <a:cubicBezTo>
                    <a:pt x="9608" y="3774"/>
                    <a:pt x="9574" y="3783"/>
                    <a:pt x="9537" y="3799"/>
                  </a:cubicBezTo>
                  <a:cubicBezTo>
                    <a:pt x="8739" y="4251"/>
                    <a:pt x="7966" y="4847"/>
                    <a:pt x="7263" y="5561"/>
                  </a:cubicBezTo>
                  <a:cubicBezTo>
                    <a:pt x="7120" y="5716"/>
                    <a:pt x="6977" y="5847"/>
                    <a:pt x="6846" y="6002"/>
                  </a:cubicBezTo>
                  <a:cubicBezTo>
                    <a:pt x="6882" y="5168"/>
                    <a:pt x="6918" y="4704"/>
                    <a:pt x="7573" y="4049"/>
                  </a:cubicBezTo>
                  <a:cubicBezTo>
                    <a:pt x="8085" y="3537"/>
                    <a:pt x="8728" y="3156"/>
                    <a:pt x="9454" y="2906"/>
                  </a:cubicBezTo>
                  <a:cubicBezTo>
                    <a:pt x="9537" y="2870"/>
                    <a:pt x="9585" y="2787"/>
                    <a:pt x="9561" y="2692"/>
                  </a:cubicBezTo>
                  <a:cubicBezTo>
                    <a:pt x="9531" y="2623"/>
                    <a:pt x="9470" y="2578"/>
                    <a:pt x="9395" y="2578"/>
                  </a:cubicBezTo>
                  <a:cubicBezTo>
                    <a:pt x="9379" y="2578"/>
                    <a:pt x="9363" y="2580"/>
                    <a:pt x="9347" y="2584"/>
                  </a:cubicBezTo>
                  <a:cubicBezTo>
                    <a:pt x="9228" y="2632"/>
                    <a:pt x="9109" y="2680"/>
                    <a:pt x="9001" y="2715"/>
                  </a:cubicBezTo>
                  <a:lnTo>
                    <a:pt x="9001" y="1334"/>
                  </a:lnTo>
                  <a:cubicBezTo>
                    <a:pt x="9001" y="596"/>
                    <a:pt x="8406" y="1"/>
                    <a:pt x="76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67"/>
            <p:cNvSpPr/>
            <p:nvPr/>
          </p:nvSpPr>
          <p:spPr>
            <a:xfrm>
              <a:off x="3618450" y="3879112"/>
              <a:ext cx="157045" cy="24688"/>
            </a:xfrm>
            <a:custGeom>
              <a:rect b="b" l="l" r="r" t="t"/>
              <a:pathLst>
                <a:path extrusionOk="0" h="775" w="493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cubicBezTo>
                    <a:pt x="322" y="334"/>
                    <a:pt x="381" y="405"/>
                    <a:pt x="500" y="512"/>
                  </a:cubicBezTo>
                  <a:cubicBezTo>
                    <a:pt x="619" y="631"/>
                    <a:pt x="786" y="774"/>
                    <a:pt x="1084" y="774"/>
                  </a:cubicBezTo>
                  <a:cubicBezTo>
                    <a:pt x="1381" y="774"/>
                    <a:pt x="1524" y="631"/>
                    <a:pt x="1667" y="512"/>
                  </a:cubicBezTo>
                  <a:cubicBezTo>
                    <a:pt x="1762" y="405"/>
                    <a:pt x="1846" y="334"/>
                    <a:pt x="2000" y="334"/>
                  </a:cubicBezTo>
                  <a:cubicBezTo>
                    <a:pt x="2167" y="334"/>
                    <a:pt x="2227" y="405"/>
                    <a:pt x="2346" y="512"/>
                  </a:cubicBezTo>
                  <a:cubicBezTo>
                    <a:pt x="2465" y="631"/>
                    <a:pt x="2631" y="774"/>
                    <a:pt x="2929" y="774"/>
                  </a:cubicBezTo>
                  <a:cubicBezTo>
                    <a:pt x="3227" y="774"/>
                    <a:pt x="3370" y="631"/>
                    <a:pt x="3501" y="512"/>
                  </a:cubicBezTo>
                  <a:cubicBezTo>
                    <a:pt x="3608" y="405"/>
                    <a:pt x="3679" y="334"/>
                    <a:pt x="3846" y="334"/>
                  </a:cubicBezTo>
                  <a:cubicBezTo>
                    <a:pt x="4013" y="334"/>
                    <a:pt x="4072" y="405"/>
                    <a:pt x="4191" y="512"/>
                  </a:cubicBezTo>
                  <a:cubicBezTo>
                    <a:pt x="4310" y="631"/>
                    <a:pt x="4477" y="774"/>
                    <a:pt x="4775" y="774"/>
                  </a:cubicBezTo>
                  <a:cubicBezTo>
                    <a:pt x="4858" y="774"/>
                    <a:pt x="4929" y="703"/>
                    <a:pt x="4929" y="607"/>
                  </a:cubicBezTo>
                  <a:cubicBezTo>
                    <a:pt x="4929" y="524"/>
                    <a:pt x="4858" y="453"/>
                    <a:pt x="4775" y="453"/>
                  </a:cubicBezTo>
                  <a:cubicBezTo>
                    <a:pt x="4608" y="453"/>
                    <a:pt x="4548" y="369"/>
                    <a:pt x="4429" y="274"/>
                  </a:cubicBezTo>
                  <a:cubicBezTo>
                    <a:pt x="4310" y="155"/>
                    <a:pt x="4144" y="0"/>
                    <a:pt x="3846" y="0"/>
                  </a:cubicBezTo>
                  <a:cubicBezTo>
                    <a:pt x="3548" y="0"/>
                    <a:pt x="3405" y="155"/>
                    <a:pt x="3263" y="274"/>
                  </a:cubicBezTo>
                  <a:cubicBezTo>
                    <a:pt x="3167" y="369"/>
                    <a:pt x="3084" y="453"/>
                    <a:pt x="2929" y="453"/>
                  </a:cubicBezTo>
                  <a:cubicBezTo>
                    <a:pt x="2762" y="453"/>
                    <a:pt x="2703" y="369"/>
                    <a:pt x="2584" y="274"/>
                  </a:cubicBezTo>
                  <a:cubicBezTo>
                    <a:pt x="2465" y="155"/>
                    <a:pt x="2298" y="0"/>
                    <a:pt x="2000" y="0"/>
                  </a:cubicBezTo>
                  <a:cubicBezTo>
                    <a:pt x="1703" y="0"/>
                    <a:pt x="1560" y="155"/>
                    <a:pt x="1417" y="274"/>
                  </a:cubicBezTo>
                  <a:cubicBezTo>
                    <a:pt x="1322" y="369"/>
                    <a:pt x="1238" y="453"/>
                    <a:pt x="1084" y="453"/>
                  </a:cubicBezTo>
                  <a:cubicBezTo>
                    <a:pt x="917" y="453"/>
                    <a:pt x="857" y="369"/>
                    <a:pt x="738" y="274"/>
                  </a:cubicBezTo>
                  <a:cubicBezTo>
                    <a:pt x="619" y="155"/>
                    <a:pt x="453" y="0"/>
                    <a:pt x="1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67"/>
            <p:cNvSpPr/>
            <p:nvPr/>
          </p:nvSpPr>
          <p:spPr>
            <a:xfrm>
              <a:off x="3618450" y="3921192"/>
              <a:ext cx="127834" cy="24688"/>
            </a:xfrm>
            <a:custGeom>
              <a:rect b="b" l="l" r="r" t="t"/>
              <a:pathLst>
                <a:path extrusionOk="0" h="775" w="4013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cubicBezTo>
                    <a:pt x="322" y="334"/>
                    <a:pt x="381" y="406"/>
                    <a:pt x="500" y="513"/>
                  </a:cubicBezTo>
                  <a:cubicBezTo>
                    <a:pt x="619" y="632"/>
                    <a:pt x="786" y="775"/>
                    <a:pt x="1084" y="775"/>
                  </a:cubicBezTo>
                  <a:cubicBezTo>
                    <a:pt x="1381" y="775"/>
                    <a:pt x="1524" y="632"/>
                    <a:pt x="1667" y="513"/>
                  </a:cubicBezTo>
                  <a:cubicBezTo>
                    <a:pt x="1762" y="406"/>
                    <a:pt x="1846" y="334"/>
                    <a:pt x="2000" y="334"/>
                  </a:cubicBezTo>
                  <a:cubicBezTo>
                    <a:pt x="2167" y="334"/>
                    <a:pt x="2227" y="406"/>
                    <a:pt x="2346" y="513"/>
                  </a:cubicBezTo>
                  <a:cubicBezTo>
                    <a:pt x="2465" y="632"/>
                    <a:pt x="2631" y="775"/>
                    <a:pt x="2929" y="775"/>
                  </a:cubicBezTo>
                  <a:cubicBezTo>
                    <a:pt x="3227" y="775"/>
                    <a:pt x="3370" y="632"/>
                    <a:pt x="3501" y="513"/>
                  </a:cubicBezTo>
                  <a:cubicBezTo>
                    <a:pt x="3608" y="406"/>
                    <a:pt x="3679" y="334"/>
                    <a:pt x="3846" y="334"/>
                  </a:cubicBezTo>
                  <a:cubicBezTo>
                    <a:pt x="3941" y="334"/>
                    <a:pt x="4013" y="263"/>
                    <a:pt x="4013" y="167"/>
                  </a:cubicBezTo>
                  <a:cubicBezTo>
                    <a:pt x="4013" y="84"/>
                    <a:pt x="3941" y="1"/>
                    <a:pt x="3846" y="1"/>
                  </a:cubicBezTo>
                  <a:cubicBezTo>
                    <a:pt x="3548" y="1"/>
                    <a:pt x="3405" y="156"/>
                    <a:pt x="3263" y="275"/>
                  </a:cubicBezTo>
                  <a:cubicBezTo>
                    <a:pt x="3167" y="382"/>
                    <a:pt x="3084" y="453"/>
                    <a:pt x="2929" y="453"/>
                  </a:cubicBezTo>
                  <a:cubicBezTo>
                    <a:pt x="2762" y="453"/>
                    <a:pt x="2703" y="382"/>
                    <a:pt x="2584" y="275"/>
                  </a:cubicBezTo>
                  <a:cubicBezTo>
                    <a:pt x="2465" y="156"/>
                    <a:pt x="2298" y="1"/>
                    <a:pt x="2000" y="1"/>
                  </a:cubicBezTo>
                  <a:cubicBezTo>
                    <a:pt x="1703" y="1"/>
                    <a:pt x="1560" y="156"/>
                    <a:pt x="1417" y="275"/>
                  </a:cubicBezTo>
                  <a:cubicBezTo>
                    <a:pt x="1322" y="382"/>
                    <a:pt x="1238" y="453"/>
                    <a:pt x="1084" y="453"/>
                  </a:cubicBezTo>
                  <a:cubicBezTo>
                    <a:pt x="917" y="453"/>
                    <a:pt x="857" y="382"/>
                    <a:pt x="738" y="275"/>
                  </a:cubicBezTo>
                  <a:cubicBezTo>
                    <a:pt x="619" y="156"/>
                    <a:pt x="453" y="1"/>
                    <a:pt x="1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67"/>
            <p:cNvSpPr/>
            <p:nvPr/>
          </p:nvSpPr>
          <p:spPr>
            <a:xfrm>
              <a:off x="3617304" y="3962922"/>
              <a:ext cx="98655" cy="24688"/>
            </a:xfrm>
            <a:custGeom>
              <a:rect b="b" l="l" r="r" t="t"/>
              <a:pathLst>
                <a:path extrusionOk="0" h="775" w="3097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cubicBezTo>
                    <a:pt x="334" y="334"/>
                    <a:pt x="393" y="405"/>
                    <a:pt x="512" y="512"/>
                  </a:cubicBezTo>
                  <a:cubicBezTo>
                    <a:pt x="632" y="632"/>
                    <a:pt x="786" y="774"/>
                    <a:pt x="1084" y="774"/>
                  </a:cubicBezTo>
                  <a:cubicBezTo>
                    <a:pt x="1382" y="774"/>
                    <a:pt x="1536" y="632"/>
                    <a:pt x="1667" y="512"/>
                  </a:cubicBezTo>
                  <a:cubicBezTo>
                    <a:pt x="1775" y="405"/>
                    <a:pt x="1846" y="334"/>
                    <a:pt x="2013" y="334"/>
                  </a:cubicBezTo>
                  <a:cubicBezTo>
                    <a:pt x="2179" y="334"/>
                    <a:pt x="2239" y="405"/>
                    <a:pt x="2358" y="512"/>
                  </a:cubicBezTo>
                  <a:cubicBezTo>
                    <a:pt x="2477" y="632"/>
                    <a:pt x="2632" y="774"/>
                    <a:pt x="2929" y="774"/>
                  </a:cubicBezTo>
                  <a:cubicBezTo>
                    <a:pt x="3025" y="774"/>
                    <a:pt x="3096" y="703"/>
                    <a:pt x="3096" y="620"/>
                  </a:cubicBezTo>
                  <a:cubicBezTo>
                    <a:pt x="3096" y="524"/>
                    <a:pt x="3025" y="453"/>
                    <a:pt x="2929" y="453"/>
                  </a:cubicBezTo>
                  <a:cubicBezTo>
                    <a:pt x="2775" y="441"/>
                    <a:pt x="2691" y="381"/>
                    <a:pt x="2596" y="274"/>
                  </a:cubicBezTo>
                  <a:cubicBezTo>
                    <a:pt x="2477" y="155"/>
                    <a:pt x="2310" y="0"/>
                    <a:pt x="2013" y="0"/>
                  </a:cubicBezTo>
                  <a:cubicBezTo>
                    <a:pt x="1715" y="0"/>
                    <a:pt x="1560" y="155"/>
                    <a:pt x="1429" y="274"/>
                  </a:cubicBezTo>
                  <a:cubicBezTo>
                    <a:pt x="1322" y="381"/>
                    <a:pt x="1251" y="453"/>
                    <a:pt x="1084" y="453"/>
                  </a:cubicBezTo>
                  <a:cubicBezTo>
                    <a:pt x="929" y="453"/>
                    <a:pt x="870" y="381"/>
                    <a:pt x="751" y="274"/>
                  </a:cubicBezTo>
                  <a:cubicBezTo>
                    <a:pt x="632" y="155"/>
                    <a:pt x="465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9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p68"/>
          <p:cNvSpPr txBox="1"/>
          <p:nvPr>
            <p:ph type="title"/>
          </p:nvPr>
        </p:nvSpPr>
        <p:spPr>
          <a:xfrm>
            <a:off x="300602" y="432625"/>
            <a:ext cx="8542800" cy="105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Thank you, MMB!</a:t>
            </a:r>
            <a:endParaRPr sz="4600"/>
          </a:p>
        </p:txBody>
      </p:sp>
      <p:sp>
        <p:nvSpPr>
          <p:cNvPr id="2111" name="Google Shape;2111;p68"/>
          <p:cNvSpPr txBox="1"/>
          <p:nvPr>
            <p:ph idx="1" type="subTitle"/>
          </p:nvPr>
        </p:nvSpPr>
        <p:spPr>
          <a:xfrm>
            <a:off x="1008500" y="2015200"/>
            <a:ext cx="3992100" cy="13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Sue Carson, Ms. Meaghan Knappo, and our fellow classmates - </a:t>
            </a:r>
            <a:r>
              <a:rPr b="1" lang="en"/>
              <a:t>thank you!</a:t>
            </a:r>
            <a:r>
              <a:rPr lang="en"/>
              <a:t> </a:t>
            </a:r>
            <a:endParaRPr/>
          </a:p>
        </p:txBody>
      </p:sp>
      <p:grpSp>
        <p:nvGrpSpPr>
          <p:cNvPr id="2112" name="Google Shape;2112;p68"/>
          <p:cNvGrpSpPr/>
          <p:nvPr/>
        </p:nvGrpSpPr>
        <p:grpSpPr>
          <a:xfrm rot="5400000">
            <a:off x="5610160" y="1590817"/>
            <a:ext cx="1238336" cy="1409676"/>
            <a:chOff x="2681385" y="3798439"/>
            <a:chExt cx="325544" cy="327413"/>
          </a:xfrm>
        </p:grpSpPr>
        <p:sp>
          <p:nvSpPr>
            <p:cNvPr id="2113" name="Google Shape;2113;p68"/>
            <p:cNvSpPr/>
            <p:nvPr/>
          </p:nvSpPr>
          <p:spPr>
            <a:xfrm>
              <a:off x="2713826" y="3830975"/>
              <a:ext cx="58101" cy="56866"/>
            </a:xfrm>
            <a:custGeom>
              <a:rect b="b" l="l" r="r" t="t"/>
              <a:pathLst>
                <a:path extrusionOk="0" h="1795" w="1834">
                  <a:moveTo>
                    <a:pt x="165" y="0"/>
                  </a:moveTo>
                  <a:cubicBezTo>
                    <a:pt x="128" y="0"/>
                    <a:pt x="89" y="15"/>
                    <a:pt x="60" y="45"/>
                  </a:cubicBezTo>
                  <a:cubicBezTo>
                    <a:pt x="0" y="104"/>
                    <a:pt x="0" y="188"/>
                    <a:pt x="60" y="247"/>
                  </a:cubicBezTo>
                  <a:lnTo>
                    <a:pt x="1560" y="1747"/>
                  </a:lnTo>
                  <a:cubicBezTo>
                    <a:pt x="1596" y="1783"/>
                    <a:pt x="1643" y="1795"/>
                    <a:pt x="1667" y="1795"/>
                  </a:cubicBezTo>
                  <a:cubicBezTo>
                    <a:pt x="1703" y="1795"/>
                    <a:pt x="1738" y="1783"/>
                    <a:pt x="1774" y="1747"/>
                  </a:cubicBezTo>
                  <a:cubicBezTo>
                    <a:pt x="1834" y="1688"/>
                    <a:pt x="1834" y="1604"/>
                    <a:pt x="1774" y="1545"/>
                  </a:cubicBezTo>
                  <a:lnTo>
                    <a:pt x="262" y="45"/>
                  </a:lnTo>
                  <a:cubicBezTo>
                    <a:pt x="238" y="15"/>
                    <a:pt x="203" y="0"/>
                    <a:pt x="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68"/>
            <p:cNvSpPr/>
            <p:nvPr/>
          </p:nvSpPr>
          <p:spPr>
            <a:xfrm>
              <a:off x="2683255" y="3880110"/>
              <a:ext cx="75462" cy="28100"/>
            </a:xfrm>
            <a:custGeom>
              <a:rect b="b" l="l" r="r" t="t"/>
              <a:pathLst>
                <a:path extrusionOk="0" h="887" w="2382">
                  <a:moveTo>
                    <a:pt x="189" y="0"/>
                  </a:moveTo>
                  <a:cubicBezTo>
                    <a:pt x="119" y="0"/>
                    <a:pt x="55" y="52"/>
                    <a:pt x="25" y="113"/>
                  </a:cubicBezTo>
                  <a:cubicBezTo>
                    <a:pt x="1" y="184"/>
                    <a:pt x="60" y="280"/>
                    <a:pt x="132" y="303"/>
                  </a:cubicBezTo>
                  <a:lnTo>
                    <a:pt x="2168" y="887"/>
                  </a:lnTo>
                  <a:lnTo>
                    <a:pt x="2215" y="887"/>
                  </a:lnTo>
                  <a:cubicBezTo>
                    <a:pt x="2275" y="887"/>
                    <a:pt x="2346" y="839"/>
                    <a:pt x="2370" y="780"/>
                  </a:cubicBezTo>
                  <a:cubicBezTo>
                    <a:pt x="2382" y="696"/>
                    <a:pt x="2334" y="613"/>
                    <a:pt x="2263" y="589"/>
                  </a:cubicBezTo>
                  <a:lnTo>
                    <a:pt x="227" y="6"/>
                  </a:lnTo>
                  <a:cubicBezTo>
                    <a:pt x="214" y="2"/>
                    <a:pt x="201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68"/>
            <p:cNvSpPr/>
            <p:nvPr/>
          </p:nvSpPr>
          <p:spPr>
            <a:xfrm>
              <a:off x="2681385" y="3918918"/>
              <a:ext cx="75082" cy="29272"/>
            </a:xfrm>
            <a:custGeom>
              <a:rect b="b" l="l" r="r" t="t"/>
              <a:pathLst>
                <a:path extrusionOk="0" h="924" w="2370">
                  <a:moveTo>
                    <a:pt x="2186" y="1"/>
                  </a:moveTo>
                  <a:cubicBezTo>
                    <a:pt x="2172" y="1"/>
                    <a:pt x="2158" y="3"/>
                    <a:pt x="2143" y="7"/>
                  </a:cubicBezTo>
                  <a:lnTo>
                    <a:pt x="119" y="626"/>
                  </a:lnTo>
                  <a:cubicBezTo>
                    <a:pt x="48" y="662"/>
                    <a:pt x="0" y="733"/>
                    <a:pt x="12" y="817"/>
                  </a:cubicBezTo>
                  <a:cubicBezTo>
                    <a:pt x="24" y="876"/>
                    <a:pt x="84" y="924"/>
                    <a:pt x="155" y="924"/>
                  </a:cubicBezTo>
                  <a:lnTo>
                    <a:pt x="203" y="924"/>
                  </a:lnTo>
                  <a:lnTo>
                    <a:pt x="2227" y="305"/>
                  </a:lnTo>
                  <a:cubicBezTo>
                    <a:pt x="2322" y="269"/>
                    <a:pt x="2370" y="198"/>
                    <a:pt x="2334" y="102"/>
                  </a:cubicBezTo>
                  <a:cubicBezTo>
                    <a:pt x="2304" y="44"/>
                    <a:pt x="2251" y="1"/>
                    <a:pt x="2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68"/>
            <p:cNvSpPr/>
            <p:nvPr/>
          </p:nvSpPr>
          <p:spPr>
            <a:xfrm>
              <a:off x="2762835" y="3800340"/>
              <a:ext cx="29462" cy="74321"/>
            </a:xfrm>
            <a:custGeom>
              <a:rect b="b" l="l" r="r" t="t"/>
              <a:pathLst>
                <a:path extrusionOk="0" h="2346" w="930">
                  <a:moveTo>
                    <a:pt x="188" y="1"/>
                  </a:moveTo>
                  <a:cubicBezTo>
                    <a:pt x="170" y="1"/>
                    <a:pt x="152" y="4"/>
                    <a:pt x="132" y="12"/>
                  </a:cubicBezTo>
                  <a:cubicBezTo>
                    <a:pt x="60" y="35"/>
                    <a:pt x="1" y="107"/>
                    <a:pt x="37" y="202"/>
                  </a:cubicBezTo>
                  <a:lnTo>
                    <a:pt x="608" y="2238"/>
                  </a:lnTo>
                  <a:cubicBezTo>
                    <a:pt x="632" y="2298"/>
                    <a:pt x="691" y="2345"/>
                    <a:pt x="763" y="2345"/>
                  </a:cubicBezTo>
                  <a:lnTo>
                    <a:pt x="799" y="2345"/>
                  </a:lnTo>
                  <a:cubicBezTo>
                    <a:pt x="882" y="2333"/>
                    <a:pt x="930" y="2238"/>
                    <a:pt x="906" y="2155"/>
                  </a:cubicBezTo>
                  <a:lnTo>
                    <a:pt x="334" y="107"/>
                  </a:lnTo>
                  <a:cubicBezTo>
                    <a:pt x="306" y="50"/>
                    <a:pt x="255" y="1"/>
                    <a:pt x="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68"/>
            <p:cNvSpPr/>
            <p:nvPr/>
          </p:nvSpPr>
          <p:spPr>
            <a:xfrm>
              <a:off x="2801326" y="3798439"/>
              <a:ext cx="30951" cy="73941"/>
            </a:xfrm>
            <a:custGeom>
              <a:rect b="b" l="l" r="r" t="t"/>
              <a:pathLst>
                <a:path extrusionOk="0" h="2334" w="977">
                  <a:moveTo>
                    <a:pt x="802" y="0"/>
                  </a:moveTo>
                  <a:cubicBezTo>
                    <a:pt x="740" y="0"/>
                    <a:pt x="686" y="45"/>
                    <a:pt x="667" y="119"/>
                  </a:cubicBezTo>
                  <a:lnTo>
                    <a:pt x="36" y="2143"/>
                  </a:lnTo>
                  <a:cubicBezTo>
                    <a:pt x="0" y="2215"/>
                    <a:pt x="48" y="2298"/>
                    <a:pt x="143" y="2334"/>
                  </a:cubicBezTo>
                  <a:lnTo>
                    <a:pt x="179" y="2334"/>
                  </a:lnTo>
                  <a:cubicBezTo>
                    <a:pt x="238" y="2334"/>
                    <a:pt x="298" y="2286"/>
                    <a:pt x="334" y="2227"/>
                  </a:cubicBezTo>
                  <a:lnTo>
                    <a:pt x="965" y="203"/>
                  </a:lnTo>
                  <a:cubicBezTo>
                    <a:pt x="977" y="119"/>
                    <a:pt x="929" y="36"/>
                    <a:pt x="858" y="12"/>
                  </a:cubicBezTo>
                  <a:cubicBezTo>
                    <a:pt x="839" y="4"/>
                    <a:pt x="820" y="0"/>
                    <a:pt x="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68"/>
            <p:cNvSpPr/>
            <p:nvPr/>
          </p:nvSpPr>
          <p:spPr>
            <a:xfrm>
              <a:off x="2851095" y="3944262"/>
              <a:ext cx="124534" cy="127670"/>
            </a:xfrm>
            <a:custGeom>
              <a:rect b="b" l="l" r="r" t="t"/>
              <a:pathLst>
                <a:path extrusionOk="0" h="4030" w="3931">
                  <a:moveTo>
                    <a:pt x="1918" y="1195"/>
                  </a:moveTo>
                  <a:lnTo>
                    <a:pt x="2144" y="1422"/>
                  </a:lnTo>
                  <a:lnTo>
                    <a:pt x="1989" y="1565"/>
                  </a:lnTo>
                  <a:lnTo>
                    <a:pt x="1775" y="1350"/>
                  </a:lnTo>
                  <a:lnTo>
                    <a:pt x="1918" y="1195"/>
                  </a:lnTo>
                  <a:close/>
                  <a:moveTo>
                    <a:pt x="1644" y="1624"/>
                  </a:moveTo>
                  <a:lnTo>
                    <a:pt x="1704" y="1684"/>
                  </a:lnTo>
                  <a:lnTo>
                    <a:pt x="1668" y="1731"/>
                  </a:lnTo>
                  <a:lnTo>
                    <a:pt x="1608" y="1672"/>
                  </a:lnTo>
                  <a:lnTo>
                    <a:pt x="1644" y="1624"/>
                  </a:lnTo>
                  <a:close/>
                  <a:moveTo>
                    <a:pt x="2632" y="1898"/>
                  </a:moveTo>
                  <a:lnTo>
                    <a:pt x="2858" y="2124"/>
                  </a:lnTo>
                  <a:lnTo>
                    <a:pt x="2704" y="2267"/>
                  </a:lnTo>
                  <a:lnTo>
                    <a:pt x="2477" y="2041"/>
                  </a:lnTo>
                  <a:lnTo>
                    <a:pt x="2632" y="1898"/>
                  </a:lnTo>
                  <a:close/>
                  <a:moveTo>
                    <a:pt x="2347" y="2338"/>
                  </a:moveTo>
                  <a:lnTo>
                    <a:pt x="2406" y="2398"/>
                  </a:lnTo>
                  <a:lnTo>
                    <a:pt x="2370" y="2446"/>
                  </a:lnTo>
                  <a:lnTo>
                    <a:pt x="2311" y="2386"/>
                  </a:lnTo>
                  <a:lnTo>
                    <a:pt x="2347" y="2338"/>
                  </a:lnTo>
                  <a:close/>
                  <a:moveTo>
                    <a:pt x="3335" y="2612"/>
                  </a:moveTo>
                  <a:lnTo>
                    <a:pt x="3561" y="2839"/>
                  </a:lnTo>
                  <a:lnTo>
                    <a:pt x="3406" y="2981"/>
                  </a:lnTo>
                  <a:lnTo>
                    <a:pt x="3180" y="2755"/>
                  </a:lnTo>
                  <a:lnTo>
                    <a:pt x="3335" y="2612"/>
                  </a:lnTo>
                  <a:close/>
                  <a:moveTo>
                    <a:pt x="3049" y="3041"/>
                  </a:moveTo>
                  <a:lnTo>
                    <a:pt x="3109" y="3100"/>
                  </a:lnTo>
                  <a:lnTo>
                    <a:pt x="3061" y="3148"/>
                  </a:lnTo>
                  <a:lnTo>
                    <a:pt x="3001" y="3089"/>
                  </a:lnTo>
                  <a:lnTo>
                    <a:pt x="3049" y="3041"/>
                  </a:lnTo>
                  <a:close/>
                  <a:moveTo>
                    <a:pt x="176" y="0"/>
                  </a:moveTo>
                  <a:cubicBezTo>
                    <a:pt x="154" y="0"/>
                    <a:pt x="130" y="6"/>
                    <a:pt x="108" y="17"/>
                  </a:cubicBezTo>
                  <a:cubicBezTo>
                    <a:pt x="25" y="64"/>
                    <a:pt x="1" y="160"/>
                    <a:pt x="49" y="231"/>
                  </a:cubicBezTo>
                  <a:cubicBezTo>
                    <a:pt x="322" y="719"/>
                    <a:pt x="668" y="1184"/>
                    <a:pt x="1073" y="1588"/>
                  </a:cubicBezTo>
                  <a:lnTo>
                    <a:pt x="1596" y="2100"/>
                  </a:lnTo>
                  <a:lnTo>
                    <a:pt x="2025" y="2541"/>
                  </a:lnTo>
                  <a:lnTo>
                    <a:pt x="2989" y="3505"/>
                  </a:lnTo>
                  <a:lnTo>
                    <a:pt x="3466" y="3982"/>
                  </a:lnTo>
                  <a:cubicBezTo>
                    <a:pt x="3501" y="4005"/>
                    <a:pt x="3537" y="4029"/>
                    <a:pt x="3573" y="4029"/>
                  </a:cubicBezTo>
                  <a:cubicBezTo>
                    <a:pt x="3597" y="4029"/>
                    <a:pt x="3644" y="4005"/>
                    <a:pt x="3680" y="3982"/>
                  </a:cubicBezTo>
                  <a:cubicBezTo>
                    <a:pt x="3740" y="3922"/>
                    <a:pt x="3740" y="3827"/>
                    <a:pt x="3680" y="3767"/>
                  </a:cubicBezTo>
                  <a:lnTo>
                    <a:pt x="3299" y="3398"/>
                  </a:lnTo>
                  <a:lnTo>
                    <a:pt x="3347" y="3350"/>
                  </a:lnTo>
                  <a:cubicBezTo>
                    <a:pt x="3347" y="3339"/>
                    <a:pt x="3370" y="3339"/>
                    <a:pt x="3406" y="3339"/>
                  </a:cubicBezTo>
                  <a:cubicBezTo>
                    <a:pt x="3454" y="3339"/>
                    <a:pt x="3478" y="3327"/>
                    <a:pt x="3513" y="3291"/>
                  </a:cubicBezTo>
                  <a:lnTo>
                    <a:pt x="3871" y="2934"/>
                  </a:lnTo>
                  <a:cubicBezTo>
                    <a:pt x="3930" y="2874"/>
                    <a:pt x="3930" y="2791"/>
                    <a:pt x="3871" y="2731"/>
                  </a:cubicBezTo>
                  <a:lnTo>
                    <a:pt x="3442" y="2303"/>
                  </a:lnTo>
                  <a:cubicBezTo>
                    <a:pt x="3412" y="2273"/>
                    <a:pt x="3373" y="2258"/>
                    <a:pt x="3335" y="2258"/>
                  </a:cubicBezTo>
                  <a:cubicBezTo>
                    <a:pt x="3296" y="2258"/>
                    <a:pt x="3257" y="2273"/>
                    <a:pt x="3228" y="2303"/>
                  </a:cubicBezTo>
                  <a:lnTo>
                    <a:pt x="2870" y="2660"/>
                  </a:lnTo>
                  <a:cubicBezTo>
                    <a:pt x="2847" y="2684"/>
                    <a:pt x="2823" y="2731"/>
                    <a:pt x="2823" y="2755"/>
                  </a:cubicBezTo>
                  <a:cubicBezTo>
                    <a:pt x="2823" y="2791"/>
                    <a:pt x="2847" y="2815"/>
                    <a:pt x="2858" y="2850"/>
                  </a:cubicBezTo>
                  <a:lnTo>
                    <a:pt x="2811" y="2898"/>
                  </a:lnTo>
                  <a:lnTo>
                    <a:pt x="2585" y="2672"/>
                  </a:lnTo>
                  <a:lnTo>
                    <a:pt x="2632" y="2624"/>
                  </a:lnTo>
                  <a:cubicBezTo>
                    <a:pt x="2668" y="2636"/>
                    <a:pt x="2692" y="2660"/>
                    <a:pt x="2728" y="2660"/>
                  </a:cubicBezTo>
                  <a:cubicBezTo>
                    <a:pt x="2763" y="2660"/>
                    <a:pt x="2799" y="2636"/>
                    <a:pt x="2823" y="2612"/>
                  </a:cubicBezTo>
                  <a:lnTo>
                    <a:pt x="3180" y="2255"/>
                  </a:lnTo>
                  <a:cubicBezTo>
                    <a:pt x="3239" y="2196"/>
                    <a:pt x="3239" y="2100"/>
                    <a:pt x="3180" y="2041"/>
                  </a:cubicBezTo>
                  <a:lnTo>
                    <a:pt x="2751" y="1612"/>
                  </a:lnTo>
                  <a:cubicBezTo>
                    <a:pt x="2722" y="1582"/>
                    <a:pt x="2686" y="1568"/>
                    <a:pt x="2650" y="1568"/>
                  </a:cubicBezTo>
                  <a:cubicBezTo>
                    <a:pt x="2614" y="1568"/>
                    <a:pt x="2579" y="1582"/>
                    <a:pt x="2549" y="1612"/>
                  </a:cubicBezTo>
                  <a:lnTo>
                    <a:pt x="2192" y="1969"/>
                  </a:lnTo>
                  <a:cubicBezTo>
                    <a:pt x="2156" y="2005"/>
                    <a:pt x="2144" y="2041"/>
                    <a:pt x="2144" y="2077"/>
                  </a:cubicBezTo>
                  <a:cubicBezTo>
                    <a:pt x="2144" y="2100"/>
                    <a:pt x="2156" y="2136"/>
                    <a:pt x="2168" y="2160"/>
                  </a:cubicBezTo>
                  <a:lnTo>
                    <a:pt x="2132" y="2207"/>
                  </a:lnTo>
                  <a:lnTo>
                    <a:pt x="1906" y="1981"/>
                  </a:lnTo>
                  <a:lnTo>
                    <a:pt x="1954" y="1946"/>
                  </a:lnTo>
                  <a:cubicBezTo>
                    <a:pt x="1977" y="1957"/>
                    <a:pt x="2013" y="1969"/>
                    <a:pt x="2037" y="1969"/>
                  </a:cubicBezTo>
                  <a:cubicBezTo>
                    <a:pt x="2085" y="1969"/>
                    <a:pt x="2108" y="1957"/>
                    <a:pt x="2144" y="1922"/>
                  </a:cubicBezTo>
                  <a:lnTo>
                    <a:pt x="2501" y="1565"/>
                  </a:lnTo>
                  <a:cubicBezTo>
                    <a:pt x="2525" y="1541"/>
                    <a:pt x="2549" y="1493"/>
                    <a:pt x="2549" y="1469"/>
                  </a:cubicBezTo>
                  <a:cubicBezTo>
                    <a:pt x="2549" y="1422"/>
                    <a:pt x="2525" y="1386"/>
                    <a:pt x="2501" y="1362"/>
                  </a:cubicBezTo>
                  <a:lnTo>
                    <a:pt x="2073" y="934"/>
                  </a:lnTo>
                  <a:cubicBezTo>
                    <a:pt x="2037" y="898"/>
                    <a:pt x="1989" y="886"/>
                    <a:pt x="1966" y="886"/>
                  </a:cubicBezTo>
                  <a:cubicBezTo>
                    <a:pt x="1930" y="886"/>
                    <a:pt x="1894" y="898"/>
                    <a:pt x="1858" y="934"/>
                  </a:cubicBezTo>
                  <a:lnTo>
                    <a:pt x="1501" y="1291"/>
                  </a:lnTo>
                  <a:cubicBezTo>
                    <a:pt x="1454" y="1326"/>
                    <a:pt x="1442" y="1422"/>
                    <a:pt x="1489" y="1481"/>
                  </a:cubicBezTo>
                  <a:lnTo>
                    <a:pt x="1442" y="1529"/>
                  </a:lnTo>
                  <a:lnTo>
                    <a:pt x="1299" y="1374"/>
                  </a:lnTo>
                  <a:cubicBezTo>
                    <a:pt x="906" y="993"/>
                    <a:pt x="584" y="553"/>
                    <a:pt x="311" y="76"/>
                  </a:cubicBezTo>
                  <a:cubicBezTo>
                    <a:pt x="278" y="27"/>
                    <a:pt x="228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68"/>
            <p:cNvSpPr/>
            <p:nvPr/>
          </p:nvSpPr>
          <p:spPr>
            <a:xfrm>
              <a:off x="2750416" y="3870163"/>
              <a:ext cx="256513" cy="255689"/>
            </a:xfrm>
            <a:custGeom>
              <a:rect b="b" l="l" r="r" t="t"/>
              <a:pathLst>
                <a:path extrusionOk="0" h="8071" w="8097">
                  <a:moveTo>
                    <a:pt x="3663" y="4506"/>
                  </a:moveTo>
                  <a:cubicBezTo>
                    <a:pt x="3704" y="4506"/>
                    <a:pt x="3745" y="4512"/>
                    <a:pt x="3786" y="4523"/>
                  </a:cubicBezTo>
                  <a:lnTo>
                    <a:pt x="3834" y="4558"/>
                  </a:lnTo>
                  <a:lnTo>
                    <a:pt x="3167" y="5237"/>
                  </a:lnTo>
                  <a:cubicBezTo>
                    <a:pt x="3108" y="5035"/>
                    <a:pt x="3143" y="4820"/>
                    <a:pt x="3298" y="4666"/>
                  </a:cubicBezTo>
                  <a:cubicBezTo>
                    <a:pt x="3399" y="4565"/>
                    <a:pt x="3528" y="4506"/>
                    <a:pt x="3663" y="4506"/>
                  </a:cubicBezTo>
                  <a:close/>
                  <a:moveTo>
                    <a:pt x="4036" y="4773"/>
                  </a:moveTo>
                  <a:lnTo>
                    <a:pt x="4084" y="4820"/>
                  </a:lnTo>
                  <a:lnTo>
                    <a:pt x="3369" y="5535"/>
                  </a:lnTo>
                  <a:lnTo>
                    <a:pt x="3310" y="5475"/>
                  </a:lnTo>
                  <a:lnTo>
                    <a:pt x="4036" y="4773"/>
                  </a:lnTo>
                  <a:close/>
                  <a:moveTo>
                    <a:pt x="4310" y="5035"/>
                  </a:moveTo>
                  <a:lnTo>
                    <a:pt x="4536" y="5261"/>
                  </a:lnTo>
                  <a:lnTo>
                    <a:pt x="3822" y="5975"/>
                  </a:lnTo>
                  <a:lnTo>
                    <a:pt x="3596" y="5749"/>
                  </a:lnTo>
                  <a:lnTo>
                    <a:pt x="4310" y="5035"/>
                  </a:lnTo>
                  <a:close/>
                  <a:moveTo>
                    <a:pt x="4739" y="5451"/>
                  </a:moveTo>
                  <a:lnTo>
                    <a:pt x="4798" y="5511"/>
                  </a:lnTo>
                  <a:lnTo>
                    <a:pt x="4084" y="6225"/>
                  </a:lnTo>
                  <a:lnTo>
                    <a:pt x="4024" y="6166"/>
                  </a:lnTo>
                  <a:lnTo>
                    <a:pt x="4739" y="5451"/>
                  </a:lnTo>
                  <a:close/>
                  <a:moveTo>
                    <a:pt x="5024" y="5737"/>
                  </a:moveTo>
                  <a:lnTo>
                    <a:pt x="5251" y="5963"/>
                  </a:lnTo>
                  <a:lnTo>
                    <a:pt x="4536" y="6678"/>
                  </a:lnTo>
                  <a:lnTo>
                    <a:pt x="4310" y="6451"/>
                  </a:lnTo>
                  <a:lnTo>
                    <a:pt x="5024" y="5737"/>
                  </a:lnTo>
                  <a:close/>
                  <a:moveTo>
                    <a:pt x="5453" y="6166"/>
                  </a:moveTo>
                  <a:lnTo>
                    <a:pt x="5513" y="6225"/>
                  </a:lnTo>
                  <a:lnTo>
                    <a:pt x="4798" y="6940"/>
                  </a:lnTo>
                  <a:lnTo>
                    <a:pt x="4739" y="6880"/>
                  </a:lnTo>
                  <a:lnTo>
                    <a:pt x="5453" y="6166"/>
                  </a:lnTo>
                  <a:close/>
                  <a:moveTo>
                    <a:pt x="5727" y="6440"/>
                  </a:moveTo>
                  <a:lnTo>
                    <a:pt x="5763" y="6487"/>
                  </a:lnTo>
                  <a:cubicBezTo>
                    <a:pt x="5798" y="6666"/>
                    <a:pt x="5739" y="6856"/>
                    <a:pt x="5620" y="6975"/>
                  </a:cubicBezTo>
                  <a:cubicBezTo>
                    <a:pt x="5509" y="7078"/>
                    <a:pt x="5367" y="7131"/>
                    <a:pt x="5221" y="7131"/>
                  </a:cubicBezTo>
                  <a:cubicBezTo>
                    <a:pt x="5163" y="7131"/>
                    <a:pt x="5105" y="7123"/>
                    <a:pt x="5048" y="7106"/>
                  </a:cubicBezTo>
                  <a:lnTo>
                    <a:pt x="5727" y="6440"/>
                  </a:lnTo>
                  <a:close/>
                  <a:moveTo>
                    <a:pt x="3274" y="4058"/>
                  </a:moveTo>
                  <a:cubicBezTo>
                    <a:pt x="3358" y="4118"/>
                    <a:pt x="3429" y="4177"/>
                    <a:pt x="3489" y="4249"/>
                  </a:cubicBezTo>
                  <a:cubicBezTo>
                    <a:pt x="3334" y="4273"/>
                    <a:pt x="3191" y="4368"/>
                    <a:pt x="3072" y="4475"/>
                  </a:cubicBezTo>
                  <a:cubicBezTo>
                    <a:pt x="2774" y="4773"/>
                    <a:pt x="2738" y="5249"/>
                    <a:pt x="2977" y="5582"/>
                  </a:cubicBezTo>
                  <a:cubicBezTo>
                    <a:pt x="3012" y="5618"/>
                    <a:pt x="3024" y="5642"/>
                    <a:pt x="3060" y="5678"/>
                  </a:cubicBezTo>
                  <a:lnTo>
                    <a:pt x="3250" y="5868"/>
                  </a:lnTo>
                  <a:lnTo>
                    <a:pt x="4584" y="7213"/>
                  </a:lnTo>
                  <a:cubicBezTo>
                    <a:pt x="4620" y="7237"/>
                    <a:pt x="4643" y="7273"/>
                    <a:pt x="4691" y="7297"/>
                  </a:cubicBezTo>
                  <a:cubicBezTo>
                    <a:pt x="4846" y="7404"/>
                    <a:pt x="5024" y="7464"/>
                    <a:pt x="5203" y="7464"/>
                  </a:cubicBezTo>
                  <a:cubicBezTo>
                    <a:pt x="5417" y="7464"/>
                    <a:pt x="5644" y="7368"/>
                    <a:pt x="5810" y="7213"/>
                  </a:cubicBezTo>
                  <a:cubicBezTo>
                    <a:pt x="5929" y="7094"/>
                    <a:pt x="6001" y="6940"/>
                    <a:pt x="6036" y="6797"/>
                  </a:cubicBezTo>
                  <a:lnTo>
                    <a:pt x="6227" y="6987"/>
                  </a:lnTo>
                  <a:cubicBezTo>
                    <a:pt x="6203" y="7118"/>
                    <a:pt x="6108" y="7261"/>
                    <a:pt x="5989" y="7356"/>
                  </a:cubicBezTo>
                  <a:cubicBezTo>
                    <a:pt x="5775" y="7577"/>
                    <a:pt x="5492" y="7687"/>
                    <a:pt x="5209" y="7687"/>
                  </a:cubicBezTo>
                  <a:cubicBezTo>
                    <a:pt x="4926" y="7687"/>
                    <a:pt x="4643" y="7577"/>
                    <a:pt x="4429" y="7356"/>
                  </a:cubicBezTo>
                  <a:lnTo>
                    <a:pt x="2905" y="5844"/>
                  </a:lnTo>
                  <a:cubicBezTo>
                    <a:pt x="2703" y="5630"/>
                    <a:pt x="2584" y="5356"/>
                    <a:pt x="2584" y="5070"/>
                  </a:cubicBezTo>
                  <a:cubicBezTo>
                    <a:pt x="2584" y="4785"/>
                    <a:pt x="2703" y="4499"/>
                    <a:pt x="2905" y="4296"/>
                  </a:cubicBezTo>
                  <a:cubicBezTo>
                    <a:pt x="3012" y="4189"/>
                    <a:pt x="3143" y="4106"/>
                    <a:pt x="3274" y="4058"/>
                  </a:cubicBezTo>
                  <a:close/>
                  <a:moveTo>
                    <a:pt x="7596" y="7047"/>
                  </a:moveTo>
                  <a:lnTo>
                    <a:pt x="7739" y="7202"/>
                  </a:lnTo>
                  <a:lnTo>
                    <a:pt x="7227" y="7714"/>
                  </a:lnTo>
                  <a:lnTo>
                    <a:pt x="7072" y="7571"/>
                  </a:lnTo>
                  <a:lnTo>
                    <a:pt x="7596" y="7047"/>
                  </a:lnTo>
                  <a:close/>
                  <a:moveTo>
                    <a:pt x="2470" y="1"/>
                  </a:moveTo>
                  <a:cubicBezTo>
                    <a:pt x="2432" y="1"/>
                    <a:pt x="2392" y="20"/>
                    <a:pt x="2357" y="46"/>
                  </a:cubicBezTo>
                  <a:lnTo>
                    <a:pt x="1298" y="1106"/>
                  </a:lnTo>
                  <a:cubicBezTo>
                    <a:pt x="1238" y="1165"/>
                    <a:pt x="1238" y="1260"/>
                    <a:pt x="1298" y="1320"/>
                  </a:cubicBezTo>
                  <a:cubicBezTo>
                    <a:pt x="1328" y="1350"/>
                    <a:pt x="1366" y="1365"/>
                    <a:pt x="1405" y="1365"/>
                  </a:cubicBezTo>
                  <a:cubicBezTo>
                    <a:pt x="1444" y="1365"/>
                    <a:pt x="1482" y="1350"/>
                    <a:pt x="1512" y="1320"/>
                  </a:cubicBezTo>
                  <a:lnTo>
                    <a:pt x="2381" y="439"/>
                  </a:lnTo>
                  <a:lnTo>
                    <a:pt x="2500" y="832"/>
                  </a:lnTo>
                  <a:lnTo>
                    <a:pt x="833" y="2499"/>
                  </a:lnTo>
                  <a:lnTo>
                    <a:pt x="452" y="2380"/>
                  </a:lnTo>
                  <a:lnTo>
                    <a:pt x="1095" y="1737"/>
                  </a:lnTo>
                  <a:cubicBezTo>
                    <a:pt x="1095" y="1737"/>
                    <a:pt x="1095" y="1725"/>
                    <a:pt x="1107" y="1725"/>
                  </a:cubicBezTo>
                  <a:cubicBezTo>
                    <a:pt x="1155" y="1665"/>
                    <a:pt x="1155" y="1570"/>
                    <a:pt x="1095" y="1510"/>
                  </a:cubicBezTo>
                  <a:cubicBezTo>
                    <a:pt x="1066" y="1481"/>
                    <a:pt x="1027" y="1466"/>
                    <a:pt x="988" y="1466"/>
                  </a:cubicBezTo>
                  <a:cubicBezTo>
                    <a:pt x="950" y="1466"/>
                    <a:pt x="911" y="1481"/>
                    <a:pt x="881" y="1510"/>
                  </a:cubicBezTo>
                  <a:lnTo>
                    <a:pt x="60" y="2332"/>
                  </a:lnTo>
                  <a:cubicBezTo>
                    <a:pt x="24" y="2380"/>
                    <a:pt x="0" y="2415"/>
                    <a:pt x="24" y="2475"/>
                  </a:cubicBezTo>
                  <a:cubicBezTo>
                    <a:pt x="36" y="2522"/>
                    <a:pt x="83" y="2570"/>
                    <a:pt x="119" y="2582"/>
                  </a:cubicBezTo>
                  <a:lnTo>
                    <a:pt x="833" y="2796"/>
                  </a:lnTo>
                  <a:lnTo>
                    <a:pt x="1107" y="2868"/>
                  </a:lnTo>
                  <a:cubicBezTo>
                    <a:pt x="1810" y="3070"/>
                    <a:pt x="2441" y="3392"/>
                    <a:pt x="3012" y="3820"/>
                  </a:cubicBezTo>
                  <a:cubicBezTo>
                    <a:pt x="2893" y="3880"/>
                    <a:pt x="2786" y="3963"/>
                    <a:pt x="2703" y="4058"/>
                  </a:cubicBezTo>
                  <a:cubicBezTo>
                    <a:pt x="2429" y="4320"/>
                    <a:pt x="2286" y="4677"/>
                    <a:pt x="2286" y="5058"/>
                  </a:cubicBezTo>
                  <a:cubicBezTo>
                    <a:pt x="2286" y="5428"/>
                    <a:pt x="2429" y="5785"/>
                    <a:pt x="2703" y="6047"/>
                  </a:cubicBezTo>
                  <a:lnTo>
                    <a:pt x="4215" y="7571"/>
                  </a:lnTo>
                  <a:cubicBezTo>
                    <a:pt x="4489" y="7833"/>
                    <a:pt x="4858" y="7987"/>
                    <a:pt x="5215" y="7987"/>
                  </a:cubicBezTo>
                  <a:cubicBezTo>
                    <a:pt x="5572" y="7987"/>
                    <a:pt x="5929" y="7856"/>
                    <a:pt x="6215" y="7571"/>
                  </a:cubicBezTo>
                  <a:cubicBezTo>
                    <a:pt x="6310" y="7464"/>
                    <a:pt x="6417" y="7333"/>
                    <a:pt x="6477" y="7178"/>
                  </a:cubicBezTo>
                  <a:lnTo>
                    <a:pt x="6763" y="7464"/>
                  </a:lnTo>
                  <a:cubicBezTo>
                    <a:pt x="6703" y="7523"/>
                    <a:pt x="6715" y="7618"/>
                    <a:pt x="6763" y="7678"/>
                  </a:cubicBezTo>
                  <a:lnTo>
                    <a:pt x="7120" y="8035"/>
                  </a:lnTo>
                  <a:cubicBezTo>
                    <a:pt x="7144" y="8059"/>
                    <a:pt x="7191" y="8071"/>
                    <a:pt x="7227" y="8071"/>
                  </a:cubicBezTo>
                  <a:cubicBezTo>
                    <a:pt x="7251" y="8071"/>
                    <a:pt x="7299" y="8059"/>
                    <a:pt x="7322" y="8035"/>
                  </a:cubicBezTo>
                  <a:lnTo>
                    <a:pt x="8061" y="7297"/>
                  </a:lnTo>
                  <a:cubicBezTo>
                    <a:pt x="8084" y="7273"/>
                    <a:pt x="8096" y="7225"/>
                    <a:pt x="8096" y="7202"/>
                  </a:cubicBezTo>
                  <a:cubicBezTo>
                    <a:pt x="8096" y="7166"/>
                    <a:pt x="8084" y="7142"/>
                    <a:pt x="8061" y="7106"/>
                  </a:cubicBezTo>
                  <a:lnTo>
                    <a:pt x="7703" y="6749"/>
                  </a:lnTo>
                  <a:cubicBezTo>
                    <a:pt x="7674" y="6719"/>
                    <a:pt x="7635" y="6704"/>
                    <a:pt x="7596" y="6704"/>
                  </a:cubicBezTo>
                  <a:cubicBezTo>
                    <a:pt x="7557" y="6704"/>
                    <a:pt x="7519" y="6719"/>
                    <a:pt x="7489" y="6749"/>
                  </a:cubicBezTo>
                  <a:lnTo>
                    <a:pt x="7251" y="6511"/>
                  </a:lnTo>
                  <a:cubicBezTo>
                    <a:pt x="7221" y="6481"/>
                    <a:pt x="7185" y="6466"/>
                    <a:pt x="7150" y="6466"/>
                  </a:cubicBezTo>
                  <a:cubicBezTo>
                    <a:pt x="7114" y="6466"/>
                    <a:pt x="7078" y="6481"/>
                    <a:pt x="7049" y="6511"/>
                  </a:cubicBezTo>
                  <a:cubicBezTo>
                    <a:pt x="6989" y="6571"/>
                    <a:pt x="6989" y="6666"/>
                    <a:pt x="7049" y="6725"/>
                  </a:cubicBezTo>
                  <a:lnTo>
                    <a:pt x="7287" y="6963"/>
                  </a:lnTo>
                  <a:lnTo>
                    <a:pt x="6977" y="7273"/>
                  </a:lnTo>
                  <a:lnTo>
                    <a:pt x="6525" y="6821"/>
                  </a:lnTo>
                  <a:lnTo>
                    <a:pt x="3905" y="4189"/>
                  </a:lnTo>
                  <a:cubicBezTo>
                    <a:pt x="3739" y="4023"/>
                    <a:pt x="3572" y="3880"/>
                    <a:pt x="3417" y="3749"/>
                  </a:cubicBezTo>
                  <a:cubicBezTo>
                    <a:pt x="2762" y="3213"/>
                    <a:pt x="2012" y="2820"/>
                    <a:pt x="1203" y="2582"/>
                  </a:cubicBezTo>
                  <a:lnTo>
                    <a:pt x="1179" y="2582"/>
                  </a:lnTo>
                  <a:lnTo>
                    <a:pt x="2607" y="1153"/>
                  </a:lnTo>
                  <a:lnTo>
                    <a:pt x="2607" y="1165"/>
                  </a:lnTo>
                  <a:cubicBezTo>
                    <a:pt x="2691" y="1439"/>
                    <a:pt x="2786" y="1701"/>
                    <a:pt x="2893" y="1963"/>
                  </a:cubicBezTo>
                  <a:cubicBezTo>
                    <a:pt x="2929" y="2022"/>
                    <a:pt x="2965" y="2046"/>
                    <a:pt x="3024" y="2046"/>
                  </a:cubicBezTo>
                  <a:cubicBezTo>
                    <a:pt x="3048" y="2046"/>
                    <a:pt x="3072" y="2046"/>
                    <a:pt x="3084" y="2034"/>
                  </a:cubicBezTo>
                  <a:cubicBezTo>
                    <a:pt x="3167" y="1999"/>
                    <a:pt x="3191" y="1915"/>
                    <a:pt x="3167" y="1844"/>
                  </a:cubicBezTo>
                  <a:cubicBezTo>
                    <a:pt x="3060" y="1606"/>
                    <a:pt x="2965" y="1344"/>
                    <a:pt x="2893" y="1094"/>
                  </a:cubicBezTo>
                  <a:lnTo>
                    <a:pt x="2607" y="117"/>
                  </a:lnTo>
                  <a:cubicBezTo>
                    <a:pt x="2596" y="70"/>
                    <a:pt x="2548" y="22"/>
                    <a:pt x="2512" y="10"/>
                  </a:cubicBezTo>
                  <a:cubicBezTo>
                    <a:pt x="2499" y="4"/>
                    <a:pt x="2485" y="1"/>
                    <a:pt x="2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123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p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2125" name="Google Shape;2125;p69"/>
          <p:cNvGraphicFramePr/>
          <p:nvPr/>
        </p:nvGraphicFramePr>
        <p:xfrm>
          <a:off x="0" y="-372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{44D88C5D-2440-4750-BD1E-0A90D4883C50}</a:tableStyleId>
              </a:tblPr>
              <a:tblGrid>
                <a:gridCol w="1804425"/>
                <a:gridCol w="1887650"/>
                <a:gridCol w="1963400"/>
                <a:gridCol w="1904025"/>
                <a:gridCol w="1584500"/>
              </a:tblGrid>
              <a:tr h="458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Key Partners</a:t>
                      </a:r>
                      <a:endParaRPr b="1" sz="12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Key Activities</a:t>
                      </a:r>
                      <a:endParaRPr b="1" sz="12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Value Propositions</a:t>
                      </a:r>
                      <a:endParaRPr b="1" sz="12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Customer Relationships</a:t>
                      </a:r>
                      <a:endParaRPr b="1" sz="11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Customer Segments</a:t>
                      </a:r>
                      <a:endParaRPr b="1" sz="11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613325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</a:t>
                      </a:r>
                      <a:r>
                        <a:rPr i="1"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CGM Manufacturers:</a:t>
                      </a:r>
                      <a:r>
                        <a:rPr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Dexcom, Abbott</a:t>
                      </a:r>
                      <a:endParaRPr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r>
                        <a:rPr i="1"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ICU/Inpatient Care:</a:t>
                      </a:r>
                      <a:endParaRPr i="1"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Specialists in nephrology, cardiology, etc.</a:t>
                      </a:r>
                      <a:endParaRPr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</a:t>
                      </a:r>
                      <a:r>
                        <a:rPr i="1"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Dialysis Centers: </a:t>
                      </a:r>
                      <a:endParaRPr i="1"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Medtronic, DaVita, Fresenius, Baxter</a:t>
                      </a:r>
                      <a:endParaRPr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</a:t>
                      </a:r>
                      <a:r>
                        <a:rPr i="1"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Research Collaborations:</a:t>
                      </a:r>
                      <a:r>
                        <a:rPr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R+D growth, UConn</a:t>
                      </a:r>
                      <a:endParaRPr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</a:t>
                      </a:r>
                      <a:r>
                        <a:rPr i="1"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Regulatory Agencies: </a:t>
                      </a:r>
                      <a:endParaRPr i="1"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FDA, EMA, IRB</a:t>
                      </a:r>
                      <a:endParaRPr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Develop technical team</a:t>
                      </a:r>
                      <a:endParaRPr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Refine/publish final R&amp;D</a:t>
                      </a:r>
                      <a:endParaRPr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IP &amp; Licensing with collaborators</a:t>
                      </a:r>
                      <a:endParaRPr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Clinical validation and regulatory input</a:t>
                      </a:r>
                      <a:endParaRPr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Commercial production, marketing, distribution</a:t>
                      </a:r>
                      <a:endParaRPr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D2D3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D2D3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</a:t>
                      </a:r>
                      <a:r>
                        <a:rPr i="1"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Optimize Care:</a:t>
                      </a:r>
                      <a:r>
                        <a:rPr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provide fast, accurate data for inpatient care settings </a:t>
                      </a:r>
                      <a:endParaRPr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</a:t>
                      </a:r>
                      <a:r>
                        <a:rPr i="1"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Outpatient Autonomy:</a:t>
                      </a:r>
                      <a:r>
                        <a:rPr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timely results to adjust prescriptions, monitor progress, understand alterations</a:t>
                      </a:r>
                      <a:endParaRPr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</a:t>
                      </a:r>
                      <a:r>
                        <a:rPr i="1"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Health Economics:</a:t>
                      </a:r>
                      <a:r>
                        <a:rPr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lower costs, improve patient care management, disease tracking</a:t>
                      </a:r>
                      <a:endParaRPr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</a:t>
                      </a:r>
                      <a:r>
                        <a:rPr i="1"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Improve Health:</a:t>
                      </a:r>
                      <a:r>
                        <a:rPr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reduce mortality rates and improve care for improper Na/K+ management</a:t>
                      </a:r>
                      <a:endParaRPr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D2D3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D2D3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Inpatient care training/integration</a:t>
                      </a:r>
                      <a:endParaRPr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Provider-Patient trust</a:t>
                      </a:r>
                      <a:endParaRPr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Data integration support</a:t>
                      </a:r>
                      <a:endParaRPr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Licensing/Exclusivity</a:t>
                      </a:r>
                      <a:endParaRPr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D2D3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D2D3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</a:t>
                      </a:r>
                      <a:r>
                        <a:rPr i="1"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Healthcare Providers:</a:t>
                      </a:r>
                      <a:r>
                        <a:rPr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kidney care, cardiology</a:t>
                      </a:r>
                      <a:endParaRPr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</a:t>
                      </a:r>
                      <a:r>
                        <a:rPr i="1"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Device Diagnostics</a:t>
                      </a:r>
                      <a:r>
                        <a:rPr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</a:t>
                      </a:r>
                      <a:r>
                        <a:rPr i="1"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Healthcare Systems + Payers: </a:t>
                      </a:r>
                      <a:r>
                        <a:rPr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hospitals, insurance</a:t>
                      </a:r>
                      <a:endParaRPr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r>
                        <a:rPr i="1"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Athletics: </a:t>
                      </a:r>
                      <a:r>
                        <a:rPr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sports medicine, endurance, athletes, collaborations</a:t>
                      </a:r>
                      <a:r>
                        <a:rPr i="1"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i="1"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</a:t>
                      </a:r>
                      <a:r>
                        <a:rPr i="1"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Data Management: </a:t>
                      </a:r>
                      <a:endParaRPr i="1"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McKesson, IQVIA, Oracle</a:t>
                      </a:r>
                      <a:endParaRPr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95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Key Resources</a:t>
                      </a:r>
                      <a:endParaRPr b="1" sz="12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D2D3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D2D3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D2D3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Channels</a:t>
                      </a:r>
                      <a:endParaRPr b="1" sz="12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D2D3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D2D3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D2D3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vMerge="1"/>
              </a:tr>
              <a:tr h="11708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Hardware/software development</a:t>
                      </a:r>
                      <a:endParaRPr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IP/Licensing consulting</a:t>
                      </a:r>
                      <a:endParaRPr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Manufacturing &amp; Capital Partners</a:t>
                      </a:r>
                      <a:endParaRPr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D2D3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D2D3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Healthcare providers &amp; networks</a:t>
                      </a:r>
                      <a:endParaRPr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Inpatient Care </a:t>
                      </a:r>
                      <a:endParaRPr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Direct-to-Consumer</a:t>
                      </a:r>
                      <a:endParaRPr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Payer partnerships</a:t>
                      </a:r>
                      <a:endParaRPr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Clinical studies</a:t>
                      </a:r>
                      <a:endParaRPr sz="10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D2D3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D2D3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vMerge="1"/>
              </a:tr>
              <a:tr h="3795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Cost Structure</a:t>
                      </a:r>
                      <a:endParaRPr b="1" sz="12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Revenue Streams</a:t>
                      </a:r>
                      <a:endParaRPr b="1" sz="120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1265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85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R&amp;D Investment:</a:t>
                      </a:r>
                      <a:r>
                        <a:rPr lang="en" sz="85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Clinical trials, tech dev.</a:t>
                      </a:r>
                      <a:endParaRPr sz="85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5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Sensor Production: $54–$300/unit, 10–14 days</a:t>
                      </a:r>
                      <a:endParaRPr sz="85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5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85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Transmitter Cost:</a:t>
                      </a:r>
                      <a:r>
                        <a:rPr lang="en" sz="85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$200–$600, 3–12 months</a:t>
                      </a:r>
                      <a:endParaRPr sz="85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85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Receiver/App Cost: </a:t>
                      </a:r>
                      <a:r>
                        <a:rPr lang="en" sz="85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$70–$800, 1–3 years</a:t>
                      </a:r>
                      <a:endParaRPr sz="85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5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85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Annual User Cost:</a:t>
                      </a:r>
                      <a:r>
                        <a:rPr lang="en" sz="85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$1,627–$9,200</a:t>
                      </a:r>
                      <a:endParaRPr sz="85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5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85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Legal Agreements: </a:t>
                      </a:r>
                      <a:r>
                        <a:rPr lang="en" sz="85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~15% F&amp;A, $25K–$50K</a:t>
                      </a:r>
                      <a:endParaRPr sz="85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85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Licensing Deals</a:t>
                      </a:r>
                      <a:r>
                        <a:rPr lang="en" sz="85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 Sensor/software rights</a:t>
                      </a:r>
                      <a:endParaRPr sz="85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5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85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Royalties:</a:t>
                      </a:r>
                      <a:r>
                        <a:rPr lang="en" sz="85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4–5% net sales</a:t>
                      </a:r>
                      <a:endParaRPr sz="85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5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85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Industry Partners</a:t>
                      </a:r>
                      <a:r>
                        <a:rPr lang="en" sz="85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 Dexcom/Abbott potential</a:t>
                      </a:r>
                      <a:endParaRPr sz="85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85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Direct Hospital Sales: </a:t>
                      </a:r>
                      <a:r>
                        <a:rPr lang="en" sz="85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Procurement contracts</a:t>
                      </a:r>
                      <a:endParaRPr sz="85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5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85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Provider Adoption</a:t>
                      </a:r>
                      <a:r>
                        <a:rPr lang="en" sz="85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 Cost-effectiveness focus</a:t>
                      </a:r>
                      <a:endParaRPr sz="85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5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85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Prescription Access</a:t>
                      </a:r>
                      <a:r>
                        <a:rPr lang="en" sz="85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 Through healthcare systems</a:t>
                      </a:r>
                      <a:endParaRPr sz="85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85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Fixed Pricing Model:</a:t>
                      </a:r>
                      <a:r>
                        <a:rPr lang="en" sz="85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Streamlined purchasing</a:t>
                      </a:r>
                      <a:endParaRPr sz="85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5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85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Direct-to-Consumer (DTC)</a:t>
                      </a:r>
                      <a:r>
                        <a:rPr lang="en" sz="85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 Outpatient/personal use</a:t>
                      </a:r>
                      <a:endParaRPr sz="85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5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85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Subscription Model</a:t>
                      </a:r>
                      <a:r>
                        <a:rPr lang="en" sz="850">
                          <a:solidFill>
                            <a:srgbClr val="2D2D3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 10–14 day cycles</a:t>
                      </a:r>
                      <a:endParaRPr sz="850">
                        <a:solidFill>
                          <a:srgbClr val="2D2D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129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" name="Google Shape;2130;p70"/>
          <p:cNvSpPr txBox="1"/>
          <p:nvPr/>
        </p:nvSpPr>
        <p:spPr>
          <a:xfrm>
            <a:off x="449550" y="419975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62036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Dr. Barbara S. </a:t>
            </a:r>
            <a:r>
              <a:rPr lang="en" sz="2700">
                <a:solidFill>
                  <a:srgbClr val="062036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Gillespie</a:t>
            </a:r>
            <a:endParaRPr sz="3900">
              <a:solidFill>
                <a:srgbClr val="062036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131" name="Google Shape;2131;p70"/>
          <p:cNvSpPr txBox="1"/>
          <p:nvPr/>
        </p:nvSpPr>
        <p:spPr>
          <a:xfrm>
            <a:off x="857250" y="1403525"/>
            <a:ext cx="6888600" cy="7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62036"/>
                </a:solidFill>
                <a:latin typeface="Arimo"/>
                <a:ea typeface="Arimo"/>
                <a:cs typeface="Arimo"/>
                <a:sym typeface="Arimo"/>
              </a:rPr>
              <a:t>Key Considerations</a:t>
            </a:r>
            <a:endParaRPr b="1" sz="1300">
              <a:solidFill>
                <a:srgbClr val="06203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036"/>
              </a:buClr>
              <a:buSzPts val="1500"/>
              <a:buFont typeface="Arimo"/>
              <a:buChar char="-"/>
            </a:pPr>
            <a:r>
              <a:rPr lang="en" sz="1300">
                <a:solidFill>
                  <a:srgbClr val="062036"/>
                </a:solidFill>
                <a:latin typeface="Arimo"/>
                <a:ea typeface="Arimo"/>
                <a:cs typeface="Arimo"/>
                <a:sym typeface="Arimo"/>
              </a:rPr>
              <a:t>Sodium offers limited value and carries interpretation risks for patients</a:t>
            </a:r>
            <a:endParaRPr sz="1300">
              <a:solidFill>
                <a:srgbClr val="06203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036"/>
              </a:buClr>
              <a:buSzPts val="1500"/>
              <a:buFont typeface="Arimo"/>
              <a:buChar char="-"/>
            </a:pPr>
            <a:r>
              <a:rPr lang="en" sz="1300">
                <a:solidFill>
                  <a:srgbClr val="062036"/>
                </a:solidFill>
                <a:latin typeface="Arimo"/>
                <a:ea typeface="Arimo"/>
                <a:cs typeface="Arimo"/>
                <a:sym typeface="Arimo"/>
              </a:rPr>
              <a:t>Potassium is critical—especially for dialysis patients—due to cardiac risk</a:t>
            </a:r>
            <a:endParaRPr sz="1300">
              <a:solidFill>
                <a:srgbClr val="06203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036"/>
              </a:buClr>
              <a:buSzPts val="1500"/>
              <a:buFont typeface="Arimo"/>
              <a:buChar char="-"/>
            </a:pPr>
            <a:r>
              <a:rPr lang="en" sz="1300">
                <a:solidFill>
                  <a:srgbClr val="062036"/>
                </a:solidFill>
                <a:latin typeface="Arimo"/>
                <a:ea typeface="Arimo"/>
                <a:cs typeface="Arimo"/>
                <a:sym typeface="Arimo"/>
              </a:rPr>
              <a:t>Accurate potassium monitoring could prevent life-threatening hyperkalemia</a:t>
            </a:r>
            <a:endParaRPr sz="1300">
              <a:solidFill>
                <a:srgbClr val="062036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132" name="Google Shape;2132;p70"/>
          <p:cNvSpPr txBox="1"/>
          <p:nvPr/>
        </p:nvSpPr>
        <p:spPr>
          <a:xfrm>
            <a:off x="857250" y="2431200"/>
            <a:ext cx="79329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62036"/>
                </a:solidFill>
                <a:latin typeface="Arimo"/>
                <a:ea typeface="Arimo"/>
                <a:cs typeface="Arimo"/>
                <a:sym typeface="Arimo"/>
              </a:rPr>
              <a:t>Electrolyte Measurement Methods</a:t>
            </a:r>
            <a:endParaRPr b="1" sz="1300">
              <a:solidFill>
                <a:srgbClr val="06203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036"/>
              </a:buClr>
              <a:buSzPts val="1500"/>
              <a:buFont typeface="Arimo"/>
              <a:buChar char="-"/>
            </a:pPr>
            <a:r>
              <a:rPr lang="en" sz="1300">
                <a:solidFill>
                  <a:srgbClr val="062036"/>
                </a:solidFill>
                <a:latin typeface="Arimo"/>
                <a:ea typeface="Arimo"/>
                <a:cs typeface="Arimo"/>
                <a:sym typeface="Arimo"/>
              </a:rPr>
              <a:t>Blood draw is the clinical gold standard</a:t>
            </a:r>
            <a:endParaRPr sz="1300">
              <a:solidFill>
                <a:srgbClr val="06203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036"/>
              </a:buClr>
              <a:buSzPts val="1500"/>
              <a:buFont typeface="Arimo"/>
              <a:buChar char="-"/>
            </a:pPr>
            <a:r>
              <a:rPr lang="en" sz="1300">
                <a:solidFill>
                  <a:srgbClr val="062036"/>
                </a:solidFill>
                <a:latin typeface="Arimo"/>
                <a:ea typeface="Arimo"/>
                <a:cs typeface="Arimo"/>
                <a:sym typeface="Arimo"/>
              </a:rPr>
              <a:t>ISF readings face skepticism due to fluid compartment shifts</a:t>
            </a:r>
            <a:endParaRPr sz="1300">
              <a:solidFill>
                <a:srgbClr val="06203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036"/>
              </a:buClr>
              <a:buSzPts val="1500"/>
              <a:buFont typeface="Arimo"/>
              <a:buChar char="-"/>
            </a:pPr>
            <a:r>
              <a:rPr lang="en" sz="1300">
                <a:solidFill>
                  <a:srgbClr val="062036"/>
                </a:solidFill>
                <a:latin typeface="Arimo"/>
                <a:ea typeface="Arimo"/>
                <a:cs typeface="Arimo"/>
                <a:sym typeface="Arimo"/>
              </a:rPr>
              <a:t>ISF less accurate but offers real-time, non-invasive potential</a:t>
            </a:r>
            <a:endParaRPr sz="1300">
              <a:solidFill>
                <a:srgbClr val="062036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133" name="Google Shape;2133;p70"/>
          <p:cNvSpPr txBox="1"/>
          <p:nvPr/>
        </p:nvSpPr>
        <p:spPr>
          <a:xfrm>
            <a:off x="866575" y="3535100"/>
            <a:ext cx="8082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62036"/>
                </a:solidFill>
                <a:latin typeface="Arimo"/>
                <a:ea typeface="Arimo"/>
                <a:cs typeface="Arimo"/>
                <a:sym typeface="Arimo"/>
              </a:rPr>
              <a:t>Patient Interaction Risks</a:t>
            </a:r>
            <a:endParaRPr b="1" sz="1300">
              <a:solidFill>
                <a:srgbClr val="06203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036"/>
              </a:buClr>
              <a:buSzPts val="1500"/>
              <a:buFont typeface="Arimo"/>
              <a:buChar char="-"/>
            </a:pPr>
            <a:r>
              <a:rPr lang="en" sz="1300">
                <a:solidFill>
                  <a:srgbClr val="062036"/>
                </a:solidFill>
                <a:latin typeface="Arimo"/>
                <a:ea typeface="Arimo"/>
                <a:cs typeface="Arimo"/>
                <a:sym typeface="Arimo"/>
              </a:rPr>
              <a:t>Patients may misuse data or skip necessary treatments</a:t>
            </a:r>
            <a:endParaRPr sz="1300">
              <a:solidFill>
                <a:srgbClr val="06203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036"/>
              </a:buClr>
              <a:buSzPts val="1500"/>
              <a:buFont typeface="Arimo"/>
              <a:buChar char="-"/>
            </a:pPr>
            <a:r>
              <a:rPr lang="en" sz="1300">
                <a:solidFill>
                  <a:srgbClr val="062036"/>
                </a:solidFill>
                <a:latin typeface="Arimo"/>
                <a:ea typeface="Arimo"/>
                <a:cs typeface="Arimo"/>
                <a:sym typeface="Arimo"/>
              </a:rPr>
              <a:t>Real-time readings could cause confusion or anxiety</a:t>
            </a:r>
            <a:endParaRPr sz="1300">
              <a:solidFill>
                <a:srgbClr val="06203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036"/>
              </a:buClr>
              <a:buSzPts val="1500"/>
              <a:buFont typeface="Arimo"/>
              <a:buChar char="-"/>
            </a:pPr>
            <a:r>
              <a:rPr lang="en" sz="1300">
                <a:solidFill>
                  <a:srgbClr val="062036"/>
                </a:solidFill>
                <a:latin typeface="Arimo"/>
                <a:ea typeface="Arimo"/>
                <a:cs typeface="Arimo"/>
                <a:sym typeface="Arimo"/>
              </a:rPr>
              <a:t>Strong patient education is essential to avoid harm</a:t>
            </a:r>
            <a:endParaRPr sz="1300">
              <a:solidFill>
                <a:srgbClr val="062036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2134" name="Google Shape;2134;p70" title="download (11).jpeg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10216" l="0" r="0" t="10216"/>
          <a:stretch/>
        </p:blipFill>
        <p:spPr>
          <a:xfrm>
            <a:off x="4758275" y="253125"/>
            <a:ext cx="1131600" cy="1124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cxnSp>
        <p:nvCxnSpPr>
          <p:cNvPr id="2135" name="Google Shape;2135;p70"/>
          <p:cNvCxnSpPr/>
          <p:nvPr/>
        </p:nvCxnSpPr>
        <p:spPr>
          <a:xfrm>
            <a:off x="649794" y="1377531"/>
            <a:ext cx="0" cy="796800"/>
          </a:xfrm>
          <a:prstGeom prst="straightConnector1">
            <a:avLst/>
          </a:prstGeom>
          <a:noFill/>
          <a:ln cap="flat" cmpd="sng" w="9525">
            <a:solidFill>
              <a:srgbClr val="06203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36" name="Google Shape;2136;p70"/>
          <p:cNvCxnSpPr/>
          <p:nvPr/>
        </p:nvCxnSpPr>
        <p:spPr>
          <a:xfrm>
            <a:off x="649794" y="2507681"/>
            <a:ext cx="0" cy="796800"/>
          </a:xfrm>
          <a:prstGeom prst="straightConnector1">
            <a:avLst/>
          </a:prstGeom>
          <a:noFill/>
          <a:ln cap="flat" cmpd="sng" w="9525">
            <a:solidFill>
              <a:srgbClr val="06203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37" name="Google Shape;2137;p70"/>
          <p:cNvCxnSpPr/>
          <p:nvPr/>
        </p:nvCxnSpPr>
        <p:spPr>
          <a:xfrm>
            <a:off x="649794" y="3637831"/>
            <a:ext cx="0" cy="796800"/>
          </a:xfrm>
          <a:prstGeom prst="straightConnector1">
            <a:avLst/>
          </a:prstGeom>
          <a:noFill/>
          <a:ln cap="flat" cmpd="sng" w="9525">
            <a:solidFill>
              <a:srgbClr val="06203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38" name="Google Shape;2138;p70"/>
          <p:cNvSpPr txBox="1"/>
          <p:nvPr/>
        </p:nvSpPr>
        <p:spPr>
          <a:xfrm>
            <a:off x="5950100" y="521625"/>
            <a:ext cx="3092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62036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MD, MMS, FASN</a:t>
            </a:r>
            <a:endParaRPr>
              <a:solidFill>
                <a:srgbClr val="062036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62036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VP at Fortrea</a:t>
            </a:r>
            <a:endParaRPr>
              <a:solidFill>
                <a:srgbClr val="062036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2036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2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p4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Unmet Needs</a:t>
            </a:r>
            <a:endParaRPr/>
          </a:p>
        </p:txBody>
      </p:sp>
      <p:sp>
        <p:nvSpPr>
          <p:cNvPr id="1474" name="Google Shape;1474;p40"/>
          <p:cNvSpPr txBox="1"/>
          <p:nvPr>
            <p:ph idx="4294967295" type="subTitle"/>
          </p:nvPr>
        </p:nvSpPr>
        <p:spPr>
          <a:xfrm>
            <a:off x="607725" y="1453800"/>
            <a:ext cx="2791200" cy="12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Sodium (Na) and potassium (K+) are critical health measurements for multiple chronic </a:t>
            </a:r>
            <a:r>
              <a:rPr lang="en" sz="1600">
                <a:solidFill>
                  <a:srgbClr val="000000"/>
                </a:solidFill>
              </a:rPr>
              <a:t>health</a:t>
            </a:r>
            <a:r>
              <a:rPr lang="en" sz="1600">
                <a:solidFill>
                  <a:srgbClr val="000000"/>
                </a:solidFill>
              </a:rPr>
              <a:t> conditions </a:t>
            </a:r>
            <a:endParaRPr sz="1700"/>
          </a:p>
        </p:txBody>
      </p:sp>
      <p:sp>
        <p:nvSpPr>
          <p:cNvPr id="1475" name="Google Shape;1475;p40"/>
          <p:cNvSpPr txBox="1"/>
          <p:nvPr>
            <p:ph idx="4294967295" type="subTitle"/>
          </p:nvPr>
        </p:nvSpPr>
        <p:spPr>
          <a:xfrm>
            <a:off x="3176325" y="3039975"/>
            <a:ext cx="3162900" cy="11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Imbalances quickly arise and can lead to detrimental complications 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(cardiac arrest, fluid overload)</a:t>
            </a:r>
            <a:endParaRPr sz="1600"/>
          </a:p>
        </p:txBody>
      </p:sp>
      <p:sp>
        <p:nvSpPr>
          <p:cNvPr id="1476" name="Google Shape;1476;p40"/>
          <p:cNvSpPr txBox="1"/>
          <p:nvPr>
            <p:ph idx="4294967295" type="subTitle"/>
          </p:nvPr>
        </p:nvSpPr>
        <p:spPr>
          <a:xfrm>
            <a:off x="5762050" y="1489350"/>
            <a:ext cx="3006300" cy="11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Current blood metabolic lab tests produce delayed results, are costly, and increase workload for medical staff. </a:t>
            </a:r>
            <a:endParaRPr sz="1700"/>
          </a:p>
        </p:txBody>
      </p:sp>
      <p:grpSp>
        <p:nvGrpSpPr>
          <p:cNvPr id="1477" name="Google Shape;1477;p40"/>
          <p:cNvGrpSpPr/>
          <p:nvPr/>
        </p:nvGrpSpPr>
        <p:grpSpPr>
          <a:xfrm rot="1917384">
            <a:off x="1730069" y="3075570"/>
            <a:ext cx="711126" cy="431399"/>
            <a:chOff x="4920150" y="1977875"/>
            <a:chExt cx="68525" cy="33800"/>
          </a:xfrm>
        </p:grpSpPr>
        <p:sp>
          <p:nvSpPr>
            <p:cNvPr id="1478" name="Google Shape;1478;p40"/>
            <p:cNvSpPr/>
            <p:nvPr/>
          </p:nvSpPr>
          <p:spPr>
            <a:xfrm>
              <a:off x="4949175" y="1977875"/>
              <a:ext cx="39500" cy="33800"/>
            </a:xfrm>
            <a:custGeom>
              <a:rect b="b" l="l" r="r" t="t"/>
              <a:pathLst>
                <a:path extrusionOk="0" h="1352" w="1580">
                  <a:moveTo>
                    <a:pt x="891" y="1"/>
                  </a:moveTo>
                  <a:cubicBezTo>
                    <a:pt x="859" y="1"/>
                    <a:pt x="828" y="12"/>
                    <a:pt x="801" y="32"/>
                  </a:cubicBezTo>
                  <a:cubicBezTo>
                    <a:pt x="743" y="89"/>
                    <a:pt x="743" y="176"/>
                    <a:pt x="801" y="226"/>
                  </a:cubicBezTo>
                  <a:lnTo>
                    <a:pt x="1039" y="472"/>
                  </a:lnTo>
                  <a:cubicBezTo>
                    <a:pt x="1068" y="493"/>
                    <a:pt x="1046" y="544"/>
                    <a:pt x="1010" y="544"/>
                  </a:cubicBezTo>
                  <a:lnTo>
                    <a:pt x="152" y="544"/>
                  </a:lnTo>
                  <a:cubicBezTo>
                    <a:pt x="147" y="543"/>
                    <a:pt x="143" y="543"/>
                    <a:pt x="139" y="543"/>
                  </a:cubicBezTo>
                  <a:cubicBezTo>
                    <a:pt x="66" y="543"/>
                    <a:pt x="14" y="598"/>
                    <a:pt x="8" y="666"/>
                  </a:cubicBezTo>
                  <a:cubicBezTo>
                    <a:pt x="0" y="746"/>
                    <a:pt x="65" y="811"/>
                    <a:pt x="145" y="811"/>
                  </a:cubicBezTo>
                  <a:lnTo>
                    <a:pt x="1010" y="811"/>
                  </a:lnTo>
                  <a:cubicBezTo>
                    <a:pt x="1046" y="811"/>
                    <a:pt x="1068" y="854"/>
                    <a:pt x="1039" y="883"/>
                  </a:cubicBezTo>
                  <a:lnTo>
                    <a:pt x="808" y="1113"/>
                  </a:lnTo>
                  <a:cubicBezTo>
                    <a:pt x="758" y="1164"/>
                    <a:pt x="751" y="1251"/>
                    <a:pt x="794" y="1308"/>
                  </a:cubicBezTo>
                  <a:cubicBezTo>
                    <a:pt x="823" y="1337"/>
                    <a:pt x="859" y="1351"/>
                    <a:pt x="895" y="1351"/>
                  </a:cubicBezTo>
                  <a:cubicBezTo>
                    <a:pt x="931" y="1351"/>
                    <a:pt x="967" y="1337"/>
                    <a:pt x="996" y="1308"/>
                  </a:cubicBezTo>
                  <a:lnTo>
                    <a:pt x="1522" y="774"/>
                  </a:lnTo>
                  <a:cubicBezTo>
                    <a:pt x="1580" y="717"/>
                    <a:pt x="1573" y="630"/>
                    <a:pt x="1522" y="573"/>
                  </a:cubicBezTo>
                  <a:lnTo>
                    <a:pt x="996" y="46"/>
                  </a:lnTo>
                  <a:cubicBezTo>
                    <a:pt x="965" y="15"/>
                    <a:pt x="928" y="1"/>
                    <a:pt x="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40"/>
            <p:cNvSpPr/>
            <p:nvPr/>
          </p:nvSpPr>
          <p:spPr>
            <a:xfrm>
              <a:off x="4931875" y="1991450"/>
              <a:ext cx="12825" cy="6700"/>
            </a:xfrm>
            <a:custGeom>
              <a:rect b="b" l="l" r="r" t="t"/>
              <a:pathLst>
                <a:path extrusionOk="0" h="268" w="513">
                  <a:moveTo>
                    <a:pt x="180" y="1"/>
                  </a:moveTo>
                  <a:cubicBezTo>
                    <a:pt x="0" y="1"/>
                    <a:pt x="0" y="268"/>
                    <a:pt x="180" y="268"/>
                  </a:cubicBezTo>
                  <a:lnTo>
                    <a:pt x="332" y="268"/>
                  </a:lnTo>
                  <a:cubicBezTo>
                    <a:pt x="512" y="268"/>
                    <a:pt x="512" y="1"/>
                    <a:pt x="3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40"/>
            <p:cNvSpPr/>
            <p:nvPr/>
          </p:nvSpPr>
          <p:spPr>
            <a:xfrm>
              <a:off x="4920150" y="1991450"/>
              <a:ext cx="9225" cy="6700"/>
            </a:xfrm>
            <a:custGeom>
              <a:rect b="b" l="l" r="r" t="t"/>
              <a:pathLst>
                <a:path extrusionOk="0" h="268" w="369">
                  <a:moveTo>
                    <a:pt x="181" y="1"/>
                  </a:moveTo>
                  <a:cubicBezTo>
                    <a:pt x="0" y="1"/>
                    <a:pt x="0" y="268"/>
                    <a:pt x="181" y="268"/>
                  </a:cubicBezTo>
                  <a:lnTo>
                    <a:pt x="195" y="268"/>
                  </a:lnTo>
                  <a:cubicBezTo>
                    <a:pt x="368" y="268"/>
                    <a:pt x="368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1" name="Google Shape;1481;p40"/>
          <p:cNvGrpSpPr/>
          <p:nvPr/>
        </p:nvGrpSpPr>
        <p:grpSpPr>
          <a:xfrm rot="-3249875">
            <a:off x="6366685" y="3118915"/>
            <a:ext cx="711130" cy="431399"/>
            <a:chOff x="4920150" y="1977875"/>
            <a:chExt cx="68525" cy="33800"/>
          </a:xfrm>
        </p:grpSpPr>
        <p:sp>
          <p:nvSpPr>
            <p:cNvPr id="1482" name="Google Shape;1482;p40"/>
            <p:cNvSpPr/>
            <p:nvPr/>
          </p:nvSpPr>
          <p:spPr>
            <a:xfrm>
              <a:off x="4949175" y="1977875"/>
              <a:ext cx="39500" cy="33800"/>
            </a:xfrm>
            <a:custGeom>
              <a:rect b="b" l="l" r="r" t="t"/>
              <a:pathLst>
                <a:path extrusionOk="0" h="1352" w="1580">
                  <a:moveTo>
                    <a:pt x="891" y="1"/>
                  </a:moveTo>
                  <a:cubicBezTo>
                    <a:pt x="859" y="1"/>
                    <a:pt x="828" y="12"/>
                    <a:pt x="801" y="32"/>
                  </a:cubicBezTo>
                  <a:cubicBezTo>
                    <a:pt x="743" y="89"/>
                    <a:pt x="743" y="176"/>
                    <a:pt x="801" y="226"/>
                  </a:cubicBezTo>
                  <a:lnTo>
                    <a:pt x="1039" y="472"/>
                  </a:lnTo>
                  <a:cubicBezTo>
                    <a:pt x="1068" y="493"/>
                    <a:pt x="1046" y="544"/>
                    <a:pt x="1010" y="544"/>
                  </a:cubicBezTo>
                  <a:lnTo>
                    <a:pt x="152" y="544"/>
                  </a:lnTo>
                  <a:cubicBezTo>
                    <a:pt x="147" y="543"/>
                    <a:pt x="143" y="543"/>
                    <a:pt x="139" y="543"/>
                  </a:cubicBezTo>
                  <a:cubicBezTo>
                    <a:pt x="66" y="543"/>
                    <a:pt x="14" y="598"/>
                    <a:pt x="8" y="666"/>
                  </a:cubicBezTo>
                  <a:cubicBezTo>
                    <a:pt x="0" y="746"/>
                    <a:pt x="65" y="811"/>
                    <a:pt x="145" y="811"/>
                  </a:cubicBezTo>
                  <a:lnTo>
                    <a:pt x="1010" y="811"/>
                  </a:lnTo>
                  <a:cubicBezTo>
                    <a:pt x="1046" y="811"/>
                    <a:pt x="1068" y="854"/>
                    <a:pt x="1039" y="883"/>
                  </a:cubicBezTo>
                  <a:lnTo>
                    <a:pt x="808" y="1113"/>
                  </a:lnTo>
                  <a:cubicBezTo>
                    <a:pt x="758" y="1164"/>
                    <a:pt x="751" y="1251"/>
                    <a:pt x="794" y="1308"/>
                  </a:cubicBezTo>
                  <a:cubicBezTo>
                    <a:pt x="823" y="1337"/>
                    <a:pt x="859" y="1351"/>
                    <a:pt x="895" y="1351"/>
                  </a:cubicBezTo>
                  <a:cubicBezTo>
                    <a:pt x="931" y="1351"/>
                    <a:pt x="967" y="1337"/>
                    <a:pt x="996" y="1308"/>
                  </a:cubicBezTo>
                  <a:lnTo>
                    <a:pt x="1522" y="774"/>
                  </a:lnTo>
                  <a:cubicBezTo>
                    <a:pt x="1580" y="717"/>
                    <a:pt x="1573" y="630"/>
                    <a:pt x="1522" y="573"/>
                  </a:cubicBezTo>
                  <a:lnTo>
                    <a:pt x="996" y="46"/>
                  </a:lnTo>
                  <a:cubicBezTo>
                    <a:pt x="965" y="15"/>
                    <a:pt x="928" y="1"/>
                    <a:pt x="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40"/>
            <p:cNvSpPr/>
            <p:nvPr/>
          </p:nvSpPr>
          <p:spPr>
            <a:xfrm>
              <a:off x="4931875" y="1991450"/>
              <a:ext cx="12825" cy="6700"/>
            </a:xfrm>
            <a:custGeom>
              <a:rect b="b" l="l" r="r" t="t"/>
              <a:pathLst>
                <a:path extrusionOk="0" h="268" w="513">
                  <a:moveTo>
                    <a:pt x="180" y="1"/>
                  </a:moveTo>
                  <a:cubicBezTo>
                    <a:pt x="0" y="1"/>
                    <a:pt x="0" y="268"/>
                    <a:pt x="180" y="268"/>
                  </a:cubicBezTo>
                  <a:lnTo>
                    <a:pt x="332" y="268"/>
                  </a:lnTo>
                  <a:cubicBezTo>
                    <a:pt x="512" y="268"/>
                    <a:pt x="512" y="1"/>
                    <a:pt x="3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40"/>
            <p:cNvSpPr/>
            <p:nvPr/>
          </p:nvSpPr>
          <p:spPr>
            <a:xfrm>
              <a:off x="4920150" y="1991450"/>
              <a:ext cx="9225" cy="6700"/>
            </a:xfrm>
            <a:custGeom>
              <a:rect b="b" l="l" r="r" t="t"/>
              <a:pathLst>
                <a:path extrusionOk="0" h="268" w="369">
                  <a:moveTo>
                    <a:pt x="181" y="1"/>
                  </a:moveTo>
                  <a:cubicBezTo>
                    <a:pt x="0" y="1"/>
                    <a:pt x="0" y="268"/>
                    <a:pt x="181" y="268"/>
                  </a:cubicBezTo>
                  <a:lnTo>
                    <a:pt x="195" y="268"/>
                  </a:lnTo>
                  <a:cubicBezTo>
                    <a:pt x="368" y="268"/>
                    <a:pt x="368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485" name="Google Shape;148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0150" y="1138550"/>
            <a:ext cx="1580663" cy="158068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9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p41"/>
          <p:cNvSpPr txBox="1"/>
          <p:nvPr>
            <p:ph idx="1" type="subTitle"/>
          </p:nvPr>
        </p:nvSpPr>
        <p:spPr>
          <a:xfrm>
            <a:off x="2594700" y="1348050"/>
            <a:ext cx="3954600" cy="24474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</a:rPr>
              <a:t>There is a </a:t>
            </a:r>
            <a:r>
              <a:rPr b="1" lang="en" sz="2000">
                <a:solidFill>
                  <a:schemeClr val="dk2"/>
                </a:solidFill>
              </a:rPr>
              <a:t>need for a faster, reliable, and non-invasive way to measure sodium and potassium in clinical and at-home settings to track insights, adapt treatment plans, and provide timely care.</a:t>
            </a:r>
            <a:endParaRPr b="1" sz="2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42"/>
          <p:cNvSpPr txBox="1"/>
          <p:nvPr>
            <p:ph idx="4" type="subTitle"/>
          </p:nvPr>
        </p:nvSpPr>
        <p:spPr>
          <a:xfrm>
            <a:off x="4755301" y="2576863"/>
            <a:ext cx="10902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Why?</a:t>
            </a:r>
            <a:endParaRPr/>
          </a:p>
        </p:txBody>
      </p:sp>
      <p:sp>
        <p:nvSpPr>
          <p:cNvPr id="1496" name="Google Shape;1496;p4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AccuNaK?</a:t>
            </a:r>
            <a:endParaRPr/>
          </a:p>
        </p:txBody>
      </p:sp>
      <p:sp>
        <p:nvSpPr>
          <p:cNvPr id="1497" name="Google Shape;1497;p42"/>
          <p:cNvSpPr txBox="1"/>
          <p:nvPr>
            <p:ph idx="1" type="subTitle"/>
          </p:nvPr>
        </p:nvSpPr>
        <p:spPr>
          <a:xfrm>
            <a:off x="4755300" y="3088150"/>
            <a:ext cx="36687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F</a:t>
            </a:r>
            <a:r>
              <a:rPr lang="en" sz="1400"/>
              <a:t>or both inpatient and outpatient use, the diagnostic device offers a pain-free </a:t>
            </a:r>
            <a:r>
              <a:rPr b="1" lang="en" sz="1400"/>
              <a:t>alternative to frequent blood draws</a:t>
            </a:r>
            <a:r>
              <a:rPr lang="en" sz="1400"/>
              <a:t> and provides </a:t>
            </a:r>
            <a:r>
              <a:rPr b="1" lang="en" sz="1400"/>
              <a:t>fast insights</a:t>
            </a:r>
            <a:r>
              <a:rPr lang="en" sz="1400"/>
              <a:t> to </a:t>
            </a:r>
            <a:r>
              <a:rPr lang="en" sz="1400"/>
              <a:t>understand</a:t>
            </a:r>
            <a:r>
              <a:rPr lang="en" sz="1400"/>
              <a:t> patient status and improve insights, interventions, and quality of life.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8" name="Google Shape;1498;p42"/>
          <p:cNvSpPr txBox="1"/>
          <p:nvPr>
            <p:ph idx="2" type="subTitle"/>
          </p:nvPr>
        </p:nvSpPr>
        <p:spPr>
          <a:xfrm>
            <a:off x="720000" y="3088100"/>
            <a:ext cx="3500400" cy="146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62036"/>
                </a:solidFill>
              </a:rPr>
              <a:t>A microneedle-based sensory device designed for </a:t>
            </a:r>
            <a:r>
              <a:rPr b="1" lang="en" sz="1400">
                <a:solidFill>
                  <a:srgbClr val="062036"/>
                </a:solidFill>
              </a:rPr>
              <a:t>real-time, minimally invasive</a:t>
            </a:r>
            <a:r>
              <a:rPr lang="en" sz="1400">
                <a:solidFill>
                  <a:srgbClr val="062036"/>
                </a:solidFill>
              </a:rPr>
              <a:t> monitoring of Na and K+ in the blood to improve care in both acute and chronic disease management.</a:t>
            </a:r>
            <a:endParaRPr sz="1400">
              <a:solidFill>
                <a:srgbClr val="06203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9" name="Google Shape;1499;p42"/>
          <p:cNvSpPr txBox="1"/>
          <p:nvPr>
            <p:ph idx="3" type="subTitle"/>
          </p:nvPr>
        </p:nvSpPr>
        <p:spPr>
          <a:xfrm>
            <a:off x="690000" y="2626450"/>
            <a:ext cx="35604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New Diagnostic Device</a:t>
            </a:r>
            <a:endParaRPr/>
          </a:p>
        </p:txBody>
      </p:sp>
      <p:sp>
        <p:nvSpPr>
          <p:cNvPr id="1500" name="Google Shape;1500;p42"/>
          <p:cNvSpPr/>
          <p:nvPr/>
        </p:nvSpPr>
        <p:spPr>
          <a:xfrm>
            <a:off x="1863000" y="1528963"/>
            <a:ext cx="895500" cy="8955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1501" name="Google Shape;1501;p42"/>
          <p:cNvSpPr/>
          <p:nvPr/>
        </p:nvSpPr>
        <p:spPr>
          <a:xfrm>
            <a:off x="6141900" y="1528975"/>
            <a:ext cx="895500" cy="8955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grpSp>
        <p:nvGrpSpPr>
          <p:cNvPr id="1502" name="Google Shape;1502;p42"/>
          <p:cNvGrpSpPr/>
          <p:nvPr/>
        </p:nvGrpSpPr>
        <p:grpSpPr>
          <a:xfrm>
            <a:off x="1993331" y="1697255"/>
            <a:ext cx="634841" cy="558898"/>
            <a:chOff x="7542031" y="2011835"/>
            <a:chExt cx="369072" cy="280037"/>
          </a:xfrm>
        </p:grpSpPr>
        <p:sp>
          <p:nvSpPr>
            <p:cNvPr id="1503" name="Google Shape;1503;p42"/>
            <p:cNvSpPr/>
            <p:nvPr/>
          </p:nvSpPr>
          <p:spPr>
            <a:xfrm>
              <a:off x="7542413" y="2281615"/>
              <a:ext cx="368308" cy="10257"/>
            </a:xfrm>
            <a:custGeom>
              <a:rect b="b" l="l" r="r" t="t"/>
              <a:pathLst>
                <a:path extrusionOk="0" h="322" w="11562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1395" y="322"/>
                  </a:lnTo>
                  <a:cubicBezTo>
                    <a:pt x="11490" y="322"/>
                    <a:pt x="11561" y="250"/>
                    <a:pt x="11561" y="155"/>
                  </a:cubicBezTo>
                  <a:cubicBezTo>
                    <a:pt x="11561" y="72"/>
                    <a:pt x="11490" y="0"/>
                    <a:pt x="113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42"/>
            <p:cNvSpPr/>
            <p:nvPr/>
          </p:nvSpPr>
          <p:spPr>
            <a:xfrm>
              <a:off x="7542031" y="2117753"/>
              <a:ext cx="369072" cy="108753"/>
            </a:xfrm>
            <a:custGeom>
              <a:rect b="b" l="l" r="r" t="t"/>
              <a:pathLst>
                <a:path extrusionOk="0" h="3414" w="11586">
                  <a:moveTo>
                    <a:pt x="191" y="1"/>
                  </a:moveTo>
                  <a:cubicBezTo>
                    <a:pt x="96" y="1"/>
                    <a:pt x="24" y="72"/>
                    <a:pt x="24" y="167"/>
                  </a:cubicBezTo>
                  <a:cubicBezTo>
                    <a:pt x="24" y="263"/>
                    <a:pt x="96" y="334"/>
                    <a:pt x="191" y="334"/>
                  </a:cubicBezTo>
                  <a:lnTo>
                    <a:pt x="3298" y="334"/>
                  </a:lnTo>
                  <a:cubicBezTo>
                    <a:pt x="3501" y="334"/>
                    <a:pt x="3656" y="525"/>
                    <a:pt x="3608" y="715"/>
                  </a:cubicBezTo>
                  <a:cubicBezTo>
                    <a:pt x="3584" y="858"/>
                    <a:pt x="3560" y="1001"/>
                    <a:pt x="3560" y="1156"/>
                  </a:cubicBezTo>
                  <a:cubicBezTo>
                    <a:pt x="3417" y="953"/>
                    <a:pt x="3298" y="775"/>
                    <a:pt x="3013" y="775"/>
                  </a:cubicBezTo>
                  <a:cubicBezTo>
                    <a:pt x="2584" y="775"/>
                    <a:pt x="2524" y="1227"/>
                    <a:pt x="2298" y="1227"/>
                  </a:cubicBezTo>
                  <a:cubicBezTo>
                    <a:pt x="2084" y="1227"/>
                    <a:pt x="2036" y="775"/>
                    <a:pt x="1584" y="775"/>
                  </a:cubicBezTo>
                  <a:cubicBezTo>
                    <a:pt x="1143" y="775"/>
                    <a:pt x="1096" y="1227"/>
                    <a:pt x="870" y="1227"/>
                  </a:cubicBezTo>
                  <a:cubicBezTo>
                    <a:pt x="655" y="1227"/>
                    <a:pt x="608" y="775"/>
                    <a:pt x="155" y="775"/>
                  </a:cubicBezTo>
                  <a:cubicBezTo>
                    <a:pt x="72" y="775"/>
                    <a:pt x="0" y="858"/>
                    <a:pt x="0" y="941"/>
                  </a:cubicBezTo>
                  <a:cubicBezTo>
                    <a:pt x="0" y="1037"/>
                    <a:pt x="72" y="1108"/>
                    <a:pt x="155" y="1108"/>
                  </a:cubicBezTo>
                  <a:cubicBezTo>
                    <a:pt x="250" y="1108"/>
                    <a:pt x="298" y="1156"/>
                    <a:pt x="381" y="1275"/>
                  </a:cubicBezTo>
                  <a:cubicBezTo>
                    <a:pt x="489" y="1394"/>
                    <a:pt x="608" y="1572"/>
                    <a:pt x="870" y="1572"/>
                  </a:cubicBezTo>
                  <a:cubicBezTo>
                    <a:pt x="1310" y="1572"/>
                    <a:pt x="1370" y="1120"/>
                    <a:pt x="1584" y="1120"/>
                  </a:cubicBezTo>
                  <a:cubicBezTo>
                    <a:pt x="1810" y="1120"/>
                    <a:pt x="1858" y="1572"/>
                    <a:pt x="2298" y="1572"/>
                  </a:cubicBezTo>
                  <a:cubicBezTo>
                    <a:pt x="2751" y="1572"/>
                    <a:pt x="2798" y="1120"/>
                    <a:pt x="3013" y="1120"/>
                  </a:cubicBezTo>
                  <a:cubicBezTo>
                    <a:pt x="3227" y="1120"/>
                    <a:pt x="3251" y="1465"/>
                    <a:pt x="3596" y="1549"/>
                  </a:cubicBezTo>
                  <a:cubicBezTo>
                    <a:pt x="3788" y="2713"/>
                    <a:pt x="4782" y="3414"/>
                    <a:pt x="5807" y="3414"/>
                  </a:cubicBezTo>
                  <a:cubicBezTo>
                    <a:pt x="6375" y="3414"/>
                    <a:pt x="6952" y="3199"/>
                    <a:pt x="7406" y="2727"/>
                  </a:cubicBezTo>
                  <a:cubicBezTo>
                    <a:pt x="7739" y="2406"/>
                    <a:pt x="7930" y="1989"/>
                    <a:pt x="8001" y="1549"/>
                  </a:cubicBezTo>
                  <a:cubicBezTo>
                    <a:pt x="8335" y="1465"/>
                    <a:pt x="8370" y="1120"/>
                    <a:pt x="8573" y="1120"/>
                  </a:cubicBezTo>
                  <a:cubicBezTo>
                    <a:pt x="8787" y="1120"/>
                    <a:pt x="8835" y="1572"/>
                    <a:pt x="9287" y="1572"/>
                  </a:cubicBezTo>
                  <a:cubicBezTo>
                    <a:pt x="9728" y="1572"/>
                    <a:pt x="9775" y="1120"/>
                    <a:pt x="10002" y="1120"/>
                  </a:cubicBezTo>
                  <a:cubicBezTo>
                    <a:pt x="10216" y="1120"/>
                    <a:pt x="10264" y="1572"/>
                    <a:pt x="10716" y="1572"/>
                  </a:cubicBezTo>
                  <a:cubicBezTo>
                    <a:pt x="11157" y="1572"/>
                    <a:pt x="11204" y="1120"/>
                    <a:pt x="11430" y="1120"/>
                  </a:cubicBezTo>
                  <a:cubicBezTo>
                    <a:pt x="11514" y="1120"/>
                    <a:pt x="11585" y="1048"/>
                    <a:pt x="11585" y="953"/>
                  </a:cubicBezTo>
                  <a:cubicBezTo>
                    <a:pt x="11585" y="870"/>
                    <a:pt x="11514" y="798"/>
                    <a:pt x="11430" y="798"/>
                  </a:cubicBezTo>
                  <a:cubicBezTo>
                    <a:pt x="10990" y="798"/>
                    <a:pt x="10930" y="1239"/>
                    <a:pt x="10716" y="1239"/>
                  </a:cubicBezTo>
                  <a:cubicBezTo>
                    <a:pt x="10490" y="1239"/>
                    <a:pt x="10442" y="798"/>
                    <a:pt x="10002" y="798"/>
                  </a:cubicBezTo>
                  <a:cubicBezTo>
                    <a:pt x="9561" y="798"/>
                    <a:pt x="9502" y="1239"/>
                    <a:pt x="9287" y="1239"/>
                  </a:cubicBezTo>
                  <a:cubicBezTo>
                    <a:pt x="9061" y="1239"/>
                    <a:pt x="9013" y="798"/>
                    <a:pt x="8573" y="798"/>
                  </a:cubicBezTo>
                  <a:cubicBezTo>
                    <a:pt x="8287" y="798"/>
                    <a:pt x="8168" y="977"/>
                    <a:pt x="8037" y="1132"/>
                  </a:cubicBezTo>
                  <a:cubicBezTo>
                    <a:pt x="8037" y="1001"/>
                    <a:pt x="8013" y="858"/>
                    <a:pt x="7989" y="715"/>
                  </a:cubicBezTo>
                  <a:cubicBezTo>
                    <a:pt x="7942" y="525"/>
                    <a:pt x="8097" y="334"/>
                    <a:pt x="8299" y="334"/>
                  </a:cubicBezTo>
                  <a:lnTo>
                    <a:pt x="11407" y="334"/>
                  </a:lnTo>
                  <a:cubicBezTo>
                    <a:pt x="11502" y="334"/>
                    <a:pt x="11573" y="263"/>
                    <a:pt x="11573" y="167"/>
                  </a:cubicBezTo>
                  <a:cubicBezTo>
                    <a:pt x="11573" y="72"/>
                    <a:pt x="11502" y="1"/>
                    <a:pt x="11407" y="1"/>
                  </a:cubicBezTo>
                  <a:lnTo>
                    <a:pt x="8299" y="1"/>
                  </a:lnTo>
                  <a:cubicBezTo>
                    <a:pt x="8109" y="1"/>
                    <a:pt x="7918" y="96"/>
                    <a:pt x="7799" y="239"/>
                  </a:cubicBezTo>
                  <a:cubicBezTo>
                    <a:pt x="7680" y="394"/>
                    <a:pt x="7620" y="596"/>
                    <a:pt x="7656" y="787"/>
                  </a:cubicBezTo>
                  <a:cubicBezTo>
                    <a:pt x="7935" y="2081"/>
                    <a:pt x="6886" y="3086"/>
                    <a:pt x="5777" y="3086"/>
                  </a:cubicBezTo>
                  <a:cubicBezTo>
                    <a:pt x="5325" y="3086"/>
                    <a:pt x="4863" y="2919"/>
                    <a:pt x="4477" y="2537"/>
                  </a:cubicBezTo>
                  <a:cubicBezTo>
                    <a:pt x="4001" y="2060"/>
                    <a:pt x="3822" y="1406"/>
                    <a:pt x="3953" y="787"/>
                  </a:cubicBezTo>
                  <a:cubicBezTo>
                    <a:pt x="4037" y="394"/>
                    <a:pt x="3727" y="1"/>
                    <a:pt x="3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42"/>
            <p:cNvSpPr/>
            <p:nvPr/>
          </p:nvSpPr>
          <p:spPr>
            <a:xfrm>
              <a:off x="7636099" y="2216376"/>
              <a:ext cx="18986" cy="18986"/>
            </a:xfrm>
            <a:custGeom>
              <a:rect b="b" l="l" r="r" t="t"/>
              <a:pathLst>
                <a:path extrusionOk="0" h="596" w="596">
                  <a:moveTo>
                    <a:pt x="298" y="0"/>
                  </a:moveTo>
                  <a:cubicBezTo>
                    <a:pt x="143" y="0"/>
                    <a:pt x="0" y="143"/>
                    <a:pt x="0" y="298"/>
                  </a:cubicBezTo>
                  <a:cubicBezTo>
                    <a:pt x="0" y="465"/>
                    <a:pt x="143" y="596"/>
                    <a:pt x="298" y="596"/>
                  </a:cubicBezTo>
                  <a:cubicBezTo>
                    <a:pt x="464" y="596"/>
                    <a:pt x="595" y="465"/>
                    <a:pt x="595" y="298"/>
                  </a:cubicBezTo>
                  <a:cubicBezTo>
                    <a:pt x="595" y="143"/>
                    <a:pt x="464" y="24"/>
                    <a:pt x="2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42"/>
            <p:cNvSpPr/>
            <p:nvPr/>
          </p:nvSpPr>
          <p:spPr>
            <a:xfrm>
              <a:off x="7559105" y="2240268"/>
              <a:ext cx="18986" cy="18986"/>
            </a:xfrm>
            <a:custGeom>
              <a:rect b="b" l="l" r="r" t="t"/>
              <a:pathLst>
                <a:path extrusionOk="0" h="596" w="596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53" y="596"/>
                    <a:pt x="595" y="465"/>
                    <a:pt x="595" y="298"/>
                  </a:cubicBezTo>
                  <a:cubicBezTo>
                    <a:pt x="595" y="143"/>
                    <a:pt x="453" y="12"/>
                    <a:pt x="2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42"/>
            <p:cNvSpPr/>
            <p:nvPr/>
          </p:nvSpPr>
          <p:spPr>
            <a:xfrm>
              <a:off x="7582614" y="2194365"/>
              <a:ext cx="18986" cy="19017"/>
            </a:xfrm>
            <a:custGeom>
              <a:rect b="b" l="l" r="r" t="t"/>
              <a:pathLst>
                <a:path extrusionOk="0" h="597" w="596">
                  <a:moveTo>
                    <a:pt x="298" y="1"/>
                  </a:moveTo>
                  <a:cubicBezTo>
                    <a:pt x="131" y="1"/>
                    <a:pt x="0" y="132"/>
                    <a:pt x="0" y="298"/>
                  </a:cubicBezTo>
                  <a:cubicBezTo>
                    <a:pt x="0" y="453"/>
                    <a:pt x="131" y="596"/>
                    <a:pt x="298" y="596"/>
                  </a:cubicBezTo>
                  <a:cubicBezTo>
                    <a:pt x="465" y="596"/>
                    <a:pt x="596" y="453"/>
                    <a:pt x="596" y="298"/>
                  </a:cubicBezTo>
                  <a:cubicBezTo>
                    <a:pt x="596" y="132"/>
                    <a:pt x="465" y="13"/>
                    <a:pt x="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42"/>
            <p:cNvSpPr/>
            <p:nvPr/>
          </p:nvSpPr>
          <p:spPr>
            <a:xfrm>
              <a:off x="7798400" y="2216376"/>
              <a:ext cx="19017" cy="18986"/>
            </a:xfrm>
            <a:custGeom>
              <a:rect b="b" l="l" r="r" t="t"/>
              <a:pathLst>
                <a:path extrusionOk="0" h="596" w="597">
                  <a:moveTo>
                    <a:pt x="299" y="0"/>
                  </a:moveTo>
                  <a:cubicBezTo>
                    <a:pt x="132" y="0"/>
                    <a:pt x="1" y="143"/>
                    <a:pt x="1" y="298"/>
                  </a:cubicBezTo>
                  <a:cubicBezTo>
                    <a:pt x="1" y="465"/>
                    <a:pt x="132" y="596"/>
                    <a:pt x="299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43"/>
                    <a:pt x="465" y="24"/>
                    <a:pt x="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42"/>
            <p:cNvSpPr/>
            <p:nvPr/>
          </p:nvSpPr>
          <p:spPr>
            <a:xfrm>
              <a:off x="7875043" y="2240268"/>
              <a:ext cx="18986" cy="18986"/>
            </a:xfrm>
            <a:custGeom>
              <a:rect b="b" l="l" r="r" t="t"/>
              <a:pathLst>
                <a:path extrusionOk="0" h="596" w="596">
                  <a:moveTo>
                    <a:pt x="298" y="0"/>
                  </a:moveTo>
                  <a:cubicBezTo>
                    <a:pt x="143" y="0"/>
                    <a:pt x="0" y="131"/>
                    <a:pt x="0" y="298"/>
                  </a:cubicBezTo>
                  <a:cubicBezTo>
                    <a:pt x="0" y="465"/>
                    <a:pt x="143" y="596"/>
                    <a:pt x="298" y="596"/>
                  </a:cubicBezTo>
                  <a:cubicBezTo>
                    <a:pt x="464" y="596"/>
                    <a:pt x="595" y="465"/>
                    <a:pt x="595" y="298"/>
                  </a:cubicBezTo>
                  <a:cubicBezTo>
                    <a:pt x="595" y="143"/>
                    <a:pt x="464" y="12"/>
                    <a:pt x="2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42"/>
            <p:cNvSpPr/>
            <p:nvPr/>
          </p:nvSpPr>
          <p:spPr>
            <a:xfrm>
              <a:off x="7851502" y="2194365"/>
              <a:ext cx="19017" cy="19017"/>
            </a:xfrm>
            <a:custGeom>
              <a:rect b="b" l="l" r="r" t="t"/>
              <a:pathLst>
                <a:path extrusionOk="0" h="597" w="597">
                  <a:moveTo>
                    <a:pt x="299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453"/>
                    <a:pt x="132" y="596"/>
                    <a:pt x="299" y="596"/>
                  </a:cubicBezTo>
                  <a:cubicBezTo>
                    <a:pt x="465" y="596"/>
                    <a:pt x="596" y="453"/>
                    <a:pt x="596" y="298"/>
                  </a:cubicBezTo>
                  <a:cubicBezTo>
                    <a:pt x="596" y="132"/>
                    <a:pt x="465" y="13"/>
                    <a:pt x="2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42"/>
            <p:cNvSpPr/>
            <p:nvPr/>
          </p:nvSpPr>
          <p:spPr>
            <a:xfrm>
              <a:off x="7680090" y="2011835"/>
              <a:ext cx="106205" cy="189028"/>
            </a:xfrm>
            <a:custGeom>
              <a:rect b="b" l="l" r="r" t="t"/>
              <a:pathLst>
                <a:path extrusionOk="0" h="5934" w="3334">
                  <a:moveTo>
                    <a:pt x="1448" y="1"/>
                  </a:moveTo>
                  <a:cubicBezTo>
                    <a:pt x="1340" y="1"/>
                    <a:pt x="1233" y="69"/>
                    <a:pt x="1215" y="206"/>
                  </a:cubicBezTo>
                  <a:lnTo>
                    <a:pt x="857" y="2421"/>
                  </a:lnTo>
                  <a:cubicBezTo>
                    <a:pt x="774" y="2838"/>
                    <a:pt x="596" y="3254"/>
                    <a:pt x="322" y="3611"/>
                  </a:cubicBezTo>
                  <a:cubicBezTo>
                    <a:pt x="107" y="3885"/>
                    <a:pt x="0" y="4207"/>
                    <a:pt x="24" y="4552"/>
                  </a:cubicBezTo>
                  <a:cubicBezTo>
                    <a:pt x="36" y="4921"/>
                    <a:pt x="179" y="5266"/>
                    <a:pt x="453" y="5516"/>
                  </a:cubicBezTo>
                  <a:cubicBezTo>
                    <a:pt x="738" y="5790"/>
                    <a:pt x="1096" y="5933"/>
                    <a:pt x="1465" y="5933"/>
                  </a:cubicBezTo>
                  <a:cubicBezTo>
                    <a:pt x="2655" y="5933"/>
                    <a:pt x="3334" y="4540"/>
                    <a:pt x="2584" y="3600"/>
                  </a:cubicBezTo>
                  <a:cubicBezTo>
                    <a:pt x="2370" y="3350"/>
                    <a:pt x="2227" y="3064"/>
                    <a:pt x="2131" y="2754"/>
                  </a:cubicBezTo>
                  <a:cubicBezTo>
                    <a:pt x="2112" y="2678"/>
                    <a:pt x="2048" y="2625"/>
                    <a:pt x="1980" y="2625"/>
                  </a:cubicBezTo>
                  <a:cubicBezTo>
                    <a:pt x="1963" y="2625"/>
                    <a:pt x="1946" y="2628"/>
                    <a:pt x="1929" y="2635"/>
                  </a:cubicBezTo>
                  <a:cubicBezTo>
                    <a:pt x="1834" y="2659"/>
                    <a:pt x="1786" y="2754"/>
                    <a:pt x="1810" y="2838"/>
                  </a:cubicBezTo>
                  <a:cubicBezTo>
                    <a:pt x="2096" y="3790"/>
                    <a:pt x="2548" y="3802"/>
                    <a:pt x="2548" y="4493"/>
                  </a:cubicBezTo>
                  <a:cubicBezTo>
                    <a:pt x="2548" y="5092"/>
                    <a:pt x="2072" y="5576"/>
                    <a:pt x="1463" y="5576"/>
                  </a:cubicBezTo>
                  <a:cubicBezTo>
                    <a:pt x="1456" y="5576"/>
                    <a:pt x="1448" y="5576"/>
                    <a:pt x="1441" y="5576"/>
                  </a:cubicBezTo>
                  <a:cubicBezTo>
                    <a:pt x="548" y="5564"/>
                    <a:pt x="36" y="4516"/>
                    <a:pt x="584" y="3802"/>
                  </a:cubicBezTo>
                  <a:cubicBezTo>
                    <a:pt x="893" y="3409"/>
                    <a:pt x="1108" y="2945"/>
                    <a:pt x="1179" y="2468"/>
                  </a:cubicBezTo>
                  <a:lnTo>
                    <a:pt x="1453" y="849"/>
                  </a:lnTo>
                  <a:lnTo>
                    <a:pt x="1631" y="1945"/>
                  </a:lnTo>
                  <a:cubicBezTo>
                    <a:pt x="1642" y="2033"/>
                    <a:pt x="1725" y="2101"/>
                    <a:pt x="1803" y="2101"/>
                  </a:cubicBezTo>
                  <a:cubicBezTo>
                    <a:pt x="1810" y="2101"/>
                    <a:pt x="1816" y="2100"/>
                    <a:pt x="1822" y="2099"/>
                  </a:cubicBezTo>
                  <a:cubicBezTo>
                    <a:pt x="1905" y="2076"/>
                    <a:pt x="1989" y="1992"/>
                    <a:pt x="1965" y="1897"/>
                  </a:cubicBezTo>
                  <a:lnTo>
                    <a:pt x="1691" y="206"/>
                  </a:lnTo>
                  <a:cubicBezTo>
                    <a:pt x="1667" y="69"/>
                    <a:pt x="1557" y="1"/>
                    <a:pt x="14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2" name="Google Shape;1512;p42"/>
          <p:cNvGrpSpPr/>
          <p:nvPr/>
        </p:nvGrpSpPr>
        <p:grpSpPr>
          <a:xfrm>
            <a:off x="6311807" y="1697279"/>
            <a:ext cx="555689" cy="558916"/>
            <a:chOff x="4886264" y="3366174"/>
            <a:chExt cx="350548" cy="350198"/>
          </a:xfrm>
        </p:grpSpPr>
        <p:sp>
          <p:nvSpPr>
            <p:cNvPr id="1513" name="Google Shape;1513;p42"/>
            <p:cNvSpPr/>
            <p:nvPr/>
          </p:nvSpPr>
          <p:spPr>
            <a:xfrm>
              <a:off x="4946132" y="3426614"/>
              <a:ext cx="230431" cy="289758"/>
            </a:xfrm>
            <a:custGeom>
              <a:rect b="b" l="l" r="r" t="t"/>
              <a:pathLst>
                <a:path extrusionOk="0" h="9104" w="7240">
                  <a:moveTo>
                    <a:pt x="3811" y="3793"/>
                  </a:moveTo>
                  <a:cubicBezTo>
                    <a:pt x="4001" y="3793"/>
                    <a:pt x="4168" y="3948"/>
                    <a:pt x="4168" y="4150"/>
                  </a:cubicBezTo>
                  <a:lnTo>
                    <a:pt x="4168" y="4484"/>
                  </a:lnTo>
                  <a:cubicBezTo>
                    <a:pt x="4156" y="4769"/>
                    <a:pt x="3930" y="5007"/>
                    <a:pt x="3632" y="5007"/>
                  </a:cubicBezTo>
                  <a:cubicBezTo>
                    <a:pt x="3334" y="5007"/>
                    <a:pt x="3108" y="4769"/>
                    <a:pt x="3108" y="4484"/>
                  </a:cubicBezTo>
                  <a:lnTo>
                    <a:pt x="3108" y="4150"/>
                  </a:lnTo>
                  <a:cubicBezTo>
                    <a:pt x="3108" y="3948"/>
                    <a:pt x="3263" y="3793"/>
                    <a:pt x="3465" y="3793"/>
                  </a:cubicBezTo>
                  <a:close/>
                  <a:moveTo>
                    <a:pt x="3787" y="5341"/>
                  </a:moveTo>
                  <a:lnTo>
                    <a:pt x="3787" y="5412"/>
                  </a:lnTo>
                  <a:cubicBezTo>
                    <a:pt x="3811" y="5472"/>
                    <a:pt x="3822" y="5531"/>
                    <a:pt x="3846" y="5579"/>
                  </a:cubicBezTo>
                  <a:lnTo>
                    <a:pt x="3632" y="5793"/>
                  </a:lnTo>
                  <a:lnTo>
                    <a:pt x="3596" y="5793"/>
                  </a:lnTo>
                  <a:lnTo>
                    <a:pt x="3370" y="5579"/>
                  </a:lnTo>
                  <a:cubicBezTo>
                    <a:pt x="3406" y="5531"/>
                    <a:pt x="3418" y="5472"/>
                    <a:pt x="3418" y="5412"/>
                  </a:cubicBezTo>
                  <a:lnTo>
                    <a:pt x="3418" y="5341"/>
                  </a:lnTo>
                  <a:close/>
                  <a:moveTo>
                    <a:pt x="3630" y="314"/>
                  </a:moveTo>
                  <a:cubicBezTo>
                    <a:pt x="4485" y="314"/>
                    <a:pt x="5309" y="622"/>
                    <a:pt x="5930" y="1209"/>
                  </a:cubicBezTo>
                  <a:cubicBezTo>
                    <a:pt x="6585" y="1840"/>
                    <a:pt x="6954" y="2686"/>
                    <a:pt x="6954" y="3591"/>
                  </a:cubicBezTo>
                  <a:cubicBezTo>
                    <a:pt x="6918" y="4293"/>
                    <a:pt x="6704" y="4936"/>
                    <a:pt x="6323" y="5484"/>
                  </a:cubicBezTo>
                  <a:cubicBezTo>
                    <a:pt x="5942" y="6020"/>
                    <a:pt x="5430" y="6436"/>
                    <a:pt x="4823" y="6674"/>
                  </a:cubicBezTo>
                  <a:cubicBezTo>
                    <a:pt x="4620" y="6746"/>
                    <a:pt x="4501" y="6948"/>
                    <a:pt x="4501" y="7151"/>
                  </a:cubicBezTo>
                  <a:lnTo>
                    <a:pt x="4501" y="7603"/>
                  </a:lnTo>
                  <a:cubicBezTo>
                    <a:pt x="4501" y="7674"/>
                    <a:pt x="4489" y="7734"/>
                    <a:pt x="4442" y="7794"/>
                  </a:cubicBezTo>
                  <a:lnTo>
                    <a:pt x="4287" y="8044"/>
                  </a:lnTo>
                  <a:cubicBezTo>
                    <a:pt x="4263" y="8055"/>
                    <a:pt x="4251" y="8091"/>
                    <a:pt x="4251" y="8103"/>
                  </a:cubicBezTo>
                  <a:lnTo>
                    <a:pt x="3037" y="8103"/>
                  </a:lnTo>
                  <a:cubicBezTo>
                    <a:pt x="3013" y="8091"/>
                    <a:pt x="3013" y="8055"/>
                    <a:pt x="3001" y="8044"/>
                  </a:cubicBezTo>
                  <a:lnTo>
                    <a:pt x="2834" y="7794"/>
                  </a:lnTo>
                  <a:cubicBezTo>
                    <a:pt x="2799" y="7734"/>
                    <a:pt x="2775" y="7663"/>
                    <a:pt x="2775" y="7603"/>
                  </a:cubicBezTo>
                  <a:lnTo>
                    <a:pt x="2775" y="6067"/>
                  </a:lnTo>
                  <a:cubicBezTo>
                    <a:pt x="2775" y="5996"/>
                    <a:pt x="2822" y="5936"/>
                    <a:pt x="2882" y="5900"/>
                  </a:cubicBezTo>
                  <a:lnTo>
                    <a:pt x="3168" y="5769"/>
                  </a:lnTo>
                  <a:lnTo>
                    <a:pt x="3418" y="6020"/>
                  </a:lnTo>
                  <a:cubicBezTo>
                    <a:pt x="3477" y="6079"/>
                    <a:pt x="3572" y="6127"/>
                    <a:pt x="3656" y="6127"/>
                  </a:cubicBezTo>
                  <a:cubicBezTo>
                    <a:pt x="3751" y="6127"/>
                    <a:pt x="3834" y="6091"/>
                    <a:pt x="3894" y="6020"/>
                  </a:cubicBezTo>
                  <a:lnTo>
                    <a:pt x="4144" y="5769"/>
                  </a:lnTo>
                  <a:lnTo>
                    <a:pt x="4430" y="5900"/>
                  </a:lnTo>
                  <a:cubicBezTo>
                    <a:pt x="4489" y="5936"/>
                    <a:pt x="4537" y="5996"/>
                    <a:pt x="4537" y="6067"/>
                  </a:cubicBezTo>
                  <a:lnTo>
                    <a:pt x="4537" y="6198"/>
                  </a:lnTo>
                  <a:cubicBezTo>
                    <a:pt x="4537" y="6293"/>
                    <a:pt x="4608" y="6365"/>
                    <a:pt x="4704" y="6365"/>
                  </a:cubicBezTo>
                  <a:cubicBezTo>
                    <a:pt x="4787" y="6365"/>
                    <a:pt x="4858" y="6293"/>
                    <a:pt x="4858" y="6198"/>
                  </a:cubicBezTo>
                  <a:lnTo>
                    <a:pt x="4858" y="6067"/>
                  </a:lnTo>
                  <a:cubicBezTo>
                    <a:pt x="4858" y="5877"/>
                    <a:pt x="4751" y="5698"/>
                    <a:pt x="4573" y="5615"/>
                  </a:cubicBezTo>
                  <a:lnTo>
                    <a:pt x="4180" y="5412"/>
                  </a:lnTo>
                  <a:lnTo>
                    <a:pt x="4180" y="5400"/>
                  </a:lnTo>
                  <a:lnTo>
                    <a:pt x="4180" y="5162"/>
                  </a:lnTo>
                  <a:cubicBezTo>
                    <a:pt x="4382" y="5007"/>
                    <a:pt x="4513" y="4757"/>
                    <a:pt x="4513" y="4472"/>
                  </a:cubicBezTo>
                  <a:lnTo>
                    <a:pt x="4513" y="4126"/>
                  </a:lnTo>
                  <a:cubicBezTo>
                    <a:pt x="4513" y="3757"/>
                    <a:pt x="4215" y="3448"/>
                    <a:pt x="3834" y="3448"/>
                  </a:cubicBezTo>
                  <a:lnTo>
                    <a:pt x="3489" y="3448"/>
                  </a:lnTo>
                  <a:cubicBezTo>
                    <a:pt x="3120" y="3448"/>
                    <a:pt x="2810" y="3745"/>
                    <a:pt x="2810" y="4126"/>
                  </a:cubicBezTo>
                  <a:lnTo>
                    <a:pt x="2810" y="4472"/>
                  </a:lnTo>
                  <a:cubicBezTo>
                    <a:pt x="2810" y="4757"/>
                    <a:pt x="2941" y="5007"/>
                    <a:pt x="3156" y="5162"/>
                  </a:cubicBezTo>
                  <a:lnTo>
                    <a:pt x="3156" y="5400"/>
                  </a:lnTo>
                  <a:lnTo>
                    <a:pt x="3156" y="5412"/>
                  </a:lnTo>
                  <a:lnTo>
                    <a:pt x="2751" y="5615"/>
                  </a:lnTo>
                  <a:cubicBezTo>
                    <a:pt x="2572" y="5710"/>
                    <a:pt x="2465" y="5877"/>
                    <a:pt x="2465" y="6067"/>
                  </a:cubicBezTo>
                  <a:lnTo>
                    <a:pt x="2465" y="6674"/>
                  </a:lnTo>
                  <a:cubicBezTo>
                    <a:pt x="1882" y="6448"/>
                    <a:pt x="1382" y="6055"/>
                    <a:pt x="1001" y="5543"/>
                  </a:cubicBezTo>
                  <a:cubicBezTo>
                    <a:pt x="572" y="4960"/>
                    <a:pt x="370" y="4269"/>
                    <a:pt x="382" y="3531"/>
                  </a:cubicBezTo>
                  <a:cubicBezTo>
                    <a:pt x="393" y="2721"/>
                    <a:pt x="727" y="1924"/>
                    <a:pt x="1322" y="1317"/>
                  </a:cubicBezTo>
                  <a:cubicBezTo>
                    <a:pt x="1894" y="709"/>
                    <a:pt x="2668" y="364"/>
                    <a:pt x="3489" y="316"/>
                  </a:cubicBezTo>
                  <a:cubicBezTo>
                    <a:pt x="3536" y="315"/>
                    <a:pt x="3583" y="314"/>
                    <a:pt x="3630" y="314"/>
                  </a:cubicBezTo>
                  <a:close/>
                  <a:moveTo>
                    <a:pt x="4156" y="8436"/>
                  </a:moveTo>
                  <a:lnTo>
                    <a:pt x="4156" y="8794"/>
                  </a:lnTo>
                  <a:lnTo>
                    <a:pt x="3120" y="8806"/>
                  </a:lnTo>
                  <a:cubicBezTo>
                    <a:pt x="3120" y="8806"/>
                    <a:pt x="3108" y="8806"/>
                    <a:pt x="3108" y="8794"/>
                  </a:cubicBezTo>
                  <a:lnTo>
                    <a:pt x="3108" y="8436"/>
                  </a:lnTo>
                  <a:close/>
                  <a:moveTo>
                    <a:pt x="3645" y="0"/>
                  </a:moveTo>
                  <a:cubicBezTo>
                    <a:pt x="3573" y="0"/>
                    <a:pt x="3501" y="3"/>
                    <a:pt x="3430" y="7"/>
                  </a:cubicBezTo>
                  <a:cubicBezTo>
                    <a:pt x="2525" y="54"/>
                    <a:pt x="1679" y="435"/>
                    <a:pt x="1036" y="1114"/>
                  </a:cubicBezTo>
                  <a:cubicBezTo>
                    <a:pt x="393" y="1769"/>
                    <a:pt x="36" y="2626"/>
                    <a:pt x="12" y="3531"/>
                  </a:cubicBezTo>
                  <a:cubicBezTo>
                    <a:pt x="1" y="4341"/>
                    <a:pt x="239" y="5103"/>
                    <a:pt x="715" y="5734"/>
                  </a:cubicBezTo>
                  <a:cubicBezTo>
                    <a:pt x="1144" y="6317"/>
                    <a:pt x="1751" y="6782"/>
                    <a:pt x="2441" y="7020"/>
                  </a:cubicBezTo>
                  <a:lnTo>
                    <a:pt x="2441" y="7591"/>
                  </a:lnTo>
                  <a:cubicBezTo>
                    <a:pt x="2441" y="7734"/>
                    <a:pt x="2477" y="7865"/>
                    <a:pt x="2560" y="7972"/>
                  </a:cubicBezTo>
                  <a:lnTo>
                    <a:pt x="2715" y="8222"/>
                  </a:lnTo>
                  <a:cubicBezTo>
                    <a:pt x="2763" y="8282"/>
                    <a:pt x="2775" y="8353"/>
                    <a:pt x="2775" y="8413"/>
                  </a:cubicBezTo>
                  <a:lnTo>
                    <a:pt x="2775" y="8770"/>
                  </a:lnTo>
                  <a:cubicBezTo>
                    <a:pt x="2775" y="8948"/>
                    <a:pt x="2929" y="9103"/>
                    <a:pt x="3108" y="9103"/>
                  </a:cubicBezTo>
                  <a:lnTo>
                    <a:pt x="4144" y="9103"/>
                  </a:lnTo>
                  <a:cubicBezTo>
                    <a:pt x="4323" y="9103"/>
                    <a:pt x="4477" y="8948"/>
                    <a:pt x="4477" y="8770"/>
                  </a:cubicBezTo>
                  <a:lnTo>
                    <a:pt x="4477" y="8413"/>
                  </a:lnTo>
                  <a:cubicBezTo>
                    <a:pt x="4477" y="8341"/>
                    <a:pt x="4489" y="8282"/>
                    <a:pt x="4537" y="8222"/>
                  </a:cubicBezTo>
                  <a:lnTo>
                    <a:pt x="4704" y="7972"/>
                  </a:lnTo>
                  <a:cubicBezTo>
                    <a:pt x="4775" y="7853"/>
                    <a:pt x="4823" y="7734"/>
                    <a:pt x="4823" y="7591"/>
                  </a:cubicBezTo>
                  <a:lnTo>
                    <a:pt x="4823" y="7151"/>
                  </a:lnTo>
                  <a:cubicBezTo>
                    <a:pt x="4823" y="7079"/>
                    <a:pt x="4858" y="6996"/>
                    <a:pt x="4942" y="6984"/>
                  </a:cubicBezTo>
                  <a:cubicBezTo>
                    <a:pt x="5608" y="6722"/>
                    <a:pt x="6168" y="6270"/>
                    <a:pt x="6585" y="5674"/>
                  </a:cubicBezTo>
                  <a:cubicBezTo>
                    <a:pt x="7001" y="5067"/>
                    <a:pt x="7228" y="4353"/>
                    <a:pt x="7228" y="3626"/>
                  </a:cubicBezTo>
                  <a:cubicBezTo>
                    <a:pt x="7240" y="2614"/>
                    <a:pt x="6835" y="1686"/>
                    <a:pt x="6108" y="995"/>
                  </a:cubicBezTo>
                  <a:cubicBezTo>
                    <a:pt x="5434" y="354"/>
                    <a:pt x="4566" y="0"/>
                    <a:pt x="36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42"/>
            <p:cNvSpPr/>
            <p:nvPr/>
          </p:nvSpPr>
          <p:spPr>
            <a:xfrm>
              <a:off x="4886264" y="3536706"/>
              <a:ext cx="48919" cy="10662"/>
            </a:xfrm>
            <a:custGeom>
              <a:rect b="b" l="l" r="r" t="t"/>
              <a:pathLst>
                <a:path extrusionOk="0" h="335" w="1537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6" y="251"/>
                    <a:pt x="1536" y="167"/>
                  </a:cubicBezTo>
                  <a:cubicBezTo>
                    <a:pt x="1536" y="60"/>
                    <a:pt x="1465" y="1"/>
                    <a:pt x="13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42"/>
            <p:cNvSpPr/>
            <p:nvPr/>
          </p:nvSpPr>
          <p:spPr>
            <a:xfrm>
              <a:off x="5187894" y="3536706"/>
              <a:ext cx="48919" cy="10662"/>
            </a:xfrm>
            <a:custGeom>
              <a:rect b="b" l="l" r="r" t="t"/>
              <a:pathLst>
                <a:path extrusionOk="0" h="335" w="1537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7" y="251"/>
                    <a:pt x="1537" y="167"/>
                  </a:cubicBezTo>
                  <a:cubicBezTo>
                    <a:pt x="1537" y="60"/>
                    <a:pt x="1465" y="1"/>
                    <a:pt x="13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42"/>
            <p:cNvSpPr/>
            <p:nvPr/>
          </p:nvSpPr>
          <p:spPr>
            <a:xfrm>
              <a:off x="5056414" y="3366174"/>
              <a:ext cx="10248" cy="48919"/>
            </a:xfrm>
            <a:custGeom>
              <a:rect b="b" l="l" r="r" t="t"/>
              <a:pathLst>
                <a:path extrusionOk="0" h="1537" w="322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1370"/>
                  </a:lnTo>
                  <a:cubicBezTo>
                    <a:pt x="0" y="1465"/>
                    <a:pt x="72" y="1537"/>
                    <a:pt x="167" y="1537"/>
                  </a:cubicBezTo>
                  <a:cubicBezTo>
                    <a:pt x="250" y="1537"/>
                    <a:pt x="322" y="1465"/>
                    <a:pt x="322" y="1370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42"/>
            <p:cNvSpPr/>
            <p:nvPr/>
          </p:nvSpPr>
          <p:spPr>
            <a:xfrm>
              <a:off x="4978723" y="3650744"/>
              <a:ext cx="22757" cy="29249"/>
            </a:xfrm>
            <a:custGeom>
              <a:rect b="b" l="l" r="r" t="t"/>
              <a:pathLst>
                <a:path extrusionOk="0" h="919" w="715">
                  <a:moveTo>
                    <a:pt x="525" y="1"/>
                  </a:moveTo>
                  <a:cubicBezTo>
                    <a:pt x="470" y="1"/>
                    <a:pt x="413" y="30"/>
                    <a:pt x="381" y="85"/>
                  </a:cubicBezTo>
                  <a:lnTo>
                    <a:pt x="48" y="680"/>
                  </a:lnTo>
                  <a:cubicBezTo>
                    <a:pt x="0" y="752"/>
                    <a:pt x="24" y="859"/>
                    <a:pt x="108" y="894"/>
                  </a:cubicBezTo>
                  <a:cubicBezTo>
                    <a:pt x="131" y="918"/>
                    <a:pt x="167" y="918"/>
                    <a:pt x="179" y="918"/>
                  </a:cubicBezTo>
                  <a:cubicBezTo>
                    <a:pt x="239" y="918"/>
                    <a:pt x="286" y="883"/>
                    <a:pt x="310" y="835"/>
                  </a:cubicBezTo>
                  <a:lnTo>
                    <a:pt x="655" y="240"/>
                  </a:lnTo>
                  <a:cubicBezTo>
                    <a:pt x="715" y="156"/>
                    <a:pt x="703" y="61"/>
                    <a:pt x="608" y="25"/>
                  </a:cubicBezTo>
                  <a:cubicBezTo>
                    <a:pt x="583" y="9"/>
                    <a:pt x="554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42"/>
            <p:cNvSpPr/>
            <p:nvPr/>
          </p:nvSpPr>
          <p:spPr>
            <a:xfrm>
              <a:off x="5121597" y="3403380"/>
              <a:ext cx="22757" cy="29154"/>
            </a:xfrm>
            <a:custGeom>
              <a:rect b="b" l="l" r="r" t="t"/>
              <a:pathLst>
                <a:path extrusionOk="0" h="916" w="715">
                  <a:moveTo>
                    <a:pt x="537" y="1"/>
                  </a:moveTo>
                  <a:cubicBezTo>
                    <a:pt x="476" y="1"/>
                    <a:pt x="418" y="33"/>
                    <a:pt x="393" y="82"/>
                  </a:cubicBezTo>
                  <a:lnTo>
                    <a:pt x="48" y="677"/>
                  </a:lnTo>
                  <a:cubicBezTo>
                    <a:pt x="0" y="749"/>
                    <a:pt x="36" y="856"/>
                    <a:pt x="107" y="904"/>
                  </a:cubicBezTo>
                  <a:cubicBezTo>
                    <a:pt x="143" y="915"/>
                    <a:pt x="167" y="915"/>
                    <a:pt x="179" y="915"/>
                  </a:cubicBezTo>
                  <a:cubicBezTo>
                    <a:pt x="238" y="915"/>
                    <a:pt x="286" y="880"/>
                    <a:pt x="322" y="844"/>
                  </a:cubicBezTo>
                  <a:lnTo>
                    <a:pt x="655" y="249"/>
                  </a:lnTo>
                  <a:cubicBezTo>
                    <a:pt x="715" y="165"/>
                    <a:pt x="691" y="70"/>
                    <a:pt x="619" y="22"/>
                  </a:cubicBezTo>
                  <a:cubicBezTo>
                    <a:pt x="593" y="8"/>
                    <a:pt x="565" y="1"/>
                    <a:pt x="5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42"/>
            <p:cNvSpPr/>
            <p:nvPr/>
          </p:nvSpPr>
          <p:spPr>
            <a:xfrm>
              <a:off x="4922643" y="3459842"/>
              <a:ext cx="31095" cy="21197"/>
            </a:xfrm>
            <a:custGeom>
              <a:rect b="b" l="l" r="r" t="t"/>
              <a:pathLst>
                <a:path extrusionOk="0" h="666" w="977">
                  <a:moveTo>
                    <a:pt x="199" y="1"/>
                  </a:moveTo>
                  <a:cubicBezTo>
                    <a:pt x="141" y="1"/>
                    <a:pt x="81" y="33"/>
                    <a:pt x="48" y="82"/>
                  </a:cubicBezTo>
                  <a:cubicBezTo>
                    <a:pt x="0" y="153"/>
                    <a:pt x="36" y="261"/>
                    <a:pt x="108" y="308"/>
                  </a:cubicBezTo>
                  <a:lnTo>
                    <a:pt x="703" y="642"/>
                  </a:lnTo>
                  <a:cubicBezTo>
                    <a:pt x="739" y="665"/>
                    <a:pt x="762" y="665"/>
                    <a:pt x="774" y="665"/>
                  </a:cubicBezTo>
                  <a:cubicBezTo>
                    <a:pt x="834" y="665"/>
                    <a:pt x="881" y="630"/>
                    <a:pt x="917" y="582"/>
                  </a:cubicBezTo>
                  <a:cubicBezTo>
                    <a:pt x="977" y="511"/>
                    <a:pt x="941" y="404"/>
                    <a:pt x="870" y="368"/>
                  </a:cubicBezTo>
                  <a:lnTo>
                    <a:pt x="274" y="23"/>
                  </a:lnTo>
                  <a:cubicBezTo>
                    <a:pt x="252" y="8"/>
                    <a:pt x="226" y="1"/>
                    <a:pt x="1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42"/>
            <p:cNvSpPr/>
            <p:nvPr/>
          </p:nvSpPr>
          <p:spPr>
            <a:xfrm>
              <a:off x="5169720" y="3602334"/>
              <a:ext cx="30714" cy="21197"/>
            </a:xfrm>
            <a:custGeom>
              <a:rect b="b" l="l" r="r" t="t"/>
              <a:pathLst>
                <a:path extrusionOk="0" h="666" w="965">
                  <a:moveTo>
                    <a:pt x="187" y="1"/>
                  </a:moveTo>
                  <a:cubicBezTo>
                    <a:pt x="129" y="1"/>
                    <a:pt x="69" y="33"/>
                    <a:pt x="36" y="82"/>
                  </a:cubicBezTo>
                  <a:cubicBezTo>
                    <a:pt x="0" y="153"/>
                    <a:pt x="24" y="260"/>
                    <a:pt x="95" y="308"/>
                  </a:cubicBezTo>
                  <a:lnTo>
                    <a:pt x="691" y="653"/>
                  </a:lnTo>
                  <a:cubicBezTo>
                    <a:pt x="727" y="665"/>
                    <a:pt x="750" y="665"/>
                    <a:pt x="774" y="665"/>
                  </a:cubicBezTo>
                  <a:cubicBezTo>
                    <a:pt x="834" y="665"/>
                    <a:pt x="869" y="629"/>
                    <a:pt x="905" y="594"/>
                  </a:cubicBezTo>
                  <a:cubicBezTo>
                    <a:pt x="965" y="510"/>
                    <a:pt x="953" y="415"/>
                    <a:pt x="857" y="368"/>
                  </a:cubicBezTo>
                  <a:lnTo>
                    <a:pt x="262" y="22"/>
                  </a:lnTo>
                  <a:cubicBezTo>
                    <a:pt x="240" y="7"/>
                    <a:pt x="214" y="1"/>
                    <a:pt x="1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42"/>
            <p:cNvSpPr/>
            <p:nvPr/>
          </p:nvSpPr>
          <p:spPr>
            <a:xfrm>
              <a:off x="5121597" y="3650744"/>
              <a:ext cx="22757" cy="29249"/>
            </a:xfrm>
            <a:custGeom>
              <a:rect b="b" l="l" r="r" t="t"/>
              <a:pathLst>
                <a:path extrusionOk="0" h="919" w="715">
                  <a:moveTo>
                    <a:pt x="190" y="1"/>
                  </a:moveTo>
                  <a:cubicBezTo>
                    <a:pt x="161" y="1"/>
                    <a:pt x="132" y="9"/>
                    <a:pt x="107" y="25"/>
                  </a:cubicBezTo>
                  <a:cubicBezTo>
                    <a:pt x="36" y="61"/>
                    <a:pt x="0" y="168"/>
                    <a:pt x="48" y="240"/>
                  </a:cubicBezTo>
                  <a:lnTo>
                    <a:pt x="393" y="835"/>
                  </a:lnTo>
                  <a:cubicBezTo>
                    <a:pt x="417" y="883"/>
                    <a:pt x="476" y="918"/>
                    <a:pt x="524" y="918"/>
                  </a:cubicBezTo>
                  <a:cubicBezTo>
                    <a:pt x="560" y="918"/>
                    <a:pt x="584" y="918"/>
                    <a:pt x="595" y="894"/>
                  </a:cubicBezTo>
                  <a:cubicBezTo>
                    <a:pt x="691" y="859"/>
                    <a:pt x="715" y="752"/>
                    <a:pt x="679" y="680"/>
                  </a:cubicBezTo>
                  <a:lnTo>
                    <a:pt x="334" y="85"/>
                  </a:lnTo>
                  <a:cubicBezTo>
                    <a:pt x="302" y="30"/>
                    <a:pt x="245" y="1"/>
                    <a:pt x="19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42"/>
            <p:cNvSpPr/>
            <p:nvPr/>
          </p:nvSpPr>
          <p:spPr>
            <a:xfrm>
              <a:off x="4978723" y="3403380"/>
              <a:ext cx="22757" cy="29154"/>
            </a:xfrm>
            <a:custGeom>
              <a:rect b="b" l="l" r="r" t="t"/>
              <a:pathLst>
                <a:path extrusionOk="0" h="916" w="715">
                  <a:moveTo>
                    <a:pt x="182" y="1"/>
                  </a:moveTo>
                  <a:cubicBezTo>
                    <a:pt x="156" y="1"/>
                    <a:pt x="130" y="8"/>
                    <a:pt x="108" y="22"/>
                  </a:cubicBezTo>
                  <a:cubicBezTo>
                    <a:pt x="24" y="70"/>
                    <a:pt x="0" y="177"/>
                    <a:pt x="48" y="249"/>
                  </a:cubicBezTo>
                  <a:lnTo>
                    <a:pt x="381" y="844"/>
                  </a:lnTo>
                  <a:cubicBezTo>
                    <a:pt x="417" y="892"/>
                    <a:pt x="477" y="915"/>
                    <a:pt x="524" y="915"/>
                  </a:cubicBezTo>
                  <a:cubicBezTo>
                    <a:pt x="548" y="915"/>
                    <a:pt x="584" y="915"/>
                    <a:pt x="596" y="904"/>
                  </a:cubicBezTo>
                  <a:cubicBezTo>
                    <a:pt x="703" y="856"/>
                    <a:pt x="715" y="749"/>
                    <a:pt x="667" y="677"/>
                  </a:cubicBezTo>
                  <a:lnTo>
                    <a:pt x="322" y="82"/>
                  </a:lnTo>
                  <a:cubicBezTo>
                    <a:pt x="297" y="33"/>
                    <a:pt x="239" y="1"/>
                    <a:pt x="1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42"/>
            <p:cNvSpPr/>
            <p:nvPr/>
          </p:nvSpPr>
          <p:spPr>
            <a:xfrm>
              <a:off x="5169720" y="3459842"/>
              <a:ext cx="30714" cy="21197"/>
            </a:xfrm>
            <a:custGeom>
              <a:rect b="b" l="l" r="r" t="t"/>
              <a:pathLst>
                <a:path extrusionOk="0" h="666" w="965">
                  <a:moveTo>
                    <a:pt x="771" y="1"/>
                  </a:moveTo>
                  <a:cubicBezTo>
                    <a:pt x="744" y="1"/>
                    <a:pt x="717" y="8"/>
                    <a:pt x="691" y="23"/>
                  </a:cubicBezTo>
                  <a:lnTo>
                    <a:pt x="95" y="368"/>
                  </a:lnTo>
                  <a:cubicBezTo>
                    <a:pt x="24" y="404"/>
                    <a:pt x="0" y="511"/>
                    <a:pt x="36" y="582"/>
                  </a:cubicBezTo>
                  <a:cubicBezTo>
                    <a:pt x="72" y="630"/>
                    <a:pt x="131" y="665"/>
                    <a:pt x="179" y="665"/>
                  </a:cubicBezTo>
                  <a:cubicBezTo>
                    <a:pt x="203" y="665"/>
                    <a:pt x="238" y="665"/>
                    <a:pt x="250" y="642"/>
                  </a:cubicBezTo>
                  <a:lnTo>
                    <a:pt x="846" y="308"/>
                  </a:lnTo>
                  <a:cubicBezTo>
                    <a:pt x="953" y="261"/>
                    <a:pt x="965" y="153"/>
                    <a:pt x="917" y="82"/>
                  </a:cubicBezTo>
                  <a:cubicBezTo>
                    <a:pt x="884" y="33"/>
                    <a:pt x="829" y="1"/>
                    <a:pt x="7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42"/>
            <p:cNvSpPr/>
            <p:nvPr/>
          </p:nvSpPr>
          <p:spPr>
            <a:xfrm>
              <a:off x="4922643" y="3602334"/>
              <a:ext cx="31095" cy="21197"/>
            </a:xfrm>
            <a:custGeom>
              <a:rect b="b" l="l" r="r" t="t"/>
              <a:pathLst>
                <a:path extrusionOk="0" h="666" w="977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8" y="368"/>
                  </a:lnTo>
                  <a:cubicBezTo>
                    <a:pt x="36" y="415"/>
                    <a:pt x="0" y="510"/>
                    <a:pt x="48" y="594"/>
                  </a:cubicBezTo>
                  <a:cubicBezTo>
                    <a:pt x="84" y="629"/>
                    <a:pt x="131" y="665"/>
                    <a:pt x="179" y="665"/>
                  </a:cubicBezTo>
                  <a:cubicBezTo>
                    <a:pt x="215" y="665"/>
                    <a:pt x="238" y="665"/>
                    <a:pt x="262" y="653"/>
                  </a:cubicBezTo>
                  <a:lnTo>
                    <a:pt x="858" y="308"/>
                  </a:lnTo>
                  <a:cubicBezTo>
                    <a:pt x="941" y="260"/>
                    <a:pt x="977" y="153"/>
                    <a:pt x="929" y="82"/>
                  </a:cubicBezTo>
                  <a:cubicBezTo>
                    <a:pt x="896" y="33"/>
                    <a:pt x="836" y="1"/>
                    <a:pt x="7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42"/>
            <p:cNvSpPr/>
            <p:nvPr/>
          </p:nvSpPr>
          <p:spPr>
            <a:xfrm>
              <a:off x="5077993" y="3451758"/>
              <a:ext cx="70912" cy="62637"/>
            </a:xfrm>
            <a:custGeom>
              <a:rect b="b" l="l" r="r" t="t"/>
              <a:pathLst>
                <a:path extrusionOk="0" h="1968" w="2228">
                  <a:moveTo>
                    <a:pt x="186" y="1"/>
                  </a:moveTo>
                  <a:cubicBezTo>
                    <a:pt x="104" y="1"/>
                    <a:pt x="35" y="47"/>
                    <a:pt x="25" y="122"/>
                  </a:cubicBezTo>
                  <a:cubicBezTo>
                    <a:pt x="1" y="217"/>
                    <a:pt x="49" y="300"/>
                    <a:pt x="144" y="312"/>
                  </a:cubicBezTo>
                  <a:cubicBezTo>
                    <a:pt x="930" y="527"/>
                    <a:pt x="1584" y="1098"/>
                    <a:pt x="1894" y="1860"/>
                  </a:cubicBezTo>
                  <a:cubicBezTo>
                    <a:pt x="1930" y="1920"/>
                    <a:pt x="1989" y="1967"/>
                    <a:pt x="2049" y="1967"/>
                  </a:cubicBezTo>
                  <a:cubicBezTo>
                    <a:pt x="2061" y="1967"/>
                    <a:pt x="2085" y="1967"/>
                    <a:pt x="2108" y="1955"/>
                  </a:cubicBezTo>
                  <a:cubicBezTo>
                    <a:pt x="2192" y="1908"/>
                    <a:pt x="2227" y="1812"/>
                    <a:pt x="2192" y="1729"/>
                  </a:cubicBezTo>
                  <a:cubicBezTo>
                    <a:pt x="1846" y="884"/>
                    <a:pt x="1108" y="229"/>
                    <a:pt x="215" y="3"/>
                  </a:cubicBezTo>
                  <a:cubicBezTo>
                    <a:pt x="206" y="1"/>
                    <a:pt x="196" y="1"/>
                    <a:pt x="1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9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43"/>
          <p:cNvSpPr txBox="1"/>
          <p:nvPr>
            <p:ph idx="1" type="subTitle"/>
          </p:nvPr>
        </p:nvSpPr>
        <p:spPr>
          <a:xfrm>
            <a:off x="4523650" y="1792700"/>
            <a:ext cx="3940800" cy="239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Alteration of the biosensor to acutely read Na/K+ in blood 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Combine</a:t>
            </a:r>
            <a:r>
              <a:rPr lang="en" sz="1400"/>
              <a:t> a skin-interfaced </a:t>
            </a:r>
            <a:r>
              <a:rPr b="1" lang="en" sz="1400"/>
              <a:t>microneedle biosensor </a:t>
            </a:r>
            <a:r>
              <a:rPr lang="en" sz="1400"/>
              <a:t>with a </a:t>
            </a:r>
            <a:r>
              <a:rPr b="1" lang="en" sz="1400"/>
              <a:t>digital platform </a:t>
            </a:r>
            <a:r>
              <a:rPr lang="en" sz="1400"/>
              <a:t>to display electrolyte readings: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Share data with medical providers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Track patient status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Analyze treatment impacts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Improve overall health management</a:t>
            </a:r>
            <a:endParaRPr sz="1400"/>
          </a:p>
        </p:txBody>
      </p:sp>
      <p:sp>
        <p:nvSpPr>
          <p:cNvPr id="1531" name="Google Shape;1531;p43"/>
          <p:cNvSpPr txBox="1"/>
          <p:nvPr>
            <p:ph idx="4" type="subTitle"/>
          </p:nvPr>
        </p:nvSpPr>
        <p:spPr>
          <a:xfrm>
            <a:off x="4523650" y="803300"/>
            <a:ext cx="3823800" cy="98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Adjust the continuous glucose monitor…</a:t>
            </a:r>
            <a:endParaRPr/>
          </a:p>
        </p:txBody>
      </p:sp>
      <p:pic>
        <p:nvPicPr>
          <p:cNvPr id="1532" name="Google Shape;153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3825" y="248250"/>
            <a:ext cx="2779775" cy="3892849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33" name="Google Shape;1533;p43"/>
          <p:cNvSpPr/>
          <p:nvPr/>
        </p:nvSpPr>
        <p:spPr>
          <a:xfrm>
            <a:off x="2612375" y="2826650"/>
            <a:ext cx="671400" cy="323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1534" name="Google Shape;1534;p43"/>
          <p:cNvSpPr txBox="1"/>
          <p:nvPr/>
        </p:nvSpPr>
        <p:spPr>
          <a:xfrm>
            <a:off x="1047150" y="4184300"/>
            <a:ext cx="3343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Dexcom, Inc. (2025). Preconnected Analyte Sensors. (US 2025/0032008 A1). U.S. Patent and Trademark Office. </a:t>
            </a:r>
            <a:endParaRPr i="1" sz="12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8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44"/>
          <p:cNvSpPr txBox="1"/>
          <p:nvPr>
            <p:ph type="title"/>
          </p:nvPr>
        </p:nvSpPr>
        <p:spPr>
          <a:xfrm>
            <a:off x="589400" y="2236300"/>
            <a:ext cx="7859400" cy="129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Insights from Survey 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&amp; Key Opinion Leaders</a:t>
            </a:r>
            <a:endParaRPr sz="3600"/>
          </a:p>
        </p:txBody>
      </p:sp>
      <p:sp>
        <p:nvSpPr>
          <p:cNvPr id="1540" name="Google Shape;1540;p44"/>
          <p:cNvSpPr txBox="1"/>
          <p:nvPr>
            <p:ph idx="2" type="title"/>
          </p:nvPr>
        </p:nvSpPr>
        <p:spPr>
          <a:xfrm>
            <a:off x="713225" y="1405400"/>
            <a:ext cx="13326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1541" name="Google Shape;1541;p44"/>
          <p:cNvGrpSpPr/>
          <p:nvPr/>
        </p:nvGrpSpPr>
        <p:grpSpPr>
          <a:xfrm>
            <a:off x="2125375" y="647659"/>
            <a:ext cx="4241821" cy="1310391"/>
            <a:chOff x="2125375" y="647659"/>
            <a:chExt cx="4241821" cy="1310391"/>
          </a:xfrm>
        </p:grpSpPr>
        <p:grpSp>
          <p:nvGrpSpPr>
            <p:cNvPr id="1542" name="Google Shape;1542;p44"/>
            <p:cNvGrpSpPr/>
            <p:nvPr/>
          </p:nvGrpSpPr>
          <p:grpSpPr>
            <a:xfrm>
              <a:off x="2125375" y="1694525"/>
              <a:ext cx="989013" cy="263525"/>
              <a:chOff x="4872038" y="3216275"/>
              <a:chExt cx="989013" cy="263525"/>
            </a:xfrm>
          </p:grpSpPr>
          <p:sp>
            <p:nvSpPr>
              <p:cNvPr id="1543" name="Google Shape;1543;p44"/>
              <p:cNvSpPr/>
              <p:nvPr/>
            </p:nvSpPr>
            <p:spPr>
              <a:xfrm>
                <a:off x="5249863" y="3216275"/>
                <a:ext cx="161925" cy="263525"/>
              </a:xfrm>
              <a:custGeom>
                <a:rect b="b" l="l" r="r" t="t"/>
                <a:pathLst>
                  <a:path extrusionOk="0" h="166" w="102">
                    <a:moveTo>
                      <a:pt x="101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102" y="0"/>
                    </a:lnTo>
                    <a:lnTo>
                      <a:pt x="22" y="84"/>
                    </a:lnTo>
                    <a:lnTo>
                      <a:pt x="10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44"/>
              <p:cNvSpPr/>
              <p:nvPr/>
            </p:nvSpPr>
            <p:spPr>
              <a:xfrm>
                <a:off x="5072063" y="3216275"/>
                <a:ext cx="169863" cy="263525"/>
              </a:xfrm>
              <a:custGeom>
                <a:rect b="b" l="l" r="r" t="t"/>
                <a:pathLst>
                  <a:path extrusionOk="0" h="166" w="107">
                    <a:moveTo>
                      <a:pt x="106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07" y="0"/>
                    </a:lnTo>
                    <a:lnTo>
                      <a:pt x="27" y="84"/>
                    </a:lnTo>
                    <a:lnTo>
                      <a:pt x="106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p44"/>
              <p:cNvSpPr/>
              <p:nvPr/>
            </p:nvSpPr>
            <p:spPr>
              <a:xfrm>
                <a:off x="4872038" y="3216275"/>
                <a:ext cx="193675" cy="263525"/>
              </a:xfrm>
              <a:custGeom>
                <a:rect b="b" l="l" r="r" t="t"/>
                <a:pathLst>
                  <a:path extrusionOk="0" h="166" w="122">
                    <a:moveTo>
                      <a:pt x="121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22" y="0"/>
                    </a:lnTo>
                    <a:lnTo>
                      <a:pt x="41" y="84"/>
                    </a:lnTo>
                    <a:lnTo>
                      <a:pt x="12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6" name="Google Shape;1546;p44"/>
              <p:cNvSpPr/>
              <p:nvPr/>
            </p:nvSpPr>
            <p:spPr>
              <a:xfrm>
                <a:off x="5726113" y="3216275"/>
                <a:ext cx="134938" cy="263525"/>
              </a:xfrm>
              <a:custGeom>
                <a:rect b="b" l="l" r="r" t="t"/>
                <a:pathLst>
                  <a:path extrusionOk="0" h="166" w="85">
                    <a:moveTo>
                      <a:pt x="85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5" y="84"/>
                    </a:lnTo>
                    <a:lnTo>
                      <a:pt x="85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7" name="Google Shape;1547;p44"/>
              <p:cNvSpPr/>
              <p:nvPr/>
            </p:nvSpPr>
            <p:spPr>
              <a:xfrm>
                <a:off x="5419725" y="3216275"/>
                <a:ext cx="152400" cy="263525"/>
              </a:xfrm>
              <a:custGeom>
                <a:rect b="b" l="l" r="r" t="t"/>
                <a:pathLst>
                  <a:path extrusionOk="0" h="166" w="96">
                    <a:moveTo>
                      <a:pt x="95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96" y="0"/>
                    </a:lnTo>
                    <a:lnTo>
                      <a:pt x="16" y="84"/>
                    </a:lnTo>
                    <a:lnTo>
                      <a:pt x="95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44"/>
              <p:cNvSpPr/>
              <p:nvPr/>
            </p:nvSpPr>
            <p:spPr>
              <a:xfrm>
                <a:off x="5580063" y="3216275"/>
                <a:ext cx="139700" cy="263525"/>
              </a:xfrm>
              <a:custGeom>
                <a:rect b="b" l="l" r="r" t="t"/>
                <a:pathLst>
                  <a:path extrusionOk="0" h="166" w="88">
                    <a:moveTo>
                      <a:pt x="87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8" y="84"/>
                    </a:lnTo>
                    <a:lnTo>
                      <a:pt x="87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9" name="Google Shape;1549;p44"/>
            <p:cNvGrpSpPr/>
            <p:nvPr/>
          </p:nvGrpSpPr>
          <p:grpSpPr>
            <a:xfrm>
              <a:off x="5784272" y="647659"/>
              <a:ext cx="582924" cy="155322"/>
              <a:chOff x="4872038" y="3216275"/>
              <a:chExt cx="989013" cy="263525"/>
            </a:xfrm>
          </p:grpSpPr>
          <p:sp>
            <p:nvSpPr>
              <p:cNvPr id="1550" name="Google Shape;1550;p44"/>
              <p:cNvSpPr/>
              <p:nvPr/>
            </p:nvSpPr>
            <p:spPr>
              <a:xfrm>
                <a:off x="5249863" y="3216275"/>
                <a:ext cx="161925" cy="263525"/>
              </a:xfrm>
              <a:custGeom>
                <a:rect b="b" l="l" r="r" t="t"/>
                <a:pathLst>
                  <a:path extrusionOk="0" h="166" w="102">
                    <a:moveTo>
                      <a:pt x="101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102" y="0"/>
                    </a:lnTo>
                    <a:lnTo>
                      <a:pt x="22" y="84"/>
                    </a:lnTo>
                    <a:lnTo>
                      <a:pt x="10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44"/>
              <p:cNvSpPr/>
              <p:nvPr/>
            </p:nvSpPr>
            <p:spPr>
              <a:xfrm>
                <a:off x="5072063" y="3216275"/>
                <a:ext cx="169863" cy="263525"/>
              </a:xfrm>
              <a:custGeom>
                <a:rect b="b" l="l" r="r" t="t"/>
                <a:pathLst>
                  <a:path extrusionOk="0" h="166" w="107">
                    <a:moveTo>
                      <a:pt x="106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07" y="0"/>
                    </a:lnTo>
                    <a:lnTo>
                      <a:pt x="27" y="84"/>
                    </a:lnTo>
                    <a:lnTo>
                      <a:pt x="106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p44"/>
              <p:cNvSpPr/>
              <p:nvPr/>
            </p:nvSpPr>
            <p:spPr>
              <a:xfrm>
                <a:off x="4872038" y="3216275"/>
                <a:ext cx="193675" cy="263525"/>
              </a:xfrm>
              <a:custGeom>
                <a:rect b="b" l="l" r="r" t="t"/>
                <a:pathLst>
                  <a:path extrusionOk="0" h="166" w="122">
                    <a:moveTo>
                      <a:pt x="121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122" y="0"/>
                    </a:lnTo>
                    <a:lnTo>
                      <a:pt x="41" y="84"/>
                    </a:lnTo>
                    <a:lnTo>
                      <a:pt x="121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p44"/>
              <p:cNvSpPr/>
              <p:nvPr/>
            </p:nvSpPr>
            <p:spPr>
              <a:xfrm>
                <a:off x="5726113" y="3216275"/>
                <a:ext cx="134938" cy="263525"/>
              </a:xfrm>
              <a:custGeom>
                <a:rect b="b" l="l" r="r" t="t"/>
                <a:pathLst>
                  <a:path extrusionOk="0" h="166" w="85">
                    <a:moveTo>
                      <a:pt x="85" y="166"/>
                    </a:moveTo>
                    <a:lnTo>
                      <a:pt x="80" y="166"/>
                    </a:lnTo>
                    <a:lnTo>
                      <a:pt x="0" y="84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5" y="84"/>
                    </a:lnTo>
                    <a:lnTo>
                      <a:pt x="85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44"/>
              <p:cNvSpPr/>
              <p:nvPr/>
            </p:nvSpPr>
            <p:spPr>
              <a:xfrm>
                <a:off x="5419725" y="3216275"/>
                <a:ext cx="152400" cy="263525"/>
              </a:xfrm>
              <a:custGeom>
                <a:rect b="b" l="l" r="r" t="t"/>
                <a:pathLst>
                  <a:path extrusionOk="0" h="166" w="96">
                    <a:moveTo>
                      <a:pt x="95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96" y="0"/>
                    </a:lnTo>
                    <a:lnTo>
                      <a:pt x="16" y="84"/>
                    </a:lnTo>
                    <a:lnTo>
                      <a:pt x="95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p44"/>
              <p:cNvSpPr/>
              <p:nvPr/>
            </p:nvSpPr>
            <p:spPr>
              <a:xfrm>
                <a:off x="5580063" y="3216275"/>
                <a:ext cx="139700" cy="263525"/>
              </a:xfrm>
              <a:custGeom>
                <a:rect b="b" l="l" r="r" t="t"/>
                <a:pathLst>
                  <a:path extrusionOk="0" h="166" w="88">
                    <a:moveTo>
                      <a:pt x="87" y="166"/>
                    </a:moveTo>
                    <a:lnTo>
                      <a:pt x="79" y="166"/>
                    </a:lnTo>
                    <a:lnTo>
                      <a:pt x="0" y="84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8" y="84"/>
                    </a:lnTo>
                    <a:lnTo>
                      <a:pt x="87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45"/>
          <p:cNvSpPr txBox="1"/>
          <p:nvPr>
            <p:ph type="title"/>
          </p:nvPr>
        </p:nvSpPr>
        <p:spPr>
          <a:xfrm>
            <a:off x="720000" y="445025"/>
            <a:ext cx="77040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Survey Results</a:t>
            </a:r>
            <a:endParaRPr/>
          </a:p>
        </p:txBody>
      </p:sp>
      <p:graphicFrame>
        <p:nvGraphicFramePr>
          <p:cNvPr id="1561" name="Google Shape;1561;p45"/>
          <p:cNvGraphicFramePr/>
          <p:nvPr/>
        </p:nvGraphicFramePr>
        <p:xfrm>
          <a:off x="792525" y="1750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{44D88C5D-2440-4750-BD1E-0A90D4883C50}</a:tableStyleId>
              </a:tblPr>
              <a:tblGrid>
                <a:gridCol w="2300350"/>
                <a:gridCol w="2661950"/>
                <a:gridCol w="24811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Syne"/>
                          <a:ea typeface="Syne"/>
                          <a:cs typeface="Syne"/>
                          <a:sym typeface="Syne"/>
                        </a:rPr>
                        <a:t>Chronic Kidney Disease Patients</a:t>
                      </a:r>
                      <a:endParaRPr b="1" sz="1600">
                        <a:solidFill>
                          <a:schemeClr val="dk1"/>
                        </a:solidFill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Syne"/>
                          <a:ea typeface="Syne"/>
                          <a:cs typeface="Syne"/>
                          <a:sym typeface="Syne"/>
                        </a:rPr>
                        <a:t>Specialists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Total Responses</a:t>
                      </a:r>
                      <a:endParaRPr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30</a:t>
                      </a:r>
                      <a:endParaRPr sz="130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17</a:t>
                      </a:r>
                      <a:endParaRPr sz="130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Valid Responses</a:t>
                      </a:r>
                      <a:endParaRPr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20</a:t>
                      </a:r>
                      <a:endParaRPr sz="130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5</a:t>
                      </a:r>
                      <a:endParaRPr sz="130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Contact Method</a:t>
                      </a:r>
                      <a:endParaRPr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Social Media</a:t>
                      </a:r>
                      <a:endParaRPr sz="130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Email, word of mouth</a:t>
                      </a:r>
                      <a:endParaRPr sz="130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62" name="Google Shape;1562;p45"/>
          <p:cNvSpPr/>
          <p:nvPr/>
        </p:nvSpPr>
        <p:spPr>
          <a:xfrm>
            <a:off x="4178450" y="3733350"/>
            <a:ext cx="551400" cy="572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1563" name="Google Shape;1563;p45"/>
          <p:cNvSpPr/>
          <p:nvPr/>
        </p:nvSpPr>
        <p:spPr>
          <a:xfrm rot="10800000">
            <a:off x="6737000" y="1091525"/>
            <a:ext cx="551400" cy="572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1564" name="Google Shape;1564;p45"/>
          <p:cNvSpPr txBox="1"/>
          <p:nvPr>
            <p:ph idx="4294967295" type="subTitle"/>
          </p:nvPr>
        </p:nvSpPr>
        <p:spPr>
          <a:xfrm>
            <a:off x="2810600" y="4306050"/>
            <a:ext cx="32871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Impact of Na/K+ on health, willingness to purchase, desired features</a:t>
            </a:r>
            <a:endParaRPr sz="1300"/>
          </a:p>
        </p:txBody>
      </p:sp>
      <p:sp>
        <p:nvSpPr>
          <p:cNvPr id="1565" name="Google Shape;1565;p45"/>
          <p:cNvSpPr txBox="1"/>
          <p:nvPr>
            <p:ph idx="4294967295" type="subTitle"/>
          </p:nvPr>
        </p:nvSpPr>
        <p:spPr>
          <a:xfrm>
            <a:off x="5553800" y="496050"/>
            <a:ext cx="29178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Current measurement challenges, adoption scenarios, limiting factors</a:t>
            </a:r>
            <a:endParaRPr sz="1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7 Steps Of Risk Management Process Business Plan by Slidesgo">
  <a:themeElements>
    <a:clrScheme name="Simple Light">
      <a:dk1>
        <a:srgbClr val="2D2D30"/>
      </a:dk1>
      <a:lt1>
        <a:srgbClr val="F8F8F8"/>
      </a:lt1>
      <a:dk2>
        <a:srgbClr val="DDDDDD"/>
      </a:dk2>
      <a:lt2>
        <a:srgbClr val="AAAAB1"/>
      </a:lt2>
      <a:accent1>
        <a:srgbClr val="9BACCC"/>
      </a:accent1>
      <a:accent2>
        <a:srgbClr val="67799C"/>
      </a:accent2>
      <a:accent3>
        <a:srgbClr val="455475"/>
      </a:accent3>
      <a:accent4>
        <a:srgbClr val="283245"/>
      </a:accent4>
      <a:accent5>
        <a:srgbClr val="FFFFFF"/>
      </a:accent5>
      <a:accent6>
        <a:srgbClr val="FFFFFF"/>
      </a:accent6>
      <a:hlink>
        <a:srgbClr val="2D2D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