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Hanken Grotesk"/>
      <p:regular r:id="rId39"/>
      <p:bold r:id="rId40"/>
      <p:italic r:id="rId41"/>
      <p:boldItalic r:id="rId42"/>
    </p:embeddedFont>
    <p:embeddedFont>
      <p:font typeface="Arimo"/>
      <p:regular r:id="rId43"/>
      <p:bold r:id="rId44"/>
      <p:italic r:id="rId45"/>
      <p:boldItalic r:id="rId46"/>
    </p:embeddedFont>
    <p:embeddedFont>
      <p:font typeface="Montserrat"/>
      <p:regular r:id="rId47"/>
      <p:bold r:id="rId48"/>
      <p:italic r:id="rId49"/>
      <p:boldItalic r:id="rId50"/>
    </p:embeddedFont>
    <p:embeddedFont>
      <p:font typeface="Barlow ExtraBold"/>
      <p:bold r:id="rId51"/>
      <p:boldItalic r:id="rId52"/>
    </p:embeddedFont>
    <p:embeddedFont>
      <p:font typeface="Barlow"/>
      <p:regular r:id="rId53"/>
      <p:bold r:id="rId54"/>
      <p:italic r:id="rId55"/>
      <p:boldItalic r:id="rId56"/>
    </p:embeddedFont>
    <p:embeddedFont>
      <p:font typeface="Barlow Black"/>
      <p:bold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3F6ECF8-1203-4EE2-AF59-A5A6704C0563}">
  <a:tblStyle styleId="{33F6ECF8-1203-4EE2-AF59-A5A6704C05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ankenGrotesk-bold.fntdata"/><Relationship Id="rId42" Type="http://schemas.openxmlformats.org/officeDocument/2006/relationships/font" Target="fonts/HankenGrotesk-boldItalic.fntdata"/><Relationship Id="rId41" Type="http://schemas.openxmlformats.org/officeDocument/2006/relationships/font" Target="fonts/HankenGrotesk-italic.fntdata"/><Relationship Id="rId44" Type="http://schemas.openxmlformats.org/officeDocument/2006/relationships/font" Target="fonts/Arimo-bold.fntdata"/><Relationship Id="rId43" Type="http://schemas.openxmlformats.org/officeDocument/2006/relationships/font" Target="fonts/Arimo-regular.fntdata"/><Relationship Id="rId46" Type="http://schemas.openxmlformats.org/officeDocument/2006/relationships/font" Target="fonts/Arimo-boldItalic.fntdata"/><Relationship Id="rId45" Type="http://schemas.openxmlformats.org/officeDocument/2006/relationships/font" Target="fonts/Arim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HankenGrotesk-regular.fntdata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BarlowExtraBold-bold.fntdata"/><Relationship Id="rId50" Type="http://schemas.openxmlformats.org/officeDocument/2006/relationships/font" Target="fonts/Montserrat-boldItalic.fntdata"/><Relationship Id="rId53" Type="http://schemas.openxmlformats.org/officeDocument/2006/relationships/font" Target="fonts/Barlow-regular.fntdata"/><Relationship Id="rId52" Type="http://schemas.openxmlformats.org/officeDocument/2006/relationships/font" Target="fonts/BarlowExtraBold-boldItalic.fntdata"/><Relationship Id="rId11" Type="http://schemas.openxmlformats.org/officeDocument/2006/relationships/slide" Target="slides/slide6.xml"/><Relationship Id="rId55" Type="http://schemas.openxmlformats.org/officeDocument/2006/relationships/font" Target="fonts/Barlow-italic.fntdata"/><Relationship Id="rId10" Type="http://schemas.openxmlformats.org/officeDocument/2006/relationships/slide" Target="slides/slide5.xml"/><Relationship Id="rId54" Type="http://schemas.openxmlformats.org/officeDocument/2006/relationships/font" Target="fonts/Barlow-bold.fntdata"/><Relationship Id="rId13" Type="http://schemas.openxmlformats.org/officeDocument/2006/relationships/slide" Target="slides/slide8.xml"/><Relationship Id="rId57" Type="http://schemas.openxmlformats.org/officeDocument/2006/relationships/font" Target="fonts/BarlowBlack-bold.fntdata"/><Relationship Id="rId12" Type="http://schemas.openxmlformats.org/officeDocument/2006/relationships/slide" Target="slides/slide7.xml"/><Relationship Id="rId56" Type="http://schemas.openxmlformats.org/officeDocument/2006/relationships/font" Target="fonts/Barlow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BarlowBlack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940cb17f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940cb17f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3aa20dc43e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3aa20dc43e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2944d83454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2944d83454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340d5af0fd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340d5af0fd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40baed42a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g340baed42a7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40baed42a7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g340baed42a7_0_2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2944d83454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2944d83454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33aa20dc43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33aa20dc43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33f26f2c6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33f26f2c6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@charlie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2944d83454e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2944d83454e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P+T is pharmacy and therapeutics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3408f7b6d0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3408f7b6d0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@charlie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944d8345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944d8345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340b3ac47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340b3ac47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@charlie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2944d83454e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2944d83454e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elise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3409ef1411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3409ef1411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elise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3409ef141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3409ef141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elise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3409ef1411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3409ef1411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elise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33f3f4b403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33f3f4b403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2363A"/>
                </a:solidFill>
                <a:highlight>
                  <a:srgbClr val="FFFFFF"/>
                </a:highlight>
              </a:rPr>
              <a:t>https://ncsu.qualtrics.com/jfe/form/SV_4Hgigiyz5UaFwN0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33aa20dc43e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33aa20dc43e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Charlie i finish it up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2944d83454e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2944d83454e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2944d83454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2944d83454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33aa20dc43e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33aa20dc43e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font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944d83454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944d83454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2944d83454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2944d83454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b1fa4ddd8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b1fa4ddd8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2944d83454e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2944d83454e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e21fa792ad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e21fa792ad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940cb17f68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2940cb17f68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944d83454e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2944d83454e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944d83454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2944d83454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944d83454e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2944d83454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7650" lvl="0" marL="28575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200"/>
              <a:buFont typeface="Arimo"/>
              <a:buChar char="▫"/>
            </a:pPr>
            <a:r>
              <a:rPr b="1" lang="en" sz="12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Market Research and Feedback</a:t>
            </a:r>
            <a:endParaRPr b="1" sz="12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200"/>
              <a:buFont typeface="Arimo"/>
              <a:buChar char="○"/>
            </a:pPr>
            <a:r>
              <a:rPr lang="en" sz="12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Surveys/feedback from patients and inpatient specialists to gauge utility and impact on clinical decisions</a:t>
            </a:r>
            <a:endParaRPr sz="12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200"/>
              <a:buFont typeface="Arimo"/>
              <a:buChar char="■"/>
            </a:pPr>
            <a:r>
              <a:rPr lang="en" sz="12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Ex. Could device reduce ICU transfers and improve decision making in real-world hospital settings?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40f0a89ae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40f0a89ae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Charlie - 1-8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3aa20dc4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3aa20dc4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425950" y="-67100"/>
            <a:ext cx="6324254" cy="5873327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-5894531">
            <a:off x="-1236686" y="560230"/>
            <a:ext cx="2333939" cy="1814221"/>
          </a:xfrm>
          <a:custGeom>
            <a:rect b="b" l="l" r="r" t="t"/>
            <a:pathLst>
              <a:path extrusionOk="0" h="912570" w="1173993">
                <a:moveTo>
                  <a:pt x="154334" y="626177"/>
                </a:moveTo>
                <a:cubicBezTo>
                  <a:pt x="290283" y="757444"/>
                  <a:pt x="548955" y="906290"/>
                  <a:pt x="775397" y="912485"/>
                </a:cubicBezTo>
                <a:cubicBezTo>
                  <a:pt x="984594" y="918262"/>
                  <a:pt x="1188349" y="627768"/>
                  <a:pt x="1173198" y="390936"/>
                </a:cubicBezTo>
                <a:cubicBezTo>
                  <a:pt x="1162399" y="222667"/>
                  <a:pt x="1037584" y="89057"/>
                  <a:pt x="881879" y="26270"/>
                </a:cubicBezTo>
                <a:cubicBezTo>
                  <a:pt x="698214" y="-47819"/>
                  <a:pt x="581770" y="55319"/>
                  <a:pt x="416689" y="84536"/>
                </a:cubicBezTo>
                <a:cubicBezTo>
                  <a:pt x="313974" y="102702"/>
                  <a:pt x="176518" y="8522"/>
                  <a:pt x="56809" y="160885"/>
                </a:cubicBezTo>
                <a:cubicBezTo>
                  <a:pt x="-79558" y="334511"/>
                  <a:pt x="60493" y="535513"/>
                  <a:pt x="154334" y="626177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1346347">
            <a:off x="7142983" y="3150707"/>
            <a:ext cx="4540880" cy="4217110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 rot="-594">
            <a:off x="720000" y="3169351"/>
            <a:ext cx="34710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720000" y="1539075"/>
            <a:ext cx="4514400" cy="148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/>
          <p:nvPr/>
        </p:nvSpPr>
        <p:spPr>
          <a:xfrm flipH="1" rot="-1346347">
            <a:off x="-1144605" y="2931632"/>
            <a:ext cx="4540880" cy="4217110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1"/>
          <p:cNvSpPr/>
          <p:nvPr/>
        </p:nvSpPr>
        <p:spPr>
          <a:xfrm flipH="1">
            <a:off x="2223915" y="-352902"/>
            <a:ext cx="1977394" cy="2217573"/>
          </a:xfrm>
          <a:custGeom>
            <a:rect b="b" l="l" r="r" t="t"/>
            <a:pathLst>
              <a:path extrusionOk="0" h="18346" w="16359">
                <a:moveTo>
                  <a:pt x="7057" y="1"/>
                </a:moveTo>
                <a:cubicBezTo>
                  <a:pt x="6663" y="1"/>
                  <a:pt x="6268" y="38"/>
                  <a:pt x="5878" y="117"/>
                </a:cubicBezTo>
                <a:cubicBezTo>
                  <a:pt x="5073" y="282"/>
                  <a:pt x="4282" y="660"/>
                  <a:pt x="3739" y="1292"/>
                </a:cubicBezTo>
                <a:cubicBezTo>
                  <a:pt x="3081" y="2060"/>
                  <a:pt x="2659" y="3188"/>
                  <a:pt x="2431" y="4161"/>
                </a:cubicBezTo>
                <a:cubicBezTo>
                  <a:pt x="2168" y="5285"/>
                  <a:pt x="2223" y="6376"/>
                  <a:pt x="2553" y="7477"/>
                </a:cubicBezTo>
                <a:cubicBezTo>
                  <a:pt x="2870" y="8536"/>
                  <a:pt x="3378" y="9917"/>
                  <a:pt x="2432" y="10803"/>
                </a:cubicBezTo>
                <a:cubicBezTo>
                  <a:pt x="1794" y="11400"/>
                  <a:pt x="1019" y="11719"/>
                  <a:pt x="539" y="12494"/>
                </a:cubicBezTo>
                <a:cubicBezTo>
                  <a:pt x="84" y="13232"/>
                  <a:pt x="0" y="14137"/>
                  <a:pt x="261" y="14959"/>
                </a:cubicBezTo>
                <a:cubicBezTo>
                  <a:pt x="870" y="16876"/>
                  <a:pt x="2887" y="17910"/>
                  <a:pt x="4756" y="18199"/>
                </a:cubicBezTo>
                <a:cubicBezTo>
                  <a:pt x="5515" y="18316"/>
                  <a:pt x="6285" y="18345"/>
                  <a:pt x="7054" y="18345"/>
                </a:cubicBezTo>
                <a:cubicBezTo>
                  <a:pt x="7389" y="18345"/>
                  <a:pt x="7724" y="18340"/>
                  <a:pt x="8058" y="18334"/>
                </a:cubicBezTo>
                <a:cubicBezTo>
                  <a:pt x="9188" y="18314"/>
                  <a:pt x="10328" y="18262"/>
                  <a:pt x="11434" y="18014"/>
                </a:cubicBezTo>
                <a:cubicBezTo>
                  <a:pt x="12468" y="17781"/>
                  <a:pt x="13514" y="17356"/>
                  <a:pt x="14291" y="16614"/>
                </a:cubicBezTo>
                <a:cubicBezTo>
                  <a:pt x="14929" y="16007"/>
                  <a:pt x="15303" y="15208"/>
                  <a:pt x="15592" y="14389"/>
                </a:cubicBezTo>
                <a:cubicBezTo>
                  <a:pt x="16002" y="13226"/>
                  <a:pt x="16340" y="12035"/>
                  <a:pt x="16311" y="10792"/>
                </a:cubicBezTo>
                <a:cubicBezTo>
                  <a:pt x="16309" y="10759"/>
                  <a:pt x="16308" y="10727"/>
                  <a:pt x="16307" y="10695"/>
                </a:cubicBezTo>
                <a:cubicBezTo>
                  <a:pt x="16321" y="10683"/>
                  <a:pt x="16332" y="10665"/>
                  <a:pt x="16333" y="10638"/>
                </a:cubicBezTo>
                <a:cubicBezTo>
                  <a:pt x="16359" y="8695"/>
                  <a:pt x="15960" y="6880"/>
                  <a:pt x="14999" y="5178"/>
                </a:cubicBezTo>
                <a:cubicBezTo>
                  <a:pt x="14062" y="3519"/>
                  <a:pt x="12686" y="2084"/>
                  <a:pt x="11025" y="1142"/>
                </a:cubicBezTo>
                <a:cubicBezTo>
                  <a:pt x="9827" y="461"/>
                  <a:pt x="8444" y="1"/>
                  <a:pt x="7057" y="1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1"/>
          <p:cNvSpPr/>
          <p:nvPr/>
        </p:nvSpPr>
        <p:spPr>
          <a:xfrm flipH="1">
            <a:off x="2765863" y="-679675"/>
            <a:ext cx="6602062" cy="5631089"/>
          </a:xfrm>
          <a:custGeom>
            <a:rect b="b" l="l" r="r" t="t"/>
            <a:pathLst>
              <a:path extrusionOk="0" h="18361" w="21527">
                <a:moveTo>
                  <a:pt x="9544" y="1"/>
                </a:moveTo>
                <a:cubicBezTo>
                  <a:pt x="8458" y="1"/>
                  <a:pt x="7363" y="203"/>
                  <a:pt x="6395" y="536"/>
                </a:cubicBezTo>
                <a:cubicBezTo>
                  <a:pt x="5154" y="962"/>
                  <a:pt x="4047" y="1744"/>
                  <a:pt x="3014" y="2517"/>
                </a:cubicBezTo>
                <a:cubicBezTo>
                  <a:pt x="1900" y="3354"/>
                  <a:pt x="1250" y="4345"/>
                  <a:pt x="758" y="5606"/>
                </a:cubicBezTo>
                <a:cubicBezTo>
                  <a:pt x="263" y="6874"/>
                  <a:pt x="1" y="8181"/>
                  <a:pt x="8" y="9535"/>
                </a:cubicBezTo>
                <a:cubicBezTo>
                  <a:pt x="10" y="10059"/>
                  <a:pt x="35" y="10603"/>
                  <a:pt x="122" y="11132"/>
                </a:cubicBezTo>
                <a:cubicBezTo>
                  <a:pt x="252" y="12107"/>
                  <a:pt x="533" y="13060"/>
                  <a:pt x="1014" y="13931"/>
                </a:cubicBezTo>
                <a:cubicBezTo>
                  <a:pt x="2121" y="15937"/>
                  <a:pt x="4019" y="17443"/>
                  <a:pt x="6347" y="17907"/>
                </a:cubicBezTo>
                <a:cubicBezTo>
                  <a:pt x="7844" y="18206"/>
                  <a:pt x="9395" y="18360"/>
                  <a:pt x="10942" y="18360"/>
                </a:cubicBezTo>
                <a:cubicBezTo>
                  <a:pt x="12055" y="18360"/>
                  <a:pt x="13167" y="18280"/>
                  <a:pt x="14255" y="18116"/>
                </a:cubicBezTo>
                <a:cubicBezTo>
                  <a:pt x="16542" y="17771"/>
                  <a:pt x="18887" y="16616"/>
                  <a:pt x="20317" y="14825"/>
                </a:cubicBezTo>
                <a:cubicBezTo>
                  <a:pt x="21527" y="13312"/>
                  <a:pt x="21364" y="11118"/>
                  <a:pt x="19637" y="10016"/>
                </a:cubicBezTo>
                <a:cubicBezTo>
                  <a:pt x="18843" y="9509"/>
                  <a:pt x="17893" y="9297"/>
                  <a:pt x="17043" y="8898"/>
                </a:cubicBezTo>
                <a:cubicBezTo>
                  <a:pt x="15907" y="8366"/>
                  <a:pt x="15285" y="7503"/>
                  <a:pt x="15066" y="6304"/>
                </a:cubicBezTo>
                <a:cubicBezTo>
                  <a:pt x="14845" y="5099"/>
                  <a:pt x="14964" y="3846"/>
                  <a:pt x="14485" y="2689"/>
                </a:cubicBezTo>
                <a:cubicBezTo>
                  <a:pt x="14111" y="1785"/>
                  <a:pt x="13415" y="1059"/>
                  <a:pt x="12512" y="621"/>
                </a:cubicBezTo>
                <a:cubicBezTo>
                  <a:pt x="11612" y="186"/>
                  <a:pt x="10582" y="1"/>
                  <a:pt x="9544" y="1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 txBox="1"/>
          <p:nvPr>
            <p:ph hasCustomPrompt="1" type="title"/>
          </p:nvPr>
        </p:nvSpPr>
        <p:spPr>
          <a:xfrm rot="287">
            <a:off x="810450" y="1418775"/>
            <a:ext cx="35949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810450" y="3014775"/>
            <a:ext cx="35949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486729" y="457300"/>
            <a:ext cx="3303933" cy="3068240"/>
          </a:xfrm>
          <a:custGeom>
            <a:rect b="b" l="l" r="r" t="t"/>
            <a:pathLst>
              <a:path extrusionOk="0" h="1021895" w="1100394">
                <a:moveTo>
                  <a:pt x="438230" y="1015096"/>
                </a:moveTo>
                <a:cubicBezTo>
                  <a:pt x="625076" y="986548"/>
                  <a:pt x="900239" y="871272"/>
                  <a:pt x="1042550" y="694966"/>
                </a:cubicBezTo>
                <a:cubicBezTo>
                  <a:pt x="1173978" y="532139"/>
                  <a:pt x="1066659" y="193927"/>
                  <a:pt x="869181" y="62409"/>
                </a:cubicBezTo>
                <a:cubicBezTo>
                  <a:pt x="728796" y="-31101"/>
                  <a:pt x="546889" y="-12851"/>
                  <a:pt x="402569" y="72874"/>
                </a:cubicBezTo>
                <a:cubicBezTo>
                  <a:pt x="232214" y="174003"/>
                  <a:pt x="243683" y="329128"/>
                  <a:pt x="166751" y="478142"/>
                </a:cubicBezTo>
                <a:cubicBezTo>
                  <a:pt x="118867" y="570816"/>
                  <a:pt x="-39349" y="623054"/>
                  <a:pt x="9121" y="810578"/>
                </a:cubicBezTo>
                <a:cubicBezTo>
                  <a:pt x="64454" y="1024220"/>
                  <a:pt x="309230" y="1034769"/>
                  <a:pt x="438230" y="1015096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2708849" y="-652601"/>
            <a:ext cx="7993054" cy="7423141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>
            <p:ph type="title"/>
          </p:nvPr>
        </p:nvSpPr>
        <p:spPr>
          <a:xfrm>
            <a:off x="2078793" y="1552700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9" name="Google Shape;99;p13"/>
          <p:cNvSpPr txBox="1"/>
          <p:nvPr>
            <p:ph hasCustomPrompt="1" idx="2" type="title"/>
          </p:nvPr>
        </p:nvSpPr>
        <p:spPr>
          <a:xfrm rot="3583">
            <a:off x="4796612" y="2675025"/>
            <a:ext cx="5757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/>
          <p:nvPr>
            <p:ph hasCustomPrompt="1" idx="3" type="title"/>
          </p:nvPr>
        </p:nvSpPr>
        <p:spPr>
          <a:xfrm>
            <a:off x="4796359" y="3831549"/>
            <a:ext cx="5757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/>
          <p:nvPr>
            <p:ph hasCustomPrompt="1" idx="4" type="title"/>
          </p:nvPr>
        </p:nvSpPr>
        <p:spPr>
          <a:xfrm>
            <a:off x="1254460" y="2675625"/>
            <a:ext cx="5748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/>
          <p:nvPr>
            <p:ph idx="5" type="title"/>
          </p:nvPr>
        </p:nvSpPr>
        <p:spPr>
          <a:xfrm>
            <a:off x="2078793" y="2708477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" name="Google Shape;103;p13"/>
          <p:cNvSpPr txBox="1"/>
          <p:nvPr>
            <p:ph idx="6" type="title"/>
          </p:nvPr>
        </p:nvSpPr>
        <p:spPr>
          <a:xfrm>
            <a:off x="2078793" y="3864252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4" name="Google Shape;104;p13"/>
          <p:cNvSpPr txBox="1"/>
          <p:nvPr>
            <p:ph idx="7" type="title"/>
          </p:nvPr>
        </p:nvSpPr>
        <p:spPr>
          <a:xfrm>
            <a:off x="5743643" y="3864252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13"/>
          <p:cNvSpPr txBox="1"/>
          <p:nvPr>
            <p:ph idx="8" type="title"/>
          </p:nvPr>
        </p:nvSpPr>
        <p:spPr>
          <a:xfrm>
            <a:off x="5743643" y="2708477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6" name="Google Shape;106;p13"/>
          <p:cNvSpPr txBox="1"/>
          <p:nvPr>
            <p:ph idx="9" type="title"/>
          </p:nvPr>
        </p:nvSpPr>
        <p:spPr>
          <a:xfrm>
            <a:off x="5743643" y="1552700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7" name="Google Shape;107;p13"/>
          <p:cNvSpPr txBox="1"/>
          <p:nvPr>
            <p:ph hasCustomPrompt="1" idx="13" type="title"/>
          </p:nvPr>
        </p:nvSpPr>
        <p:spPr>
          <a:xfrm rot="3581">
            <a:off x="4796564" y="1520000"/>
            <a:ext cx="5760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/>
          <p:nvPr>
            <p:ph hasCustomPrompt="1" idx="14" type="title"/>
          </p:nvPr>
        </p:nvSpPr>
        <p:spPr>
          <a:xfrm rot="1794">
            <a:off x="1254633" y="1519850"/>
            <a:ext cx="5748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/>
          <p:nvPr>
            <p:ph hasCustomPrompt="1" idx="15" type="title"/>
          </p:nvPr>
        </p:nvSpPr>
        <p:spPr>
          <a:xfrm rot="1793">
            <a:off x="1254672" y="3831399"/>
            <a:ext cx="5751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/>
          <p:nvPr>
            <p:ph idx="16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 flipH="1" rot="10800000">
            <a:off x="196975" y="4287922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/>
          <p:nvPr/>
        </p:nvSpPr>
        <p:spPr>
          <a:xfrm rot="-5400000">
            <a:off x="530723" y="478684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3" name="Google Shape;113;p13"/>
          <p:cNvSpPr/>
          <p:nvPr/>
        </p:nvSpPr>
        <p:spPr>
          <a:xfrm rot="-5400000">
            <a:off x="483098" y="379504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4" name="Google Shape;114;p13"/>
          <p:cNvSpPr/>
          <p:nvPr/>
        </p:nvSpPr>
        <p:spPr>
          <a:xfrm rot="-5400000">
            <a:off x="8357327" y="1621430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/>
          <p:nvPr/>
        </p:nvSpPr>
        <p:spPr>
          <a:xfrm rot="-5400000">
            <a:off x="8841273" y="20743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6" name="Google Shape;116;p13"/>
          <p:cNvSpPr/>
          <p:nvPr/>
        </p:nvSpPr>
        <p:spPr>
          <a:xfrm rot="-5400000">
            <a:off x="8841285" y="10400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17" name="Google Shape;117;p13"/>
          <p:cNvPicPr preferRelativeResize="0"/>
          <p:nvPr/>
        </p:nvPicPr>
        <p:blipFill rotWithShape="1">
          <a:blip r:embed="rId2">
            <a:alphaModFix/>
          </a:blip>
          <a:srcRect b="34788" l="27944" r="29142" t="21855"/>
          <a:stretch/>
        </p:blipFill>
        <p:spPr>
          <a:xfrm>
            <a:off x="8621702" y="0"/>
            <a:ext cx="522300" cy="527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/>
          <p:nvPr/>
        </p:nvSpPr>
        <p:spPr>
          <a:xfrm flipH="1" rot="1602237">
            <a:off x="-775240" y="1088945"/>
            <a:ext cx="5289826" cy="4391132"/>
          </a:xfrm>
          <a:custGeom>
            <a:rect b="b" l="l" r="r" t="t"/>
            <a:pathLst>
              <a:path extrusionOk="0" h="952130" w="1146994">
                <a:moveTo>
                  <a:pt x="369038" y="948950"/>
                </a:moveTo>
                <a:cubicBezTo>
                  <a:pt x="557642" y="965526"/>
                  <a:pt x="852812" y="918477"/>
                  <a:pt x="1033045" y="780597"/>
                </a:cubicBezTo>
                <a:cubicBezTo>
                  <a:pt x="1199548" y="653266"/>
                  <a:pt x="1175272" y="298729"/>
                  <a:pt x="1014209" y="123930"/>
                </a:cubicBezTo>
                <a:cubicBezTo>
                  <a:pt x="899774" y="-304"/>
                  <a:pt x="718370" y="-25670"/>
                  <a:pt x="557642" y="23555"/>
                </a:cubicBezTo>
                <a:cubicBezTo>
                  <a:pt x="367950" y="81570"/>
                  <a:pt x="342250" y="235272"/>
                  <a:pt x="232168" y="362018"/>
                </a:cubicBezTo>
                <a:cubicBezTo>
                  <a:pt x="163608" y="440879"/>
                  <a:pt x="-2729" y="454189"/>
                  <a:pt x="34" y="648159"/>
                </a:cubicBezTo>
                <a:cubicBezTo>
                  <a:pt x="3131" y="869169"/>
                  <a:pt x="238782" y="937481"/>
                  <a:pt x="369038" y="948950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/>
          <p:nvPr/>
        </p:nvSpPr>
        <p:spPr>
          <a:xfrm flipH="1">
            <a:off x="2377678" y="-641884"/>
            <a:ext cx="2438970" cy="1895864"/>
          </a:xfrm>
          <a:custGeom>
            <a:rect b="b" l="l" r="r" t="t"/>
            <a:pathLst>
              <a:path extrusionOk="0" h="912570" w="1173993">
                <a:moveTo>
                  <a:pt x="154334" y="626177"/>
                </a:moveTo>
                <a:cubicBezTo>
                  <a:pt x="290283" y="757444"/>
                  <a:pt x="548955" y="906290"/>
                  <a:pt x="775397" y="912485"/>
                </a:cubicBezTo>
                <a:cubicBezTo>
                  <a:pt x="984594" y="918262"/>
                  <a:pt x="1188349" y="627768"/>
                  <a:pt x="1173198" y="390936"/>
                </a:cubicBezTo>
                <a:cubicBezTo>
                  <a:pt x="1162399" y="222667"/>
                  <a:pt x="1037584" y="89057"/>
                  <a:pt x="881879" y="26270"/>
                </a:cubicBezTo>
                <a:cubicBezTo>
                  <a:pt x="698214" y="-47819"/>
                  <a:pt x="581770" y="55319"/>
                  <a:pt x="416689" y="84536"/>
                </a:cubicBezTo>
                <a:cubicBezTo>
                  <a:pt x="313974" y="102702"/>
                  <a:pt x="176518" y="8522"/>
                  <a:pt x="56809" y="160885"/>
                </a:cubicBezTo>
                <a:cubicBezTo>
                  <a:pt x="-79558" y="334511"/>
                  <a:pt x="60493" y="535513"/>
                  <a:pt x="154334" y="626177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4"/>
          <p:cNvSpPr/>
          <p:nvPr/>
        </p:nvSpPr>
        <p:spPr>
          <a:xfrm flipH="1" rot="-1096951">
            <a:off x="3924582" y="-20743"/>
            <a:ext cx="5958967" cy="5534086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14"/>
          <p:cNvSpPr/>
          <p:nvPr/>
        </p:nvSpPr>
        <p:spPr>
          <a:xfrm>
            <a:off x="378300" y="4482012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/>
          <p:nvPr/>
        </p:nvSpPr>
        <p:spPr>
          <a:xfrm flipH="1" rot="-5400000">
            <a:off x="8755473" y="49709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5" name="Google Shape;125;p14"/>
          <p:cNvSpPr/>
          <p:nvPr/>
        </p:nvSpPr>
        <p:spPr>
          <a:xfrm flipH="1" rot="-5400000">
            <a:off x="292498" y="410519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6" name="Google Shape;126;p14"/>
          <p:cNvSpPr/>
          <p:nvPr/>
        </p:nvSpPr>
        <p:spPr>
          <a:xfrm flipH="1" rot="-5400000">
            <a:off x="8755473" y="232989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/>
          <p:nvPr/>
        </p:nvSpPr>
        <p:spPr>
          <a:xfrm>
            <a:off x="2708849" y="-652601"/>
            <a:ext cx="7993054" cy="7423141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486729" y="457300"/>
            <a:ext cx="3303933" cy="3068240"/>
          </a:xfrm>
          <a:custGeom>
            <a:rect b="b" l="l" r="r" t="t"/>
            <a:pathLst>
              <a:path extrusionOk="0" h="1021895" w="1100394">
                <a:moveTo>
                  <a:pt x="438230" y="1015096"/>
                </a:moveTo>
                <a:cubicBezTo>
                  <a:pt x="625076" y="986548"/>
                  <a:pt x="900239" y="871272"/>
                  <a:pt x="1042550" y="694966"/>
                </a:cubicBezTo>
                <a:cubicBezTo>
                  <a:pt x="1173978" y="532139"/>
                  <a:pt x="1066659" y="193927"/>
                  <a:pt x="869181" y="62409"/>
                </a:cubicBezTo>
                <a:cubicBezTo>
                  <a:pt x="728796" y="-31101"/>
                  <a:pt x="546889" y="-12851"/>
                  <a:pt x="402569" y="72874"/>
                </a:cubicBezTo>
                <a:cubicBezTo>
                  <a:pt x="232214" y="174003"/>
                  <a:pt x="243683" y="329128"/>
                  <a:pt x="166751" y="478142"/>
                </a:cubicBezTo>
                <a:cubicBezTo>
                  <a:pt x="118867" y="570816"/>
                  <a:pt x="-39349" y="623054"/>
                  <a:pt x="9121" y="810578"/>
                </a:cubicBezTo>
                <a:cubicBezTo>
                  <a:pt x="64454" y="1024220"/>
                  <a:pt x="309230" y="1034769"/>
                  <a:pt x="438230" y="1015096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15"/>
          <p:cNvSpPr/>
          <p:nvPr/>
        </p:nvSpPr>
        <p:spPr>
          <a:xfrm>
            <a:off x="8586700" y="1610188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8805125" y="868938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265225" y="4334300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477022" y="4598151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3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/>
          <p:nvPr/>
        </p:nvSpPr>
        <p:spPr>
          <a:xfrm flipH="1">
            <a:off x="-909899" y="1783411"/>
            <a:ext cx="5290510" cy="4391700"/>
          </a:xfrm>
          <a:custGeom>
            <a:rect b="b" l="l" r="r" t="t"/>
            <a:pathLst>
              <a:path extrusionOk="0" h="952130" w="1146994">
                <a:moveTo>
                  <a:pt x="369038" y="948950"/>
                </a:moveTo>
                <a:cubicBezTo>
                  <a:pt x="557642" y="965526"/>
                  <a:pt x="852812" y="918477"/>
                  <a:pt x="1033045" y="780597"/>
                </a:cubicBezTo>
                <a:cubicBezTo>
                  <a:pt x="1199548" y="653266"/>
                  <a:pt x="1175272" y="298729"/>
                  <a:pt x="1014209" y="123930"/>
                </a:cubicBezTo>
                <a:cubicBezTo>
                  <a:pt x="899774" y="-304"/>
                  <a:pt x="718370" y="-25670"/>
                  <a:pt x="557642" y="23555"/>
                </a:cubicBezTo>
                <a:cubicBezTo>
                  <a:pt x="367950" y="81570"/>
                  <a:pt x="342250" y="235272"/>
                  <a:pt x="232168" y="362018"/>
                </a:cubicBezTo>
                <a:cubicBezTo>
                  <a:pt x="163608" y="440879"/>
                  <a:pt x="-2729" y="454189"/>
                  <a:pt x="34" y="648159"/>
                </a:cubicBezTo>
                <a:cubicBezTo>
                  <a:pt x="3131" y="869169"/>
                  <a:pt x="238782" y="937481"/>
                  <a:pt x="369038" y="948950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/>
          <p:nvPr/>
        </p:nvSpPr>
        <p:spPr>
          <a:xfrm flipH="1" rot="-2700000">
            <a:off x="3014745" y="-1531747"/>
            <a:ext cx="5955811" cy="5531155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/>
          <p:nvPr/>
        </p:nvSpPr>
        <p:spPr>
          <a:xfrm flipH="1">
            <a:off x="14915" y="-454172"/>
            <a:ext cx="2438970" cy="1895864"/>
          </a:xfrm>
          <a:custGeom>
            <a:rect b="b" l="l" r="r" t="t"/>
            <a:pathLst>
              <a:path extrusionOk="0" h="912570" w="1173993">
                <a:moveTo>
                  <a:pt x="154334" y="626177"/>
                </a:moveTo>
                <a:cubicBezTo>
                  <a:pt x="290283" y="757444"/>
                  <a:pt x="548955" y="906290"/>
                  <a:pt x="775397" y="912485"/>
                </a:cubicBezTo>
                <a:cubicBezTo>
                  <a:pt x="984594" y="918262"/>
                  <a:pt x="1188349" y="627768"/>
                  <a:pt x="1173198" y="390936"/>
                </a:cubicBezTo>
                <a:cubicBezTo>
                  <a:pt x="1162399" y="222667"/>
                  <a:pt x="1037584" y="89057"/>
                  <a:pt x="881879" y="26270"/>
                </a:cubicBezTo>
                <a:cubicBezTo>
                  <a:pt x="698214" y="-47819"/>
                  <a:pt x="581770" y="55319"/>
                  <a:pt x="416689" y="84536"/>
                </a:cubicBezTo>
                <a:cubicBezTo>
                  <a:pt x="313974" y="102702"/>
                  <a:pt x="176518" y="8522"/>
                  <a:pt x="56809" y="160885"/>
                </a:cubicBezTo>
                <a:cubicBezTo>
                  <a:pt x="-79558" y="334511"/>
                  <a:pt x="60493" y="535513"/>
                  <a:pt x="154334" y="626177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/>
          <p:nvPr/>
        </p:nvSpPr>
        <p:spPr>
          <a:xfrm flipH="1" rot="-6358426">
            <a:off x="7106243" y="3197960"/>
            <a:ext cx="2289178" cy="2125875"/>
          </a:xfrm>
          <a:custGeom>
            <a:rect b="b" l="l" r="r" t="t"/>
            <a:pathLst>
              <a:path extrusionOk="0" h="1021895" w="1100394">
                <a:moveTo>
                  <a:pt x="438230" y="1015096"/>
                </a:moveTo>
                <a:cubicBezTo>
                  <a:pt x="625076" y="986548"/>
                  <a:pt x="900239" y="871272"/>
                  <a:pt x="1042550" y="694966"/>
                </a:cubicBezTo>
                <a:cubicBezTo>
                  <a:pt x="1173978" y="532139"/>
                  <a:pt x="1066659" y="193927"/>
                  <a:pt x="869181" y="62409"/>
                </a:cubicBezTo>
                <a:cubicBezTo>
                  <a:pt x="728796" y="-31101"/>
                  <a:pt x="546889" y="-12851"/>
                  <a:pt x="402569" y="72874"/>
                </a:cubicBezTo>
                <a:cubicBezTo>
                  <a:pt x="232214" y="174003"/>
                  <a:pt x="243683" y="329128"/>
                  <a:pt x="166751" y="478142"/>
                </a:cubicBezTo>
                <a:cubicBezTo>
                  <a:pt x="118867" y="570816"/>
                  <a:pt x="-39349" y="623054"/>
                  <a:pt x="9121" y="810578"/>
                </a:cubicBezTo>
                <a:cubicBezTo>
                  <a:pt x="64454" y="1024220"/>
                  <a:pt x="309230" y="1034769"/>
                  <a:pt x="438230" y="1015096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1" name="Google Shape;141;p16"/>
          <p:cNvSpPr/>
          <p:nvPr/>
        </p:nvSpPr>
        <p:spPr>
          <a:xfrm>
            <a:off x="8550225" y="2872887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6"/>
          <p:cNvSpPr/>
          <p:nvPr/>
        </p:nvSpPr>
        <p:spPr>
          <a:xfrm flipH="1" rot="-5400000">
            <a:off x="270602" y="1459654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/>
          <p:nvPr/>
        </p:nvSpPr>
        <p:spPr>
          <a:xfrm flipH="1" rot="-5400000">
            <a:off x="184798" y="19545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4" name="Google Shape;144;p16"/>
          <p:cNvSpPr/>
          <p:nvPr/>
        </p:nvSpPr>
        <p:spPr>
          <a:xfrm flipH="1" rot="-5400000">
            <a:off x="8850348" y="322424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4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7" name="Google Shape;147;p17"/>
          <p:cNvSpPr/>
          <p:nvPr/>
        </p:nvSpPr>
        <p:spPr>
          <a:xfrm rot="-2192485">
            <a:off x="2986624" y="-711427"/>
            <a:ext cx="1977410" cy="2217591"/>
          </a:xfrm>
          <a:custGeom>
            <a:rect b="b" l="l" r="r" t="t"/>
            <a:pathLst>
              <a:path extrusionOk="0" h="18346" w="16359">
                <a:moveTo>
                  <a:pt x="7057" y="1"/>
                </a:moveTo>
                <a:cubicBezTo>
                  <a:pt x="6663" y="1"/>
                  <a:pt x="6268" y="38"/>
                  <a:pt x="5878" y="117"/>
                </a:cubicBezTo>
                <a:cubicBezTo>
                  <a:pt x="5073" y="282"/>
                  <a:pt x="4282" y="660"/>
                  <a:pt x="3739" y="1292"/>
                </a:cubicBezTo>
                <a:cubicBezTo>
                  <a:pt x="3081" y="2060"/>
                  <a:pt x="2659" y="3188"/>
                  <a:pt x="2431" y="4161"/>
                </a:cubicBezTo>
                <a:cubicBezTo>
                  <a:pt x="2168" y="5285"/>
                  <a:pt x="2223" y="6376"/>
                  <a:pt x="2553" y="7477"/>
                </a:cubicBezTo>
                <a:cubicBezTo>
                  <a:pt x="2870" y="8536"/>
                  <a:pt x="3378" y="9917"/>
                  <a:pt x="2432" y="10803"/>
                </a:cubicBezTo>
                <a:cubicBezTo>
                  <a:pt x="1794" y="11400"/>
                  <a:pt x="1019" y="11719"/>
                  <a:pt x="539" y="12494"/>
                </a:cubicBezTo>
                <a:cubicBezTo>
                  <a:pt x="84" y="13232"/>
                  <a:pt x="0" y="14137"/>
                  <a:pt x="261" y="14959"/>
                </a:cubicBezTo>
                <a:cubicBezTo>
                  <a:pt x="870" y="16876"/>
                  <a:pt x="2887" y="17910"/>
                  <a:pt x="4756" y="18199"/>
                </a:cubicBezTo>
                <a:cubicBezTo>
                  <a:pt x="5515" y="18316"/>
                  <a:pt x="6285" y="18345"/>
                  <a:pt x="7054" y="18345"/>
                </a:cubicBezTo>
                <a:cubicBezTo>
                  <a:pt x="7389" y="18345"/>
                  <a:pt x="7724" y="18340"/>
                  <a:pt x="8058" y="18334"/>
                </a:cubicBezTo>
                <a:cubicBezTo>
                  <a:pt x="9188" y="18314"/>
                  <a:pt x="10328" y="18262"/>
                  <a:pt x="11434" y="18014"/>
                </a:cubicBezTo>
                <a:cubicBezTo>
                  <a:pt x="12468" y="17781"/>
                  <a:pt x="13514" y="17356"/>
                  <a:pt x="14291" y="16614"/>
                </a:cubicBezTo>
                <a:cubicBezTo>
                  <a:pt x="14929" y="16007"/>
                  <a:pt x="15303" y="15208"/>
                  <a:pt x="15592" y="14389"/>
                </a:cubicBezTo>
                <a:cubicBezTo>
                  <a:pt x="16002" y="13226"/>
                  <a:pt x="16340" y="12035"/>
                  <a:pt x="16311" y="10792"/>
                </a:cubicBezTo>
                <a:cubicBezTo>
                  <a:pt x="16309" y="10759"/>
                  <a:pt x="16308" y="10727"/>
                  <a:pt x="16307" y="10695"/>
                </a:cubicBezTo>
                <a:cubicBezTo>
                  <a:pt x="16321" y="10683"/>
                  <a:pt x="16332" y="10665"/>
                  <a:pt x="16333" y="10638"/>
                </a:cubicBezTo>
                <a:cubicBezTo>
                  <a:pt x="16359" y="8695"/>
                  <a:pt x="15960" y="6880"/>
                  <a:pt x="14999" y="5178"/>
                </a:cubicBezTo>
                <a:cubicBezTo>
                  <a:pt x="14062" y="3519"/>
                  <a:pt x="12686" y="2084"/>
                  <a:pt x="11025" y="1142"/>
                </a:cubicBezTo>
                <a:cubicBezTo>
                  <a:pt x="9827" y="461"/>
                  <a:pt x="8444" y="1"/>
                  <a:pt x="7057" y="1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"/>
          <p:cNvSpPr/>
          <p:nvPr/>
        </p:nvSpPr>
        <p:spPr>
          <a:xfrm rot="-2192488">
            <a:off x="-799545" y="275699"/>
            <a:ext cx="6602041" cy="5631072"/>
          </a:xfrm>
          <a:custGeom>
            <a:rect b="b" l="l" r="r" t="t"/>
            <a:pathLst>
              <a:path extrusionOk="0" h="18361" w="21527">
                <a:moveTo>
                  <a:pt x="9544" y="1"/>
                </a:moveTo>
                <a:cubicBezTo>
                  <a:pt x="8458" y="1"/>
                  <a:pt x="7363" y="203"/>
                  <a:pt x="6395" y="536"/>
                </a:cubicBezTo>
                <a:cubicBezTo>
                  <a:pt x="5154" y="962"/>
                  <a:pt x="4047" y="1744"/>
                  <a:pt x="3014" y="2517"/>
                </a:cubicBezTo>
                <a:cubicBezTo>
                  <a:pt x="1900" y="3354"/>
                  <a:pt x="1250" y="4345"/>
                  <a:pt x="758" y="5606"/>
                </a:cubicBezTo>
                <a:cubicBezTo>
                  <a:pt x="263" y="6874"/>
                  <a:pt x="1" y="8181"/>
                  <a:pt x="8" y="9535"/>
                </a:cubicBezTo>
                <a:cubicBezTo>
                  <a:pt x="10" y="10059"/>
                  <a:pt x="35" y="10603"/>
                  <a:pt x="122" y="11132"/>
                </a:cubicBezTo>
                <a:cubicBezTo>
                  <a:pt x="252" y="12107"/>
                  <a:pt x="533" y="13060"/>
                  <a:pt x="1014" y="13931"/>
                </a:cubicBezTo>
                <a:cubicBezTo>
                  <a:pt x="2121" y="15937"/>
                  <a:pt x="4019" y="17443"/>
                  <a:pt x="6347" y="17907"/>
                </a:cubicBezTo>
                <a:cubicBezTo>
                  <a:pt x="7844" y="18206"/>
                  <a:pt x="9395" y="18360"/>
                  <a:pt x="10942" y="18360"/>
                </a:cubicBezTo>
                <a:cubicBezTo>
                  <a:pt x="12055" y="18360"/>
                  <a:pt x="13167" y="18280"/>
                  <a:pt x="14255" y="18116"/>
                </a:cubicBezTo>
                <a:cubicBezTo>
                  <a:pt x="16542" y="17771"/>
                  <a:pt x="18887" y="16616"/>
                  <a:pt x="20317" y="14825"/>
                </a:cubicBezTo>
                <a:cubicBezTo>
                  <a:pt x="21527" y="13312"/>
                  <a:pt x="21364" y="11118"/>
                  <a:pt x="19637" y="10016"/>
                </a:cubicBezTo>
                <a:cubicBezTo>
                  <a:pt x="18843" y="9509"/>
                  <a:pt x="17893" y="9297"/>
                  <a:pt x="17043" y="8898"/>
                </a:cubicBezTo>
                <a:cubicBezTo>
                  <a:pt x="15907" y="8366"/>
                  <a:pt x="15285" y="7503"/>
                  <a:pt x="15066" y="6304"/>
                </a:cubicBezTo>
                <a:cubicBezTo>
                  <a:pt x="14845" y="5099"/>
                  <a:pt x="14964" y="3846"/>
                  <a:pt x="14485" y="2689"/>
                </a:cubicBezTo>
                <a:cubicBezTo>
                  <a:pt x="14111" y="1785"/>
                  <a:pt x="13415" y="1059"/>
                  <a:pt x="12512" y="621"/>
                </a:cubicBezTo>
                <a:cubicBezTo>
                  <a:pt x="11612" y="186"/>
                  <a:pt x="10582" y="1"/>
                  <a:pt x="9544" y="1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 rot="-843490">
            <a:off x="5586006" y="982735"/>
            <a:ext cx="4540772" cy="4217010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/>
          <p:nvPr/>
        </p:nvSpPr>
        <p:spPr>
          <a:xfrm flipH="1" rot="-5400000">
            <a:off x="222977" y="2759691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/>
          <p:nvPr/>
        </p:nvSpPr>
        <p:spPr>
          <a:xfrm flipH="1" rot="-5400000">
            <a:off x="380148" y="326969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8746025" y="4482012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/>
          <p:nvPr/>
        </p:nvSpPr>
        <p:spPr>
          <a:xfrm flipH="1" rot="-5400000">
            <a:off x="8812710" y="98857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4" name="Google Shape;154;p17"/>
          <p:cNvSpPr/>
          <p:nvPr/>
        </p:nvSpPr>
        <p:spPr>
          <a:xfrm flipH="1" rot="-5400000">
            <a:off x="8659848" y="136787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5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/>
          <p:nvPr/>
        </p:nvSpPr>
        <p:spPr>
          <a:xfrm rot="3144380">
            <a:off x="-1237639" y="-232637"/>
            <a:ext cx="3995299" cy="3316533"/>
          </a:xfrm>
          <a:custGeom>
            <a:rect b="b" l="l" r="r" t="t"/>
            <a:pathLst>
              <a:path extrusionOk="0" h="952130" w="1146994">
                <a:moveTo>
                  <a:pt x="369038" y="948950"/>
                </a:moveTo>
                <a:cubicBezTo>
                  <a:pt x="557642" y="965526"/>
                  <a:pt x="852812" y="918477"/>
                  <a:pt x="1033045" y="780597"/>
                </a:cubicBezTo>
                <a:cubicBezTo>
                  <a:pt x="1199548" y="653266"/>
                  <a:pt x="1175272" y="298729"/>
                  <a:pt x="1014209" y="123930"/>
                </a:cubicBezTo>
                <a:cubicBezTo>
                  <a:pt x="899774" y="-304"/>
                  <a:pt x="718370" y="-25670"/>
                  <a:pt x="557642" y="23555"/>
                </a:cubicBezTo>
                <a:cubicBezTo>
                  <a:pt x="367950" y="81570"/>
                  <a:pt x="342250" y="235272"/>
                  <a:pt x="232168" y="362018"/>
                </a:cubicBezTo>
                <a:cubicBezTo>
                  <a:pt x="163608" y="440879"/>
                  <a:pt x="-2729" y="454189"/>
                  <a:pt x="34" y="648159"/>
                </a:cubicBezTo>
                <a:cubicBezTo>
                  <a:pt x="3131" y="869169"/>
                  <a:pt x="238782" y="937481"/>
                  <a:pt x="369038" y="948950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/>
          <p:nvPr/>
        </p:nvSpPr>
        <p:spPr>
          <a:xfrm rot="-5400000">
            <a:off x="2927009" y="-3330485"/>
            <a:ext cx="7319804" cy="6797894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8"/>
          <p:cNvSpPr/>
          <p:nvPr/>
        </p:nvSpPr>
        <p:spPr>
          <a:xfrm rot="1839987">
            <a:off x="1509950" y="2208118"/>
            <a:ext cx="4455173" cy="4137354"/>
          </a:xfrm>
          <a:custGeom>
            <a:rect b="b" l="l" r="r" t="t"/>
            <a:pathLst>
              <a:path extrusionOk="0" h="1021895" w="1100394">
                <a:moveTo>
                  <a:pt x="438230" y="1015096"/>
                </a:moveTo>
                <a:cubicBezTo>
                  <a:pt x="625076" y="986548"/>
                  <a:pt x="900239" y="871272"/>
                  <a:pt x="1042550" y="694966"/>
                </a:cubicBezTo>
                <a:cubicBezTo>
                  <a:pt x="1173978" y="532139"/>
                  <a:pt x="1066659" y="193927"/>
                  <a:pt x="869181" y="62409"/>
                </a:cubicBezTo>
                <a:cubicBezTo>
                  <a:pt x="728796" y="-31101"/>
                  <a:pt x="546889" y="-12851"/>
                  <a:pt x="402569" y="72874"/>
                </a:cubicBezTo>
                <a:cubicBezTo>
                  <a:pt x="232214" y="174003"/>
                  <a:pt x="243683" y="329128"/>
                  <a:pt x="166751" y="478142"/>
                </a:cubicBezTo>
                <a:cubicBezTo>
                  <a:pt x="118867" y="570816"/>
                  <a:pt x="-39349" y="623054"/>
                  <a:pt x="9121" y="810578"/>
                </a:cubicBezTo>
                <a:cubicBezTo>
                  <a:pt x="64454" y="1024220"/>
                  <a:pt x="309230" y="1034769"/>
                  <a:pt x="438230" y="1015096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0" name="Google Shape;160;p18"/>
          <p:cNvSpPr/>
          <p:nvPr/>
        </p:nvSpPr>
        <p:spPr>
          <a:xfrm>
            <a:off x="187450" y="800737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8"/>
          <p:cNvSpPr/>
          <p:nvPr/>
        </p:nvSpPr>
        <p:spPr>
          <a:xfrm flipH="1" rot="-5400000">
            <a:off x="473573" y="49709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2" name="Google Shape;162;p18"/>
          <p:cNvSpPr/>
          <p:nvPr/>
        </p:nvSpPr>
        <p:spPr>
          <a:xfrm flipH="1" rot="-5400000">
            <a:off x="473573" y="145079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3" name="Google Shape;163;p18"/>
          <p:cNvSpPr/>
          <p:nvPr/>
        </p:nvSpPr>
        <p:spPr>
          <a:xfrm flipH="1" rot="-5400000">
            <a:off x="8357327" y="2019429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/>
          <p:nvPr/>
        </p:nvSpPr>
        <p:spPr>
          <a:xfrm flipH="1" rot="-5400000">
            <a:off x="8841273" y="17237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5" name="Google Shape;165;p18"/>
          <p:cNvSpPr/>
          <p:nvPr/>
        </p:nvSpPr>
        <p:spPr>
          <a:xfrm flipH="1" rot="-5400000">
            <a:off x="8841285" y="27580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6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/>
          <p:nvPr/>
        </p:nvSpPr>
        <p:spPr>
          <a:xfrm>
            <a:off x="3055322" y="881369"/>
            <a:ext cx="5708301" cy="5301293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9"/>
          <p:cNvSpPr/>
          <p:nvPr/>
        </p:nvSpPr>
        <p:spPr>
          <a:xfrm rot="-8100000">
            <a:off x="-483590" y="-560471"/>
            <a:ext cx="5047242" cy="3923329"/>
          </a:xfrm>
          <a:custGeom>
            <a:rect b="b" l="l" r="r" t="t"/>
            <a:pathLst>
              <a:path extrusionOk="0" h="912570" w="1173993">
                <a:moveTo>
                  <a:pt x="154334" y="626177"/>
                </a:moveTo>
                <a:cubicBezTo>
                  <a:pt x="290283" y="757444"/>
                  <a:pt x="548955" y="906290"/>
                  <a:pt x="775397" y="912485"/>
                </a:cubicBezTo>
                <a:cubicBezTo>
                  <a:pt x="984594" y="918262"/>
                  <a:pt x="1188349" y="627768"/>
                  <a:pt x="1173198" y="390936"/>
                </a:cubicBezTo>
                <a:cubicBezTo>
                  <a:pt x="1162399" y="222667"/>
                  <a:pt x="1037584" y="89057"/>
                  <a:pt x="881879" y="26270"/>
                </a:cubicBezTo>
                <a:cubicBezTo>
                  <a:pt x="698214" y="-47819"/>
                  <a:pt x="581770" y="55319"/>
                  <a:pt x="416689" y="84536"/>
                </a:cubicBezTo>
                <a:cubicBezTo>
                  <a:pt x="313974" y="102702"/>
                  <a:pt x="176518" y="8522"/>
                  <a:pt x="56809" y="160885"/>
                </a:cubicBezTo>
                <a:cubicBezTo>
                  <a:pt x="-79558" y="334511"/>
                  <a:pt x="60493" y="535513"/>
                  <a:pt x="154334" y="626177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6804824" y="-543869"/>
            <a:ext cx="2339181" cy="1818296"/>
          </a:xfrm>
          <a:custGeom>
            <a:rect b="b" l="l" r="r" t="t"/>
            <a:pathLst>
              <a:path extrusionOk="0" h="912570" w="1173993">
                <a:moveTo>
                  <a:pt x="154334" y="626177"/>
                </a:moveTo>
                <a:cubicBezTo>
                  <a:pt x="290283" y="757444"/>
                  <a:pt x="548955" y="906290"/>
                  <a:pt x="775397" y="912485"/>
                </a:cubicBezTo>
                <a:cubicBezTo>
                  <a:pt x="984594" y="918262"/>
                  <a:pt x="1188349" y="627768"/>
                  <a:pt x="1173198" y="390936"/>
                </a:cubicBezTo>
                <a:cubicBezTo>
                  <a:pt x="1162399" y="222667"/>
                  <a:pt x="1037584" y="89057"/>
                  <a:pt x="881879" y="26270"/>
                </a:cubicBezTo>
                <a:cubicBezTo>
                  <a:pt x="698214" y="-47819"/>
                  <a:pt x="581770" y="55319"/>
                  <a:pt x="416689" y="84536"/>
                </a:cubicBezTo>
                <a:cubicBezTo>
                  <a:pt x="313974" y="102702"/>
                  <a:pt x="176518" y="8522"/>
                  <a:pt x="56809" y="160885"/>
                </a:cubicBezTo>
                <a:cubicBezTo>
                  <a:pt x="-79558" y="334511"/>
                  <a:pt x="60493" y="535513"/>
                  <a:pt x="154334" y="626177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9"/>
          <p:cNvSpPr/>
          <p:nvPr>
            <p:ph idx="2" type="pic"/>
          </p:nvPr>
        </p:nvSpPr>
        <p:spPr>
          <a:xfrm>
            <a:off x="719925" y="1219200"/>
            <a:ext cx="1070700" cy="3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1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2" name="Google Shape;172;p19"/>
          <p:cNvSpPr/>
          <p:nvPr>
            <p:ph idx="3" type="pic"/>
          </p:nvPr>
        </p:nvSpPr>
        <p:spPr>
          <a:xfrm>
            <a:off x="4686300" y="1219200"/>
            <a:ext cx="1070700" cy="3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19"/>
          <p:cNvSpPr/>
          <p:nvPr/>
        </p:nvSpPr>
        <p:spPr>
          <a:xfrm>
            <a:off x="324938" y="4178762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/>
          <p:nvPr/>
        </p:nvSpPr>
        <p:spPr>
          <a:xfrm flipH="1" rot="-5400000">
            <a:off x="8599514" y="1481041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/>
          <p:nvPr/>
        </p:nvSpPr>
        <p:spPr>
          <a:xfrm flipH="1" rot="-5400000">
            <a:off x="173610" y="385424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6" name="Google Shape;176;p19"/>
          <p:cNvSpPr/>
          <p:nvPr/>
        </p:nvSpPr>
        <p:spPr>
          <a:xfrm flipH="1" rot="-5400000">
            <a:off x="8338173" y="1234583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TITLE_ONLY_7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/>
          <p:nvPr/>
        </p:nvSpPr>
        <p:spPr>
          <a:xfrm rot="5947004">
            <a:off x="1286814" y="3261439"/>
            <a:ext cx="2637425" cy="2957772"/>
          </a:xfrm>
          <a:custGeom>
            <a:rect b="b" l="l" r="r" t="t"/>
            <a:pathLst>
              <a:path extrusionOk="0" h="18346" w="16359">
                <a:moveTo>
                  <a:pt x="7057" y="1"/>
                </a:moveTo>
                <a:cubicBezTo>
                  <a:pt x="6663" y="1"/>
                  <a:pt x="6268" y="38"/>
                  <a:pt x="5878" y="117"/>
                </a:cubicBezTo>
                <a:cubicBezTo>
                  <a:pt x="5073" y="282"/>
                  <a:pt x="4282" y="660"/>
                  <a:pt x="3739" y="1292"/>
                </a:cubicBezTo>
                <a:cubicBezTo>
                  <a:pt x="3081" y="2060"/>
                  <a:pt x="2659" y="3188"/>
                  <a:pt x="2431" y="4161"/>
                </a:cubicBezTo>
                <a:cubicBezTo>
                  <a:pt x="2168" y="5285"/>
                  <a:pt x="2223" y="6376"/>
                  <a:pt x="2553" y="7477"/>
                </a:cubicBezTo>
                <a:cubicBezTo>
                  <a:pt x="2870" y="8536"/>
                  <a:pt x="3378" y="9917"/>
                  <a:pt x="2432" y="10803"/>
                </a:cubicBezTo>
                <a:cubicBezTo>
                  <a:pt x="1794" y="11400"/>
                  <a:pt x="1019" y="11719"/>
                  <a:pt x="539" y="12494"/>
                </a:cubicBezTo>
                <a:cubicBezTo>
                  <a:pt x="84" y="13232"/>
                  <a:pt x="0" y="14137"/>
                  <a:pt x="261" y="14959"/>
                </a:cubicBezTo>
                <a:cubicBezTo>
                  <a:pt x="870" y="16876"/>
                  <a:pt x="2887" y="17910"/>
                  <a:pt x="4756" y="18199"/>
                </a:cubicBezTo>
                <a:cubicBezTo>
                  <a:pt x="5515" y="18316"/>
                  <a:pt x="6285" y="18345"/>
                  <a:pt x="7054" y="18345"/>
                </a:cubicBezTo>
                <a:cubicBezTo>
                  <a:pt x="7389" y="18345"/>
                  <a:pt x="7724" y="18340"/>
                  <a:pt x="8058" y="18334"/>
                </a:cubicBezTo>
                <a:cubicBezTo>
                  <a:pt x="9188" y="18314"/>
                  <a:pt x="10328" y="18262"/>
                  <a:pt x="11434" y="18014"/>
                </a:cubicBezTo>
                <a:cubicBezTo>
                  <a:pt x="12468" y="17781"/>
                  <a:pt x="13514" y="17356"/>
                  <a:pt x="14291" y="16614"/>
                </a:cubicBezTo>
                <a:cubicBezTo>
                  <a:pt x="14929" y="16007"/>
                  <a:pt x="15303" y="15208"/>
                  <a:pt x="15592" y="14389"/>
                </a:cubicBezTo>
                <a:cubicBezTo>
                  <a:pt x="16002" y="13226"/>
                  <a:pt x="16340" y="12035"/>
                  <a:pt x="16311" y="10792"/>
                </a:cubicBezTo>
                <a:cubicBezTo>
                  <a:pt x="16309" y="10759"/>
                  <a:pt x="16308" y="10727"/>
                  <a:pt x="16307" y="10695"/>
                </a:cubicBezTo>
                <a:cubicBezTo>
                  <a:pt x="16321" y="10683"/>
                  <a:pt x="16332" y="10665"/>
                  <a:pt x="16333" y="10638"/>
                </a:cubicBezTo>
                <a:cubicBezTo>
                  <a:pt x="16359" y="8695"/>
                  <a:pt x="15960" y="6880"/>
                  <a:pt x="14999" y="5178"/>
                </a:cubicBezTo>
                <a:cubicBezTo>
                  <a:pt x="14062" y="3519"/>
                  <a:pt x="12686" y="2084"/>
                  <a:pt x="11025" y="1142"/>
                </a:cubicBezTo>
                <a:cubicBezTo>
                  <a:pt x="9827" y="461"/>
                  <a:pt x="8444" y="1"/>
                  <a:pt x="7057" y="1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"/>
          <p:cNvSpPr/>
          <p:nvPr/>
        </p:nvSpPr>
        <p:spPr>
          <a:xfrm rot="706251">
            <a:off x="1636755" y="126801"/>
            <a:ext cx="4038465" cy="3444523"/>
          </a:xfrm>
          <a:custGeom>
            <a:rect b="b" l="l" r="r" t="t"/>
            <a:pathLst>
              <a:path extrusionOk="0" h="18361" w="21527">
                <a:moveTo>
                  <a:pt x="9544" y="1"/>
                </a:moveTo>
                <a:cubicBezTo>
                  <a:pt x="8458" y="1"/>
                  <a:pt x="7363" y="203"/>
                  <a:pt x="6395" y="536"/>
                </a:cubicBezTo>
                <a:cubicBezTo>
                  <a:pt x="5154" y="962"/>
                  <a:pt x="4047" y="1744"/>
                  <a:pt x="3014" y="2517"/>
                </a:cubicBezTo>
                <a:cubicBezTo>
                  <a:pt x="1900" y="3354"/>
                  <a:pt x="1250" y="4345"/>
                  <a:pt x="758" y="5606"/>
                </a:cubicBezTo>
                <a:cubicBezTo>
                  <a:pt x="263" y="6874"/>
                  <a:pt x="1" y="8181"/>
                  <a:pt x="8" y="9535"/>
                </a:cubicBezTo>
                <a:cubicBezTo>
                  <a:pt x="10" y="10059"/>
                  <a:pt x="35" y="10603"/>
                  <a:pt x="122" y="11132"/>
                </a:cubicBezTo>
                <a:cubicBezTo>
                  <a:pt x="252" y="12107"/>
                  <a:pt x="533" y="13060"/>
                  <a:pt x="1014" y="13931"/>
                </a:cubicBezTo>
                <a:cubicBezTo>
                  <a:pt x="2121" y="15937"/>
                  <a:pt x="4019" y="17443"/>
                  <a:pt x="6347" y="17907"/>
                </a:cubicBezTo>
                <a:cubicBezTo>
                  <a:pt x="7844" y="18206"/>
                  <a:pt x="9395" y="18360"/>
                  <a:pt x="10942" y="18360"/>
                </a:cubicBezTo>
                <a:cubicBezTo>
                  <a:pt x="12055" y="18360"/>
                  <a:pt x="13167" y="18280"/>
                  <a:pt x="14255" y="18116"/>
                </a:cubicBezTo>
                <a:cubicBezTo>
                  <a:pt x="16542" y="17771"/>
                  <a:pt x="18887" y="16616"/>
                  <a:pt x="20317" y="14825"/>
                </a:cubicBezTo>
                <a:cubicBezTo>
                  <a:pt x="21527" y="13312"/>
                  <a:pt x="21364" y="11118"/>
                  <a:pt x="19637" y="10016"/>
                </a:cubicBezTo>
                <a:cubicBezTo>
                  <a:pt x="18843" y="9509"/>
                  <a:pt x="17893" y="9297"/>
                  <a:pt x="17043" y="8898"/>
                </a:cubicBezTo>
                <a:cubicBezTo>
                  <a:pt x="15907" y="8366"/>
                  <a:pt x="15285" y="7503"/>
                  <a:pt x="15066" y="6304"/>
                </a:cubicBezTo>
                <a:cubicBezTo>
                  <a:pt x="14845" y="5099"/>
                  <a:pt x="14964" y="3846"/>
                  <a:pt x="14485" y="2689"/>
                </a:cubicBezTo>
                <a:cubicBezTo>
                  <a:pt x="14111" y="1785"/>
                  <a:pt x="13415" y="1059"/>
                  <a:pt x="12512" y="621"/>
                </a:cubicBezTo>
                <a:cubicBezTo>
                  <a:pt x="11612" y="186"/>
                  <a:pt x="10582" y="1"/>
                  <a:pt x="9544" y="1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0"/>
          <p:cNvSpPr/>
          <p:nvPr/>
        </p:nvSpPr>
        <p:spPr>
          <a:xfrm rot="-450508">
            <a:off x="4149356" y="557857"/>
            <a:ext cx="6154303" cy="5428024"/>
          </a:xfrm>
          <a:custGeom>
            <a:rect b="b" l="l" r="r" t="t"/>
            <a:pathLst>
              <a:path extrusionOk="0" h="19493" w="22101">
                <a:moveTo>
                  <a:pt x="13385" y="0"/>
                </a:moveTo>
                <a:cubicBezTo>
                  <a:pt x="13352" y="0"/>
                  <a:pt x="13318" y="0"/>
                  <a:pt x="13285" y="1"/>
                </a:cubicBezTo>
                <a:cubicBezTo>
                  <a:pt x="12958" y="5"/>
                  <a:pt x="12629" y="22"/>
                  <a:pt x="12298" y="58"/>
                </a:cubicBezTo>
                <a:cubicBezTo>
                  <a:pt x="10951" y="60"/>
                  <a:pt x="9685" y="399"/>
                  <a:pt x="8602" y="1237"/>
                </a:cubicBezTo>
                <a:cubicBezTo>
                  <a:pt x="7664" y="1962"/>
                  <a:pt x="6726" y="2789"/>
                  <a:pt x="6520" y="4016"/>
                </a:cubicBezTo>
                <a:cubicBezTo>
                  <a:pt x="6425" y="4586"/>
                  <a:pt x="6415" y="5208"/>
                  <a:pt x="6544" y="5774"/>
                </a:cubicBezTo>
                <a:cubicBezTo>
                  <a:pt x="6689" y="6409"/>
                  <a:pt x="7039" y="6981"/>
                  <a:pt x="7162" y="7624"/>
                </a:cubicBezTo>
                <a:cubicBezTo>
                  <a:pt x="7455" y="9170"/>
                  <a:pt x="6114" y="9853"/>
                  <a:pt x="4835" y="10078"/>
                </a:cubicBezTo>
                <a:cubicBezTo>
                  <a:pt x="3537" y="10306"/>
                  <a:pt x="1912" y="10661"/>
                  <a:pt x="993" y="11698"/>
                </a:cubicBezTo>
                <a:cubicBezTo>
                  <a:pt x="256" y="12530"/>
                  <a:pt x="0" y="13794"/>
                  <a:pt x="129" y="14877"/>
                </a:cubicBezTo>
                <a:cubicBezTo>
                  <a:pt x="270" y="16046"/>
                  <a:pt x="1049" y="16923"/>
                  <a:pt x="1993" y="17562"/>
                </a:cubicBezTo>
                <a:cubicBezTo>
                  <a:pt x="4521" y="19276"/>
                  <a:pt x="7556" y="19253"/>
                  <a:pt x="10488" y="19412"/>
                </a:cubicBezTo>
                <a:cubicBezTo>
                  <a:pt x="11239" y="19452"/>
                  <a:pt x="11994" y="19492"/>
                  <a:pt x="12748" y="19492"/>
                </a:cubicBezTo>
                <a:cubicBezTo>
                  <a:pt x="13409" y="19492"/>
                  <a:pt x="14069" y="19462"/>
                  <a:pt x="14723" y="19374"/>
                </a:cubicBezTo>
                <a:cubicBezTo>
                  <a:pt x="16022" y="19199"/>
                  <a:pt x="17304" y="18703"/>
                  <a:pt x="18404" y="17989"/>
                </a:cubicBezTo>
                <a:cubicBezTo>
                  <a:pt x="19609" y="17205"/>
                  <a:pt x="20269" y="15956"/>
                  <a:pt x="20897" y="14696"/>
                </a:cubicBezTo>
                <a:cubicBezTo>
                  <a:pt x="21567" y="13352"/>
                  <a:pt x="22047" y="11969"/>
                  <a:pt x="22067" y="10450"/>
                </a:cubicBezTo>
                <a:cubicBezTo>
                  <a:pt x="22101" y="7796"/>
                  <a:pt x="21108" y="4876"/>
                  <a:pt x="19443" y="2801"/>
                </a:cubicBezTo>
                <a:cubicBezTo>
                  <a:pt x="17937" y="925"/>
                  <a:pt x="15764" y="0"/>
                  <a:pt x="13385" y="0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2" name="Google Shape;182;p20"/>
          <p:cNvSpPr/>
          <p:nvPr/>
        </p:nvSpPr>
        <p:spPr>
          <a:xfrm>
            <a:off x="316400" y="4188287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0"/>
          <p:cNvSpPr/>
          <p:nvPr/>
        </p:nvSpPr>
        <p:spPr>
          <a:xfrm flipH="1" rot="-5400000">
            <a:off x="8746023" y="7149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4" name="Google Shape;184;p20"/>
          <p:cNvSpPr/>
          <p:nvPr/>
        </p:nvSpPr>
        <p:spPr>
          <a:xfrm flipH="1" rot="-5400000">
            <a:off x="215948" y="47397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5" name="Google Shape;185;p20"/>
          <p:cNvSpPr/>
          <p:nvPr/>
        </p:nvSpPr>
        <p:spPr>
          <a:xfrm flipH="1" rot="-5400000">
            <a:off x="8746035" y="17492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14915" y="-454172"/>
            <a:ext cx="2438970" cy="1895864"/>
          </a:xfrm>
          <a:custGeom>
            <a:rect b="b" l="l" r="r" t="t"/>
            <a:pathLst>
              <a:path extrusionOk="0" h="912570" w="1173993">
                <a:moveTo>
                  <a:pt x="154334" y="626177"/>
                </a:moveTo>
                <a:cubicBezTo>
                  <a:pt x="290283" y="757444"/>
                  <a:pt x="548955" y="906290"/>
                  <a:pt x="775397" y="912485"/>
                </a:cubicBezTo>
                <a:cubicBezTo>
                  <a:pt x="984594" y="918262"/>
                  <a:pt x="1188349" y="627768"/>
                  <a:pt x="1173198" y="390936"/>
                </a:cubicBezTo>
                <a:cubicBezTo>
                  <a:pt x="1162399" y="222667"/>
                  <a:pt x="1037584" y="89057"/>
                  <a:pt x="881879" y="26270"/>
                </a:cubicBezTo>
                <a:cubicBezTo>
                  <a:pt x="698214" y="-47819"/>
                  <a:pt x="581770" y="55319"/>
                  <a:pt x="416689" y="84536"/>
                </a:cubicBezTo>
                <a:cubicBezTo>
                  <a:pt x="313974" y="102702"/>
                  <a:pt x="176518" y="8522"/>
                  <a:pt x="56809" y="160885"/>
                </a:cubicBezTo>
                <a:cubicBezTo>
                  <a:pt x="-79558" y="334511"/>
                  <a:pt x="60493" y="535513"/>
                  <a:pt x="154334" y="626177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 flipH="1">
            <a:off x="-909899" y="1783411"/>
            <a:ext cx="5290510" cy="4391700"/>
          </a:xfrm>
          <a:custGeom>
            <a:rect b="b" l="l" r="r" t="t"/>
            <a:pathLst>
              <a:path extrusionOk="0" h="952130" w="1146994">
                <a:moveTo>
                  <a:pt x="369038" y="948950"/>
                </a:moveTo>
                <a:cubicBezTo>
                  <a:pt x="557642" y="965526"/>
                  <a:pt x="852812" y="918477"/>
                  <a:pt x="1033045" y="780597"/>
                </a:cubicBezTo>
                <a:cubicBezTo>
                  <a:pt x="1199548" y="653266"/>
                  <a:pt x="1175272" y="298729"/>
                  <a:pt x="1014209" y="123930"/>
                </a:cubicBezTo>
                <a:cubicBezTo>
                  <a:pt x="899774" y="-304"/>
                  <a:pt x="718370" y="-25670"/>
                  <a:pt x="557642" y="23555"/>
                </a:cubicBezTo>
                <a:cubicBezTo>
                  <a:pt x="367950" y="81570"/>
                  <a:pt x="342250" y="235272"/>
                  <a:pt x="232168" y="362018"/>
                </a:cubicBezTo>
                <a:cubicBezTo>
                  <a:pt x="163608" y="440879"/>
                  <a:pt x="-2729" y="454189"/>
                  <a:pt x="34" y="648159"/>
                </a:cubicBezTo>
                <a:cubicBezTo>
                  <a:pt x="3131" y="869169"/>
                  <a:pt x="238782" y="937481"/>
                  <a:pt x="369038" y="948950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 flipH="1" rot="-2700000">
            <a:off x="3014745" y="-1531747"/>
            <a:ext cx="5955811" cy="5531155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 flipH="1" rot="-8489446">
            <a:off x="4296249" y="4302813"/>
            <a:ext cx="2288656" cy="2125390"/>
          </a:xfrm>
          <a:custGeom>
            <a:rect b="b" l="l" r="r" t="t"/>
            <a:pathLst>
              <a:path extrusionOk="0" h="1021895" w="1100394">
                <a:moveTo>
                  <a:pt x="438230" y="1015096"/>
                </a:moveTo>
                <a:cubicBezTo>
                  <a:pt x="625076" y="986548"/>
                  <a:pt x="900239" y="871272"/>
                  <a:pt x="1042550" y="694966"/>
                </a:cubicBezTo>
                <a:cubicBezTo>
                  <a:pt x="1173978" y="532139"/>
                  <a:pt x="1066659" y="193927"/>
                  <a:pt x="869181" y="62409"/>
                </a:cubicBezTo>
                <a:cubicBezTo>
                  <a:pt x="728796" y="-31101"/>
                  <a:pt x="546889" y="-12851"/>
                  <a:pt x="402569" y="72874"/>
                </a:cubicBezTo>
                <a:cubicBezTo>
                  <a:pt x="232214" y="174003"/>
                  <a:pt x="243683" y="329128"/>
                  <a:pt x="166751" y="478142"/>
                </a:cubicBezTo>
                <a:cubicBezTo>
                  <a:pt x="118867" y="570816"/>
                  <a:pt x="-39349" y="623054"/>
                  <a:pt x="9121" y="810578"/>
                </a:cubicBezTo>
                <a:cubicBezTo>
                  <a:pt x="64454" y="1024220"/>
                  <a:pt x="309230" y="1034769"/>
                  <a:pt x="438230" y="1015096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2386125" y="1406856"/>
            <a:ext cx="3451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"/>
          <p:cNvSpPr txBox="1"/>
          <p:nvPr>
            <p:ph hasCustomPrompt="1" idx="2" type="title"/>
          </p:nvPr>
        </p:nvSpPr>
        <p:spPr>
          <a:xfrm>
            <a:off x="852875" y="1215906"/>
            <a:ext cx="10608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>
            <p:ph idx="3" type="pic"/>
          </p:nvPr>
        </p:nvSpPr>
        <p:spPr>
          <a:xfrm>
            <a:off x="6177500" y="0"/>
            <a:ext cx="2966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>
            <a:off x="719313" y="470337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 flipH="1" rot="-5400000">
            <a:off x="542660" y="102177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MAIN_POINT_1_5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/>
          <p:nvPr/>
        </p:nvSpPr>
        <p:spPr>
          <a:xfrm rot="3144380">
            <a:off x="-1237639" y="-232637"/>
            <a:ext cx="3995299" cy="3316533"/>
          </a:xfrm>
          <a:custGeom>
            <a:rect b="b" l="l" r="r" t="t"/>
            <a:pathLst>
              <a:path extrusionOk="0" h="952130" w="1146994">
                <a:moveTo>
                  <a:pt x="369038" y="948950"/>
                </a:moveTo>
                <a:cubicBezTo>
                  <a:pt x="557642" y="965526"/>
                  <a:pt x="852812" y="918477"/>
                  <a:pt x="1033045" y="780597"/>
                </a:cubicBezTo>
                <a:cubicBezTo>
                  <a:pt x="1199548" y="653266"/>
                  <a:pt x="1175272" y="298729"/>
                  <a:pt x="1014209" y="123930"/>
                </a:cubicBezTo>
                <a:cubicBezTo>
                  <a:pt x="899774" y="-304"/>
                  <a:pt x="718370" y="-25670"/>
                  <a:pt x="557642" y="23555"/>
                </a:cubicBezTo>
                <a:cubicBezTo>
                  <a:pt x="367950" y="81570"/>
                  <a:pt x="342250" y="235272"/>
                  <a:pt x="232168" y="362018"/>
                </a:cubicBezTo>
                <a:cubicBezTo>
                  <a:pt x="163608" y="440879"/>
                  <a:pt x="-2729" y="454189"/>
                  <a:pt x="34" y="648159"/>
                </a:cubicBezTo>
                <a:cubicBezTo>
                  <a:pt x="3131" y="869169"/>
                  <a:pt x="238782" y="937481"/>
                  <a:pt x="369038" y="948950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1"/>
          <p:cNvSpPr/>
          <p:nvPr/>
        </p:nvSpPr>
        <p:spPr>
          <a:xfrm rot="-5400000">
            <a:off x="2927009" y="-3330485"/>
            <a:ext cx="7319804" cy="6797894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/>
          <p:nvPr/>
        </p:nvSpPr>
        <p:spPr>
          <a:xfrm rot="1839987">
            <a:off x="1509950" y="2208118"/>
            <a:ext cx="4455173" cy="4137354"/>
          </a:xfrm>
          <a:custGeom>
            <a:rect b="b" l="l" r="r" t="t"/>
            <a:pathLst>
              <a:path extrusionOk="0" h="1021895" w="1100394">
                <a:moveTo>
                  <a:pt x="438230" y="1015096"/>
                </a:moveTo>
                <a:cubicBezTo>
                  <a:pt x="625076" y="986548"/>
                  <a:pt x="900239" y="871272"/>
                  <a:pt x="1042550" y="694966"/>
                </a:cubicBezTo>
                <a:cubicBezTo>
                  <a:pt x="1173978" y="532139"/>
                  <a:pt x="1066659" y="193927"/>
                  <a:pt x="869181" y="62409"/>
                </a:cubicBezTo>
                <a:cubicBezTo>
                  <a:pt x="728796" y="-31101"/>
                  <a:pt x="546889" y="-12851"/>
                  <a:pt x="402569" y="72874"/>
                </a:cubicBezTo>
                <a:cubicBezTo>
                  <a:pt x="232214" y="174003"/>
                  <a:pt x="243683" y="329128"/>
                  <a:pt x="166751" y="478142"/>
                </a:cubicBezTo>
                <a:cubicBezTo>
                  <a:pt x="118867" y="570816"/>
                  <a:pt x="-39349" y="623054"/>
                  <a:pt x="9121" y="810578"/>
                </a:cubicBezTo>
                <a:cubicBezTo>
                  <a:pt x="64454" y="1024220"/>
                  <a:pt x="309230" y="1034769"/>
                  <a:pt x="438230" y="1015096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1" name="Google Shape;191;p21"/>
          <p:cNvSpPr txBox="1"/>
          <p:nvPr>
            <p:ph idx="1" type="body"/>
          </p:nvPr>
        </p:nvSpPr>
        <p:spPr>
          <a:xfrm>
            <a:off x="720000" y="1237080"/>
            <a:ext cx="77040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▫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92" name="Google Shape;192;p21"/>
          <p:cNvSpPr/>
          <p:nvPr/>
        </p:nvSpPr>
        <p:spPr>
          <a:xfrm>
            <a:off x="8381097" y="4646401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7810400" y="4568850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8381100" y="3642575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7" name="Google Shape;197;p22"/>
          <p:cNvSpPr txBox="1"/>
          <p:nvPr>
            <p:ph idx="2" type="title"/>
          </p:nvPr>
        </p:nvSpPr>
        <p:spPr>
          <a:xfrm>
            <a:off x="720000" y="2199975"/>
            <a:ext cx="2357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8" name="Google Shape;198;p22"/>
          <p:cNvSpPr txBox="1"/>
          <p:nvPr>
            <p:ph idx="1" type="subTitle"/>
          </p:nvPr>
        </p:nvSpPr>
        <p:spPr>
          <a:xfrm>
            <a:off x="720000" y="2680045"/>
            <a:ext cx="2359200" cy="16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2"/>
          <p:cNvSpPr txBox="1"/>
          <p:nvPr>
            <p:ph idx="3" type="title"/>
          </p:nvPr>
        </p:nvSpPr>
        <p:spPr>
          <a:xfrm>
            <a:off x="3383638" y="2199975"/>
            <a:ext cx="2357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0" name="Google Shape;200;p22"/>
          <p:cNvSpPr txBox="1"/>
          <p:nvPr>
            <p:ph idx="4" type="subTitle"/>
          </p:nvPr>
        </p:nvSpPr>
        <p:spPr>
          <a:xfrm>
            <a:off x="3382738" y="2680045"/>
            <a:ext cx="2359200" cy="16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2"/>
          <p:cNvSpPr txBox="1"/>
          <p:nvPr>
            <p:ph idx="5" type="title"/>
          </p:nvPr>
        </p:nvSpPr>
        <p:spPr>
          <a:xfrm>
            <a:off x="6066600" y="2199975"/>
            <a:ext cx="2357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2" name="Google Shape;202;p22"/>
          <p:cNvSpPr txBox="1"/>
          <p:nvPr>
            <p:ph idx="6" type="subTitle"/>
          </p:nvPr>
        </p:nvSpPr>
        <p:spPr>
          <a:xfrm>
            <a:off x="6064800" y="2680045"/>
            <a:ext cx="2359200" cy="16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2"/>
          <p:cNvSpPr/>
          <p:nvPr/>
        </p:nvSpPr>
        <p:spPr>
          <a:xfrm rot="-6770912">
            <a:off x="3398407" y="-637484"/>
            <a:ext cx="2252806" cy="2526437"/>
          </a:xfrm>
          <a:custGeom>
            <a:rect b="b" l="l" r="r" t="t"/>
            <a:pathLst>
              <a:path extrusionOk="0" h="18346" w="16359">
                <a:moveTo>
                  <a:pt x="7057" y="1"/>
                </a:moveTo>
                <a:cubicBezTo>
                  <a:pt x="6663" y="1"/>
                  <a:pt x="6268" y="38"/>
                  <a:pt x="5878" y="117"/>
                </a:cubicBezTo>
                <a:cubicBezTo>
                  <a:pt x="5073" y="282"/>
                  <a:pt x="4282" y="660"/>
                  <a:pt x="3739" y="1292"/>
                </a:cubicBezTo>
                <a:cubicBezTo>
                  <a:pt x="3081" y="2060"/>
                  <a:pt x="2659" y="3188"/>
                  <a:pt x="2431" y="4161"/>
                </a:cubicBezTo>
                <a:cubicBezTo>
                  <a:pt x="2168" y="5285"/>
                  <a:pt x="2223" y="6376"/>
                  <a:pt x="2553" y="7477"/>
                </a:cubicBezTo>
                <a:cubicBezTo>
                  <a:pt x="2870" y="8536"/>
                  <a:pt x="3378" y="9917"/>
                  <a:pt x="2432" y="10803"/>
                </a:cubicBezTo>
                <a:cubicBezTo>
                  <a:pt x="1794" y="11400"/>
                  <a:pt x="1019" y="11719"/>
                  <a:pt x="539" y="12494"/>
                </a:cubicBezTo>
                <a:cubicBezTo>
                  <a:pt x="84" y="13232"/>
                  <a:pt x="0" y="14137"/>
                  <a:pt x="261" y="14959"/>
                </a:cubicBezTo>
                <a:cubicBezTo>
                  <a:pt x="870" y="16876"/>
                  <a:pt x="2887" y="17910"/>
                  <a:pt x="4756" y="18199"/>
                </a:cubicBezTo>
                <a:cubicBezTo>
                  <a:pt x="5515" y="18316"/>
                  <a:pt x="6285" y="18345"/>
                  <a:pt x="7054" y="18345"/>
                </a:cubicBezTo>
                <a:cubicBezTo>
                  <a:pt x="7389" y="18345"/>
                  <a:pt x="7724" y="18340"/>
                  <a:pt x="8058" y="18334"/>
                </a:cubicBezTo>
                <a:cubicBezTo>
                  <a:pt x="9188" y="18314"/>
                  <a:pt x="10328" y="18262"/>
                  <a:pt x="11434" y="18014"/>
                </a:cubicBezTo>
                <a:cubicBezTo>
                  <a:pt x="12468" y="17781"/>
                  <a:pt x="13514" y="17356"/>
                  <a:pt x="14291" y="16614"/>
                </a:cubicBezTo>
                <a:cubicBezTo>
                  <a:pt x="14929" y="16007"/>
                  <a:pt x="15303" y="15208"/>
                  <a:pt x="15592" y="14389"/>
                </a:cubicBezTo>
                <a:cubicBezTo>
                  <a:pt x="16002" y="13226"/>
                  <a:pt x="16340" y="12035"/>
                  <a:pt x="16311" y="10792"/>
                </a:cubicBezTo>
                <a:cubicBezTo>
                  <a:pt x="16309" y="10759"/>
                  <a:pt x="16308" y="10727"/>
                  <a:pt x="16307" y="10695"/>
                </a:cubicBezTo>
                <a:cubicBezTo>
                  <a:pt x="16321" y="10683"/>
                  <a:pt x="16332" y="10665"/>
                  <a:pt x="16333" y="10638"/>
                </a:cubicBezTo>
                <a:cubicBezTo>
                  <a:pt x="16359" y="8695"/>
                  <a:pt x="15960" y="6880"/>
                  <a:pt x="14999" y="5178"/>
                </a:cubicBezTo>
                <a:cubicBezTo>
                  <a:pt x="14062" y="3519"/>
                  <a:pt x="12686" y="2084"/>
                  <a:pt x="11025" y="1142"/>
                </a:cubicBezTo>
                <a:cubicBezTo>
                  <a:pt x="9827" y="461"/>
                  <a:pt x="8444" y="1"/>
                  <a:pt x="7057" y="1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2"/>
          <p:cNvSpPr/>
          <p:nvPr/>
        </p:nvSpPr>
        <p:spPr>
          <a:xfrm rot="-2192488">
            <a:off x="-799545" y="275699"/>
            <a:ext cx="6602041" cy="5631072"/>
          </a:xfrm>
          <a:custGeom>
            <a:rect b="b" l="l" r="r" t="t"/>
            <a:pathLst>
              <a:path extrusionOk="0" h="18361" w="21527">
                <a:moveTo>
                  <a:pt x="9544" y="1"/>
                </a:moveTo>
                <a:cubicBezTo>
                  <a:pt x="8458" y="1"/>
                  <a:pt x="7363" y="203"/>
                  <a:pt x="6395" y="536"/>
                </a:cubicBezTo>
                <a:cubicBezTo>
                  <a:pt x="5154" y="962"/>
                  <a:pt x="4047" y="1744"/>
                  <a:pt x="3014" y="2517"/>
                </a:cubicBezTo>
                <a:cubicBezTo>
                  <a:pt x="1900" y="3354"/>
                  <a:pt x="1250" y="4345"/>
                  <a:pt x="758" y="5606"/>
                </a:cubicBezTo>
                <a:cubicBezTo>
                  <a:pt x="263" y="6874"/>
                  <a:pt x="1" y="8181"/>
                  <a:pt x="8" y="9535"/>
                </a:cubicBezTo>
                <a:cubicBezTo>
                  <a:pt x="10" y="10059"/>
                  <a:pt x="35" y="10603"/>
                  <a:pt x="122" y="11132"/>
                </a:cubicBezTo>
                <a:cubicBezTo>
                  <a:pt x="252" y="12107"/>
                  <a:pt x="533" y="13060"/>
                  <a:pt x="1014" y="13931"/>
                </a:cubicBezTo>
                <a:cubicBezTo>
                  <a:pt x="2121" y="15937"/>
                  <a:pt x="4019" y="17443"/>
                  <a:pt x="6347" y="17907"/>
                </a:cubicBezTo>
                <a:cubicBezTo>
                  <a:pt x="7844" y="18206"/>
                  <a:pt x="9395" y="18360"/>
                  <a:pt x="10942" y="18360"/>
                </a:cubicBezTo>
                <a:cubicBezTo>
                  <a:pt x="12055" y="18360"/>
                  <a:pt x="13167" y="18280"/>
                  <a:pt x="14255" y="18116"/>
                </a:cubicBezTo>
                <a:cubicBezTo>
                  <a:pt x="16542" y="17771"/>
                  <a:pt x="18887" y="16616"/>
                  <a:pt x="20317" y="14825"/>
                </a:cubicBezTo>
                <a:cubicBezTo>
                  <a:pt x="21527" y="13312"/>
                  <a:pt x="21364" y="11118"/>
                  <a:pt x="19637" y="10016"/>
                </a:cubicBezTo>
                <a:cubicBezTo>
                  <a:pt x="18843" y="9509"/>
                  <a:pt x="17893" y="9297"/>
                  <a:pt x="17043" y="8898"/>
                </a:cubicBezTo>
                <a:cubicBezTo>
                  <a:pt x="15907" y="8366"/>
                  <a:pt x="15285" y="7503"/>
                  <a:pt x="15066" y="6304"/>
                </a:cubicBezTo>
                <a:cubicBezTo>
                  <a:pt x="14845" y="5099"/>
                  <a:pt x="14964" y="3846"/>
                  <a:pt x="14485" y="2689"/>
                </a:cubicBezTo>
                <a:cubicBezTo>
                  <a:pt x="14111" y="1785"/>
                  <a:pt x="13415" y="1059"/>
                  <a:pt x="12512" y="621"/>
                </a:cubicBezTo>
                <a:cubicBezTo>
                  <a:pt x="11612" y="186"/>
                  <a:pt x="10582" y="1"/>
                  <a:pt x="9544" y="1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2"/>
          <p:cNvSpPr/>
          <p:nvPr/>
        </p:nvSpPr>
        <p:spPr>
          <a:xfrm rot="-843490">
            <a:off x="5586006" y="982735"/>
            <a:ext cx="4540772" cy="4217010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265225" y="4334300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477022" y="4598151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8586700" y="1610188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8805125" y="868938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/>
          <p:nvPr/>
        </p:nvSpPr>
        <p:spPr>
          <a:xfrm flipH="1" rot="-2197836">
            <a:off x="1439466" y="132888"/>
            <a:ext cx="7202406" cy="6688867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3"/>
          <p:cNvSpPr/>
          <p:nvPr/>
        </p:nvSpPr>
        <p:spPr>
          <a:xfrm flipH="1" rot="-2197836">
            <a:off x="-906193" y="677156"/>
            <a:ext cx="2951444" cy="2294221"/>
          </a:xfrm>
          <a:custGeom>
            <a:rect b="b" l="l" r="r" t="t"/>
            <a:pathLst>
              <a:path extrusionOk="0" h="912570" w="1173993">
                <a:moveTo>
                  <a:pt x="154334" y="626177"/>
                </a:moveTo>
                <a:cubicBezTo>
                  <a:pt x="290283" y="757444"/>
                  <a:pt x="548955" y="906290"/>
                  <a:pt x="775397" y="912485"/>
                </a:cubicBezTo>
                <a:cubicBezTo>
                  <a:pt x="984594" y="918262"/>
                  <a:pt x="1188349" y="627768"/>
                  <a:pt x="1173198" y="390936"/>
                </a:cubicBezTo>
                <a:cubicBezTo>
                  <a:pt x="1162399" y="222667"/>
                  <a:pt x="1037584" y="89057"/>
                  <a:pt x="881879" y="26270"/>
                </a:cubicBezTo>
                <a:cubicBezTo>
                  <a:pt x="698214" y="-47819"/>
                  <a:pt x="581770" y="55319"/>
                  <a:pt x="416689" y="84536"/>
                </a:cubicBezTo>
                <a:cubicBezTo>
                  <a:pt x="313974" y="102702"/>
                  <a:pt x="176518" y="8522"/>
                  <a:pt x="56809" y="160885"/>
                </a:cubicBezTo>
                <a:cubicBezTo>
                  <a:pt x="-79558" y="334511"/>
                  <a:pt x="60493" y="535513"/>
                  <a:pt x="154334" y="626177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3"/>
          <p:cNvSpPr/>
          <p:nvPr/>
        </p:nvSpPr>
        <p:spPr>
          <a:xfrm flipH="1" rot="-2197836">
            <a:off x="6040768" y="-1056957"/>
            <a:ext cx="2883568" cy="2393676"/>
          </a:xfrm>
          <a:custGeom>
            <a:rect b="b" l="l" r="r" t="t"/>
            <a:pathLst>
              <a:path extrusionOk="0" h="952130" w="1146994">
                <a:moveTo>
                  <a:pt x="369038" y="948950"/>
                </a:moveTo>
                <a:cubicBezTo>
                  <a:pt x="557642" y="965526"/>
                  <a:pt x="852812" y="918477"/>
                  <a:pt x="1033045" y="780597"/>
                </a:cubicBezTo>
                <a:cubicBezTo>
                  <a:pt x="1199548" y="653266"/>
                  <a:pt x="1175272" y="298729"/>
                  <a:pt x="1014209" y="123930"/>
                </a:cubicBezTo>
                <a:cubicBezTo>
                  <a:pt x="899774" y="-304"/>
                  <a:pt x="718370" y="-25670"/>
                  <a:pt x="557642" y="23555"/>
                </a:cubicBezTo>
                <a:cubicBezTo>
                  <a:pt x="367950" y="81570"/>
                  <a:pt x="342250" y="235272"/>
                  <a:pt x="232168" y="362018"/>
                </a:cubicBezTo>
                <a:cubicBezTo>
                  <a:pt x="163608" y="440879"/>
                  <a:pt x="-2729" y="454189"/>
                  <a:pt x="34" y="648159"/>
                </a:cubicBezTo>
                <a:cubicBezTo>
                  <a:pt x="3131" y="869169"/>
                  <a:pt x="238782" y="937481"/>
                  <a:pt x="369038" y="948950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3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5" name="Google Shape;215;p23"/>
          <p:cNvSpPr txBox="1"/>
          <p:nvPr>
            <p:ph idx="2" type="title"/>
          </p:nvPr>
        </p:nvSpPr>
        <p:spPr>
          <a:xfrm>
            <a:off x="2542975" y="1691126"/>
            <a:ext cx="58809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6" name="Google Shape;216;p23"/>
          <p:cNvSpPr txBox="1"/>
          <p:nvPr>
            <p:ph idx="1" type="subTitle"/>
          </p:nvPr>
        </p:nvSpPr>
        <p:spPr>
          <a:xfrm>
            <a:off x="2533650" y="1403525"/>
            <a:ext cx="5880900" cy="3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3"/>
          <p:cNvSpPr txBox="1"/>
          <p:nvPr>
            <p:ph idx="3" type="title"/>
          </p:nvPr>
        </p:nvSpPr>
        <p:spPr>
          <a:xfrm>
            <a:off x="2542975" y="2871223"/>
            <a:ext cx="58809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8" name="Google Shape;218;p23"/>
          <p:cNvSpPr txBox="1"/>
          <p:nvPr>
            <p:ph idx="4" type="subTitle"/>
          </p:nvPr>
        </p:nvSpPr>
        <p:spPr>
          <a:xfrm>
            <a:off x="2533650" y="2431203"/>
            <a:ext cx="58809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3"/>
          <p:cNvSpPr txBox="1"/>
          <p:nvPr>
            <p:ph idx="5" type="title"/>
          </p:nvPr>
        </p:nvSpPr>
        <p:spPr>
          <a:xfrm>
            <a:off x="2542975" y="4070350"/>
            <a:ext cx="58809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0" name="Google Shape;220;p23"/>
          <p:cNvSpPr txBox="1"/>
          <p:nvPr>
            <p:ph idx="6" type="subTitle"/>
          </p:nvPr>
        </p:nvSpPr>
        <p:spPr>
          <a:xfrm>
            <a:off x="2542964" y="3611300"/>
            <a:ext cx="58809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3"/>
          <p:cNvSpPr/>
          <p:nvPr>
            <p:ph idx="7" type="pic"/>
          </p:nvPr>
        </p:nvSpPr>
        <p:spPr>
          <a:xfrm>
            <a:off x="720000" y="1457325"/>
            <a:ext cx="1270800" cy="6372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23"/>
          <p:cNvSpPr/>
          <p:nvPr>
            <p:ph idx="8" type="pic"/>
          </p:nvPr>
        </p:nvSpPr>
        <p:spPr>
          <a:xfrm>
            <a:off x="720000" y="3717600"/>
            <a:ext cx="1270800" cy="6372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23"/>
          <p:cNvSpPr/>
          <p:nvPr>
            <p:ph idx="9" type="pic"/>
          </p:nvPr>
        </p:nvSpPr>
        <p:spPr>
          <a:xfrm>
            <a:off x="720000" y="2587463"/>
            <a:ext cx="1270800" cy="6372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23"/>
          <p:cNvSpPr/>
          <p:nvPr/>
        </p:nvSpPr>
        <p:spPr>
          <a:xfrm>
            <a:off x="316400" y="3959687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3"/>
          <p:cNvSpPr/>
          <p:nvPr/>
        </p:nvSpPr>
        <p:spPr>
          <a:xfrm flipH="1" rot="-5400000">
            <a:off x="8262077" y="1010629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3"/>
          <p:cNvSpPr/>
          <p:nvPr/>
        </p:nvSpPr>
        <p:spPr>
          <a:xfrm flipH="1" rot="-5400000">
            <a:off x="8746023" y="7149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7" name="Google Shape;227;p23"/>
          <p:cNvSpPr/>
          <p:nvPr/>
        </p:nvSpPr>
        <p:spPr>
          <a:xfrm flipH="1" rot="-5400000">
            <a:off x="8746035" y="17492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8" name="Google Shape;228;p23"/>
          <p:cNvSpPr/>
          <p:nvPr/>
        </p:nvSpPr>
        <p:spPr>
          <a:xfrm flipH="1" rot="-5400000">
            <a:off x="473573" y="480079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9" name="Google Shape;229;p23"/>
          <p:cNvSpPr/>
          <p:nvPr/>
        </p:nvSpPr>
        <p:spPr>
          <a:xfrm flipH="1" rot="-5400000">
            <a:off x="139748" y="45111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/>
          <p:nvPr/>
        </p:nvSpPr>
        <p:spPr>
          <a:xfrm rot="3144380">
            <a:off x="-1237639" y="-232637"/>
            <a:ext cx="3995299" cy="3316533"/>
          </a:xfrm>
          <a:custGeom>
            <a:rect b="b" l="l" r="r" t="t"/>
            <a:pathLst>
              <a:path extrusionOk="0" h="952130" w="1146994">
                <a:moveTo>
                  <a:pt x="369038" y="948950"/>
                </a:moveTo>
                <a:cubicBezTo>
                  <a:pt x="557642" y="965526"/>
                  <a:pt x="852812" y="918477"/>
                  <a:pt x="1033045" y="780597"/>
                </a:cubicBezTo>
                <a:cubicBezTo>
                  <a:pt x="1199548" y="653266"/>
                  <a:pt x="1175272" y="298729"/>
                  <a:pt x="1014209" y="123930"/>
                </a:cubicBezTo>
                <a:cubicBezTo>
                  <a:pt x="899774" y="-304"/>
                  <a:pt x="718370" y="-25670"/>
                  <a:pt x="557642" y="23555"/>
                </a:cubicBezTo>
                <a:cubicBezTo>
                  <a:pt x="367950" y="81570"/>
                  <a:pt x="342250" y="235272"/>
                  <a:pt x="232168" y="362018"/>
                </a:cubicBezTo>
                <a:cubicBezTo>
                  <a:pt x="163608" y="440879"/>
                  <a:pt x="-2729" y="454189"/>
                  <a:pt x="34" y="648159"/>
                </a:cubicBezTo>
                <a:cubicBezTo>
                  <a:pt x="3131" y="869169"/>
                  <a:pt x="238782" y="937481"/>
                  <a:pt x="369038" y="948950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4"/>
          <p:cNvSpPr/>
          <p:nvPr/>
        </p:nvSpPr>
        <p:spPr>
          <a:xfrm rot="-5400000">
            <a:off x="2927009" y="-3330485"/>
            <a:ext cx="7319804" cy="6797894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4"/>
          <p:cNvSpPr/>
          <p:nvPr/>
        </p:nvSpPr>
        <p:spPr>
          <a:xfrm rot="1839987">
            <a:off x="1509950" y="2208118"/>
            <a:ext cx="4455173" cy="4137354"/>
          </a:xfrm>
          <a:custGeom>
            <a:rect b="b" l="l" r="r" t="t"/>
            <a:pathLst>
              <a:path extrusionOk="0" h="1021895" w="1100394">
                <a:moveTo>
                  <a:pt x="438230" y="1015096"/>
                </a:moveTo>
                <a:cubicBezTo>
                  <a:pt x="625076" y="986548"/>
                  <a:pt x="900239" y="871272"/>
                  <a:pt x="1042550" y="694966"/>
                </a:cubicBezTo>
                <a:cubicBezTo>
                  <a:pt x="1173978" y="532139"/>
                  <a:pt x="1066659" y="193927"/>
                  <a:pt x="869181" y="62409"/>
                </a:cubicBezTo>
                <a:cubicBezTo>
                  <a:pt x="728796" y="-31101"/>
                  <a:pt x="546889" y="-12851"/>
                  <a:pt x="402569" y="72874"/>
                </a:cubicBezTo>
                <a:cubicBezTo>
                  <a:pt x="232214" y="174003"/>
                  <a:pt x="243683" y="329128"/>
                  <a:pt x="166751" y="478142"/>
                </a:cubicBezTo>
                <a:cubicBezTo>
                  <a:pt x="118867" y="570816"/>
                  <a:pt x="-39349" y="623054"/>
                  <a:pt x="9121" y="810578"/>
                </a:cubicBezTo>
                <a:cubicBezTo>
                  <a:pt x="64454" y="1024220"/>
                  <a:pt x="309230" y="1034769"/>
                  <a:pt x="438230" y="1015096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5" name="Google Shape;235;p24"/>
          <p:cNvSpPr txBox="1"/>
          <p:nvPr>
            <p:ph idx="2" type="title"/>
          </p:nvPr>
        </p:nvSpPr>
        <p:spPr>
          <a:xfrm>
            <a:off x="1199239" y="1372175"/>
            <a:ext cx="3105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6" name="Google Shape;236;p24"/>
          <p:cNvSpPr txBox="1"/>
          <p:nvPr>
            <p:ph idx="1" type="subTitle"/>
          </p:nvPr>
        </p:nvSpPr>
        <p:spPr>
          <a:xfrm>
            <a:off x="1199248" y="1852250"/>
            <a:ext cx="3105900" cy="8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4"/>
          <p:cNvSpPr txBox="1"/>
          <p:nvPr>
            <p:ph idx="3" type="title"/>
          </p:nvPr>
        </p:nvSpPr>
        <p:spPr>
          <a:xfrm>
            <a:off x="5086495" y="1372175"/>
            <a:ext cx="3105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8" name="Google Shape;238;p24"/>
          <p:cNvSpPr txBox="1"/>
          <p:nvPr>
            <p:ph idx="4" type="subTitle"/>
          </p:nvPr>
        </p:nvSpPr>
        <p:spPr>
          <a:xfrm>
            <a:off x="5086504" y="1852250"/>
            <a:ext cx="3105900" cy="8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4"/>
          <p:cNvSpPr txBox="1"/>
          <p:nvPr>
            <p:ph idx="5" type="title"/>
          </p:nvPr>
        </p:nvSpPr>
        <p:spPr>
          <a:xfrm>
            <a:off x="1199225" y="3238425"/>
            <a:ext cx="3105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0" name="Google Shape;240;p24"/>
          <p:cNvSpPr txBox="1"/>
          <p:nvPr>
            <p:ph idx="6" type="subTitle"/>
          </p:nvPr>
        </p:nvSpPr>
        <p:spPr>
          <a:xfrm>
            <a:off x="1199248" y="3718500"/>
            <a:ext cx="3105900" cy="8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24"/>
          <p:cNvSpPr txBox="1"/>
          <p:nvPr>
            <p:ph idx="7" type="title"/>
          </p:nvPr>
        </p:nvSpPr>
        <p:spPr>
          <a:xfrm>
            <a:off x="5086482" y="3238425"/>
            <a:ext cx="3105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2" name="Google Shape;242;p24"/>
          <p:cNvSpPr txBox="1"/>
          <p:nvPr>
            <p:ph idx="8" type="subTitle"/>
          </p:nvPr>
        </p:nvSpPr>
        <p:spPr>
          <a:xfrm>
            <a:off x="5086491" y="3718500"/>
            <a:ext cx="3105900" cy="8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4"/>
          <p:cNvSpPr/>
          <p:nvPr/>
        </p:nvSpPr>
        <p:spPr>
          <a:xfrm>
            <a:off x="324938" y="4178762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4"/>
          <p:cNvSpPr/>
          <p:nvPr/>
        </p:nvSpPr>
        <p:spPr>
          <a:xfrm flipH="1" rot="-5400000">
            <a:off x="8599514" y="1481041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4"/>
          <p:cNvSpPr/>
          <p:nvPr/>
        </p:nvSpPr>
        <p:spPr>
          <a:xfrm flipH="1" rot="-5400000">
            <a:off x="173610" y="385424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6" name="Google Shape;246;p24"/>
          <p:cNvSpPr/>
          <p:nvPr/>
        </p:nvSpPr>
        <p:spPr>
          <a:xfrm flipH="1" rot="-5400000">
            <a:off x="8338173" y="1234583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/>
          <p:nvPr/>
        </p:nvSpPr>
        <p:spPr>
          <a:xfrm>
            <a:off x="3055322" y="881369"/>
            <a:ext cx="5708301" cy="5301293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5"/>
          <p:cNvSpPr/>
          <p:nvPr/>
        </p:nvSpPr>
        <p:spPr>
          <a:xfrm rot="-8100000">
            <a:off x="-483590" y="-560471"/>
            <a:ext cx="5047242" cy="3923329"/>
          </a:xfrm>
          <a:custGeom>
            <a:rect b="b" l="l" r="r" t="t"/>
            <a:pathLst>
              <a:path extrusionOk="0" h="912570" w="1173993">
                <a:moveTo>
                  <a:pt x="154334" y="626177"/>
                </a:moveTo>
                <a:cubicBezTo>
                  <a:pt x="290283" y="757444"/>
                  <a:pt x="548955" y="906290"/>
                  <a:pt x="775397" y="912485"/>
                </a:cubicBezTo>
                <a:cubicBezTo>
                  <a:pt x="984594" y="918262"/>
                  <a:pt x="1188349" y="627768"/>
                  <a:pt x="1173198" y="390936"/>
                </a:cubicBezTo>
                <a:cubicBezTo>
                  <a:pt x="1162399" y="222667"/>
                  <a:pt x="1037584" y="89057"/>
                  <a:pt x="881879" y="26270"/>
                </a:cubicBezTo>
                <a:cubicBezTo>
                  <a:pt x="698214" y="-47819"/>
                  <a:pt x="581770" y="55319"/>
                  <a:pt x="416689" y="84536"/>
                </a:cubicBezTo>
                <a:cubicBezTo>
                  <a:pt x="313974" y="102702"/>
                  <a:pt x="176518" y="8522"/>
                  <a:pt x="56809" y="160885"/>
                </a:cubicBezTo>
                <a:cubicBezTo>
                  <a:pt x="-79558" y="334511"/>
                  <a:pt x="60493" y="535513"/>
                  <a:pt x="154334" y="626177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6804824" y="-543869"/>
            <a:ext cx="2339181" cy="1818296"/>
          </a:xfrm>
          <a:custGeom>
            <a:rect b="b" l="l" r="r" t="t"/>
            <a:pathLst>
              <a:path extrusionOk="0" h="912570" w="1173993">
                <a:moveTo>
                  <a:pt x="154334" y="626177"/>
                </a:moveTo>
                <a:cubicBezTo>
                  <a:pt x="290283" y="757444"/>
                  <a:pt x="548955" y="906290"/>
                  <a:pt x="775397" y="912485"/>
                </a:cubicBezTo>
                <a:cubicBezTo>
                  <a:pt x="984594" y="918262"/>
                  <a:pt x="1188349" y="627768"/>
                  <a:pt x="1173198" y="390936"/>
                </a:cubicBezTo>
                <a:cubicBezTo>
                  <a:pt x="1162399" y="222667"/>
                  <a:pt x="1037584" y="89057"/>
                  <a:pt x="881879" y="26270"/>
                </a:cubicBezTo>
                <a:cubicBezTo>
                  <a:pt x="698214" y="-47819"/>
                  <a:pt x="581770" y="55319"/>
                  <a:pt x="416689" y="84536"/>
                </a:cubicBezTo>
                <a:cubicBezTo>
                  <a:pt x="313974" y="102702"/>
                  <a:pt x="176518" y="8522"/>
                  <a:pt x="56809" y="160885"/>
                </a:cubicBezTo>
                <a:cubicBezTo>
                  <a:pt x="-79558" y="334511"/>
                  <a:pt x="60493" y="535513"/>
                  <a:pt x="154334" y="626177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5"/>
          <p:cNvSpPr/>
          <p:nvPr/>
        </p:nvSpPr>
        <p:spPr>
          <a:xfrm>
            <a:off x="316400" y="4188287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/>
          <p:nvPr/>
        </p:nvSpPr>
        <p:spPr>
          <a:xfrm flipH="1" rot="-5400000">
            <a:off x="8262077" y="1010629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5"/>
          <p:cNvSpPr/>
          <p:nvPr/>
        </p:nvSpPr>
        <p:spPr>
          <a:xfrm flipH="1" rot="-5400000">
            <a:off x="8746023" y="7149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4" name="Google Shape;254;p25"/>
          <p:cNvSpPr/>
          <p:nvPr/>
        </p:nvSpPr>
        <p:spPr>
          <a:xfrm flipH="1" rot="-5400000">
            <a:off x="215948" y="47397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5" name="Google Shape;255;p25"/>
          <p:cNvSpPr/>
          <p:nvPr/>
        </p:nvSpPr>
        <p:spPr>
          <a:xfrm flipH="1" rot="-5400000">
            <a:off x="8746035" y="17492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6" name="Google Shape;256;p2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7" name="Google Shape;257;p25"/>
          <p:cNvSpPr txBox="1"/>
          <p:nvPr>
            <p:ph idx="2" type="title"/>
          </p:nvPr>
        </p:nvSpPr>
        <p:spPr>
          <a:xfrm>
            <a:off x="720000" y="1318875"/>
            <a:ext cx="2372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8" name="Google Shape;258;p25"/>
          <p:cNvSpPr txBox="1"/>
          <p:nvPr>
            <p:ph idx="1" type="subTitle"/>
          </p:nvPr>
        </p:nvSpPr>
        <p:spPr>
          <a:xfrm>
            <a:off x="720000" y="1794175"/>
            <a:ext cx="2372700" cy="9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25"/>
          <p:cNvSpPr txBox="1"/>
          <p:nvPr>
            <p:ph idx="3" type="title"/>
          </p:nvPr>
        </p:nvSpPr>
        <p:spPr>
          <a:xfrm>
            <a:off x="3385628" y="1318875"/>
            <a:ext cx="2372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0" name="Google Shape;260;p25"/>
          <p:cNvSpPr txBox="1"/>
          <p:nvPr>
            <p:ph idx="4" type="subTitle"/>
          </p:nvPr>
        </p:nvSpPr>
        <p:spPr>
          <a:xfrm>
            <a:off x="3385632" y="1794175"/>
            <a:ext cx="2372700" cy="9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25"/>
          <p:cNvSpPr txBox="1"/>
          <p:nvPr>
            <p:ph idx="5" type="title"/>
          </p:nvPr>
        </p:nvSpPr>
        <p:spPr>
          <a:xfrm>
            <a:off x="720000" y="3024700"/>
            <a:ext cx="2372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2" name="Google Shape;262;p25"/>
          <p:cNvSpPr txBox="1"/>
          <p:nvPr>
            <p:ph idx="6" type="subTitle"/>
          </p:nvPr>
        </p:nvSpPr>
        <p:spPr>
          <a:xfrm>
            <a:off x="720000" y="3492150"/>
            <a:ext cx="23727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25"/>
          <p:cNvSpPr txBox="1"/>
          <p:nvPr>
            <p:ph idx="7" type="title"/>
          </p:nvPr>
        </p:nvSpPr>
        <p:spPr>
          <a:xfrm>
            <a:off x="3385628" y="3024700"/>
            <a:ext cx="2372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4" name="Google Shape;264;p25"/>
          <p:cNvSpPr txBox="1"/>
          <p:nvPr>
            <p:ph idx="8" type="subTitle"/>
          </p:nvPr>
        </p:nvSpPr>
        <p:spPr>
          <a:xfrm>
            <a:off x="3385632" y="3492150"/>
            <a:ext cx="23727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25"/>
          <p:cNvSpPr txBox="1"/>
          <p:nvPr>
            <p:ph idx="9" type="title"/>
          </p:nvPr>
        </p:nvSpPr>
        <p:spPr>
          <a:xfrm>
            <a:off x="6051239" y="1318875"/>
            <a:ext cx="2372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6" name="Google Shape;266;p25"/>
          <p:cNvSpPr txBox="1"/>
          <p:nvPr>
            <p:ph idx="13" type="subTitle"/>
          </p:nvPr>
        </p:nvSpPr>
        <p:spPr>
          <a:xfrm>
            <a:off x="6051246" y="1794175"/>
            <a:ext cx="2372700" cy="9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5"/>
          <p:cNvSpPr txBox="1"/>
          <p:nvPr>
            <p:ph idx="14" type="title"/>
          </p:nvPr>
        </p:nvSpPr>
        <p:spPr>
          <a:xfrm>
            <a:off x="6051239" y="3024700"/>
            <a:ext cx="2372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8" name="Google Shape;268;p25"/>
          <p:cNvSpPr txBox="1"/>
          <p:nvPr>
            <p:ph idx="15" type="subTitle"/>
          </p:nvPr>
        </p:nvSpPr>
        <p:spPr>
          <a:xfrm>
            <a:off x="6051246" y="3492150"/>
            <a:ext cx="23727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/>
          <p:nvPr/>
        </p:nvSpPr>
        <p:spPr>
          <a:xfrm rot="5947003">
            <a:off x="-256882" y="2847528"/>
            <a:ext cx="2827918" cy="3171358"/>
          </a:xfrm>
          <a:custGeom>
            <a:rect b="b" l="l" r="r" t="t"/>
            <a:pathLst>
              <a:path extrusionOk="0" h="18346" w="16359">
                <a:moveTo>
                  <a:pt x="7057" y="1"/>
                </a:moveTo>
                <a:cubicBezTo>
                  <a:pt x="6663" y="1"/>
                  <a:pt x="6268" y="38"/>
                  <a:pt x="5878" y="117"/>
                </a:cubicBezTo>
                <a:cubicBezTo>
                  <a:pt x="5073" y="282"/>
                  <a:pt x="4282" y="660"/>
                  <a:pt x="3739" y="1292"/>
                </a:cubicBezTo>
                <a:cubicBezTo>
                  <a:pt x="3081" y="2060"/>
                  <a:pt x="2659" y="3188"/>
                  <a:pt x="2431" y="4161"/>
                </a:cubicBezTo>
                <a:cubicBezTo>
                  <a:pt x="2168" y="5285"/>
                  <a:pt x="2223" y="6376"/>
                  <a:pt x="2553" y="7477"/>
                </a:cubicBezTo>
                <a:cubicBezTo>
                  <a:pt x="2870" y="8536"/>
                  <a:pt x="3378" y="9917"/>
                  <a:pt x="2432" y="10803"/>
                </a:cubicBezTo>
                <a:cubicBezTo>
                  <a:pt x="1794" y="11400"/>
                  <a:pt x="1019" y="11719"/>
                  <a:pt x="539" y="12494"/>
                </a:cubicBezTo>
                <a:cubicBezTo>
                  <a:pt x="84" y="13232"/>
                  <a:pt x="0" y="14137"/>
                  <a:pt x="261" y="14959"/>
                </a:cubicBezTo>
                <a:cubicBezTo>
                  <a:pt x="870" y="16876"/>
                  <a:pt x="2887" y="17910"/>
                  <a:pt x="4756" y="18199"/>
                </a:cubicBezTo>
                <a:cubicBezTo>
                  <a:pt x="5515" y="18316"/>
                  <a:pt x="6285" y="18345"/>
                  <a:pt x="7054" y="18345"/>
                </a:cubicBezTo>
                <a:cubicBezTo>
                  <a:pt x="7389" y="18345"/>
                  <a:pt x="7724" y="18340"/>
                  <a:pt x="8058" y="18334"/>
                </a:cubicBezTo>
                <a:cubicBezTo>
                  <a:pt x="9188" y="18314"/>
                  <a:pt x="10328" y="18262"/>
                  <a:pt x="11434" y="18014"/>
                </a:cubicBezTo>
                <a:cubicBezTo>
                  <a:pt x="12468" y="17781"/>
                  <a:pt x="13514" y="17356"/>
                  <a:pt x="14291" y="16614"/>
                </a:cubicBezTo>
                <a:cubicBezTo>
                  <a:pt x="14929" y="16007"/>
                  <a:pt x="15303" y="15208"/>
                  <a:pt x="15592" y="14389"/>
                </a:cubicBezTo>
                <a:cubicBezTo>
                  <a:pt x="16002" y="13226"/>
                  <a:pt x="16340" y="12035"/>
                  <a:pt x="16311" y="10792"/>
                </a:cubicBezTo>
                <a:cubicBezTo>
                  <a:pt x="16309" y="10759"/>
                  <a:pt x="16308" y="10727"/>
                  <a:pt x="16307" y="10695"/>
                </a:cubicBezTo>
                <a:cubicBezTo>
                  <a:pt x="16321" y="10683"/>
                  <a:pt x="16332" y="10665"/>
                  <a:pt x="16333" y="10638"/>
                </a:cubicBezTo>
                <a:cubicBezTo>
                  <a:pt x="16359" y="8695"/>
                  <a:pt x="15960" y="6880"/>
                  <a:pt x="14999" y="5178"/>
                </a:cubicBezTo>
                <a:cubicBezTo>
                  <a:pt x="14062" y="3519"/>
                  <a:pt x="12686" y="2084"/>
                  <a:pt x="11025" y="1142"/>
                </a:cubicBezTo>
                <a:cubicBezTo>
                  <a:pt x="9827" y="461"/>
                  <a:pt x="8444" y="1"/>
                  <a:pt x="7057" y="1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6"/>
          <p:cNvSpPr/>
          <p:nvPr/>
        </p:nvSpPr>
        <p:spPr>
          <a:xfrm rot="706273">
            <a:off x="118320" y="-513505"/>
            <a:ext cx="4330105" cy="3693272"/>
          </a:xfrm>
          <a:custGeom>
            <a:rect b="b" l="l" r="r" t="t"/>
            <a:pathLst>
              <a:path extrusionOk="0" h="18361" w="21527">
                <a:moveTo>
                  <a:pt x="9544" y="1"/>
                </a:moveTo>
                <a:cubicBezTo>
                  <a:pt x="8458" y="1"/>
                  <a:pt x="7363" y="203"/>
                  <a:pt x="6395" y="536"/>
                </a:cubicBezTo>
                <a:cubicBezTo>
                  <a:pt x="5154" y="962"/>
                  <a:pt x="4047" y="1744"/>
                  <a:pt x="3014" y="2517"/>
                </a:cubicBezTo>
                <a:cubicBezTo>
                  <a:pt x="1900" y="3354"/>
                  <a:pt x="1250" y="4345"/>
                  <a:pt x="758" y="5606"/>
                </a:cubicBezTo>
                <a:cubicBezTo>
                  <a:pt x="263" y="6874"/>
                  <a:pt x="1" y="8181"/>
                  <a:pt x="8" y="9535"/>
                </a:cubicBezTo>
                <a:cubicBezTo>
                  <a:pt x="10" y="10059"/>
                  <a:pt x="35" y="10603"/>
                  <a:pt x="122" y="11132"/>
                </a:cubicBezTo>
                <a:cubicBezTo>
                  <a:pt x="252" y="12107"/>
                  <a:pt x="533" y="13060"/>
                  <a:pt x="1014" y="13931"/>
                </a:cubicBezTo>
                <a:cubicBezTo>
                  <a:pt x="2121" y="15937"/>
                  <a:pt x="4019" y="17443"/>
                  <a:pt x="6347" y="17907"/>
                </a:cubicBezTo>
                <a:cubicBezTo>
                  <a:pt x="7844" y="18206"/>
                  <a:pt x="9395" y="18360"/>
                  <a:pt x="10942" y="18360"/>
                </a:cubicBezTo>
                <a:cubicBezTo>
                  <a:pt x="12055" y="18360"/>
                  <a:pt x="13167" y="18280"/>
                  <a:pt x="14255" y="18116"/>
                </a:cubicBezTo>
                <a:cubicBezTo>
                  <a:pt x="16542" y="17771"/>
                  <a:pt x="18887" y="16616"/>
                  <a:pt x="20317" y="14825"/>
                </a:cubicBezTo>
                <a:cubicBezTo>
                  <a:pt x="21527" y="13312"/>
                  <a:pt x="21364" y="11118"/>
                  <a:pt x="19637" y="10016"/>
                </a:cubicBezTo>
                <a:cubicBezTo>
                  <a:pt x="18843" y="9509"/>
                  <a:pt x="17893" y="9297"/>
                  <a:pt x="17043" y="8898"/>
                </a:cubicBezTo>
                <a:cubicBezTo>
                  <a:pt x="15907" y="8366"/>
                  <a:pt x="15285" y="7503"/>
                  <a:pt x="15066" y="6304"/>
                </a:cubicBezTo>
                <a:cubicBezTo>
                  <a:pt x="14845" y="5099"/>
                  <a:pt x="14964" y="3846"/>
                  <a:pt x="14485" y="2689"/>
                </a:cubicBezTo>
                <a:cubicBezTo>
                  <a:pt x="14111" y="1785"/>
                  <a:pt x="13415" y="1059"/>
                  <a:pt x="12512" y="621"/>
                </a:cubicBezTo>
                <a:cubicBezTo>
                  <a:pt x="11612" y="186"/>
                  <a:pt x="10582" y="1"/>
                  <a:pt x="9544" y="1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6"/>
          <p:cNvSpPr/>
          <p:nvPr/>
        </p:nvSpPr>
        <p:spPr>
          <a:xfrm rot="-450505">
            <a:off x="2812389" y="-51322"/>
            <a:ext cx="6598752" cy="5820026"/>
          </a:xfrm>
          <a:custGeom>
            <a:rect b="b" l="l" r="r" t="t"/>
            <a:pathLst>
              <a:path extrusionOk="0" h="19493" w="22101">
                <a:moveTo>
                  <a:pt x="13385" y="0"/>
                </a:moveTo>
                <a:cubicBezTo>
                  <a:pt x="13352" y="0"/>
                  <a:pt x="13318" y="0"/>
                  <a:pt x="13285" y="1"/>
                </a:cubicBezTo>
                <a:cubicBezTo>
                  <a:pt x="12958" y="5"/>
                  <a:pt x="12629" y="22"/>
                  <a:pt x="12298" y="58"/>
                </a:cubicBezTo>
                <a:cubicBezTo>
                  <a:pt x="10951" y="60"/>
                  <a:pt x="9685" y="399"/>
                  <a:pt x="8602" y="1237"/>
                </a:cubicBezTo>
                <a:cubicBezTo>
                  <a:pt x="7664" y="1962"/>
                  <a:pt x="6726" y="2789"/>
                  <a:pt x="6520" y="4016"/>
                </a:cubicBezTo>
                <a:cubicBezTo>
                  <a:pt x="6425" y="4586"/>
                  <a:pt x="6415" y="5208"/>
                  <a:pt x="6544" y="5774"/>
                </a:cubicBezTo>
                <a:cubicBezTo>
                  <a:pt x="6689" y="6409"/>
                  <a:pt x="7039" y="6981"/>
                  <a:pt x="7162" y="7624"/>
                </a:cubicBezTo>
                <a:cubicBezTo>
                  <a:pt x="7455" y="9170"/>
                  <a:pt x="6114" y="9853"/>
                  <a:pt x="4835" y="10078"/>
                </a:cubicBezTo>
                <a:cubicBezTo>
                  <a:pt x="3537" y="10306"/>
                  <a:pt x="1912" y="10661"/>
                  <a:pt x="993" y="11698"/>
                </a:cubicBezTo>
                <a:cubicBezTo>
                  <a:pt x="256" y="12530"/>
                  <a:pt x="0" y="13794"/>
                  <a:pt x="129" y="14877"/>
                </a:cubicBezTo>
                <a:cubicBezTo>
                  <a:pt x="270" y="16046"/>
                  <a:pt x="1049" y="16923"/>
                  <a:pt x="1993" y="17562"/>
                </a:cubicBezTo>
                <a:cubicBezTo>
                  <a:pt x="4521" y="19276"/>
                  <a:pt x="7556" y="19253"/>
                  <a:pt x="10488" y="19412"/>
                </a:cubicBezTo>
                <a:cubicBezTo>
                  <a:pt x="11239" y="19452"/>
                  <a:pt x="11994" y="19492"/>
                  <a:pt x="12748" y="19492"/>
                </a:cubicBezTo>
                <a:cubicBezTo>
                  <a:pt x="13409" y="19492"/>
                  <a:pt x="14069" y="19462"/>
                  <a:pt x="14723" y="19374"/>
                </a:cubicBezTo>
                <a:cubicBezTo>
                  <a:pt x="16022" y="19199"/>
                  <a:pt x="17304" y="18703"/>
                  <a:pt x="18404" y="17989"/>
                </a:cubicBezTo>
                <a:cubicBezTo>
                  <a:pt x="19609" y="17205"/>
                  <a:pt x="20269" y="15956"/>
                  <a:pt x="20897" y="14696"/>
                </a:cubicBezTo>
                <a:cubicBezTo>
                  <a:pt x="21567" y="13352"/>
                  <a:pt x="22047" y="11969"/>
                  <a:pt x="22067" y="10450"/>
                </a:cubicBezTo>
                <a:cubicBezTo>
                  <a:pt x="22101" y="7796"/>
                  <a:pt x="21108" y="4876"/>
                  <a:pt x="19443" y="2801"/>
                </a:cubicBezTo>
                <a:cubicBezTo>
                  <a:pt x="17937" y="925"/>
                  <a:pt x="15764" y="0"/>
                  <a:pt x="13385" y="0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6"/>
          <p:cNvSpPr txBox="1"/>
          <p:nvPr>
            <p:ph hasCustomPrompt="1" type="title"/>
          </p:nvPr>
        </p:nvSpPr>
        <p:spPr>
          <a:xfrm rot="-330">
            <a:off x="5200950" y="1588050"/>
            <a:ext cx="31278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74" name="Google Shape;274;p26"/>
          <p:cNvSpPr txBox="1"/>
          <p:nvPr>
            <p:ph idx="1" type="subTitle"/>
          </p:nvPr>
        </p:nvSpPr>
        <p:spPr>
          <a:xfrm>
            <a:off x="5200950" y="2681725"/>
            <a:ext cx="3127800" cy="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26"/>
          <p:cNvSpPr txBox="1"/>
          <p:nvPr>
            <p:ph hasCustomPrompt="1" idx="2" type="title"/>
          </p:nvPr>
        </p:nvSpPr>
        <p:spPr>
          <a:xfrm>
            <a:off x="815250" y="2751064"/>
            <a:ext cx="26136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76" name="Google Shape;276;p26"/>
          <p:cNvSpPr txBox="1"/>
          <p:nvPr>
            <p:ph idx="3" type="subTitle"/>
          </p:nvPr>
        </p:nvSpPr>
        <p:spPr>
          <a:xfrm>
            <a:off x="815255" y="3660325"/>
            <a:ext cx="26136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26"/>
          <p:cNvSpPr txBox="1"/>
          <p:nvPr>
            <p:ph hasCustomPrompt="1" idx="4" type="title"/>
          </p:nvPr>
        </p:nvSpPr>
        <p:spPr>
          <a:xfrm rot="-395">
            <a:off x="815255" y="1107725"/>
            <a:ext cx="26136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78" name="Google Shape;278;p26"/>
          <p:cNvSpPr txBox="1"/>
          <p:nvPr>
            <p:ph idx="5" type="subTitle"/>
          </p:nvPr>
        </p:nvSpPr>
        <p:spPr>
          <a:xfrm>
            <a:off x="815255" y="1919792"/>
            <a:ext cx="26136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26"/>
          <p:cNvSpPr/>
          <p:nvPr/>
        </p:nvSpPr>
        <p:spPr>
          <a:xfrm flipH="1" rot="-5400000">
            <a:off x="8381098" y="121939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"/>
          <p:cNvSpPr/>
          <p:nvPr/>
        </p:nvSpPr>
        <p:spPr>
          <a:xfrm rot="-5894531">
            <a:off x="-817586" y="3880655"/>
            <a:ext cx="2333939" cy="1814221"/>
          </a:xfrm>
          <a:custGeom>
            <a:rect b="b" l="l" r="r" t="t"/>
            <a:pathLst>
              <a:path extrusionOk="0" h="912570" w="1173993">
                <a:moveTo>
                  <a:pt x="154334" y="626177"/>
                </a:moveTo>
                <a:cubicBezTo>
                  <a:pt x="290283" y="757444"/>
                  <a:pt x="548955" y="906290"/>
                  <a:pt x="775397" y="912485"/>
                </a:cubicBezTo>
                <a:cubicBezTo>
                  <a:pt x="984594" y="918262"/>
                  <a:pt x="1188349" y="627768"/>
                  <a:pt x="1173198" y="390936"/>
                </a:cubicBezTo>
                <a:cubicBezTo>
                  <a:pt x="1162399" y="222667"/>
                  <a:pt x="1037584" y="89057"/>
                  <a:pt x="881879" y="26270"/>
                </a:cubicBezTo>
                <a:cubicBezTo>
                  <a:pt x="698214" y="-47819"/>
                  <a:pt x="581770" y="55319"/>
                  <a:pt x="416689" y="84536"/>
                </a:cubicBezTo>
                <a:cubicBezTo>
                  <a:pt x="313974" y="102702"/>
                  <a:pt x="176518" y="8522"/>
                  <a:pt x="56809" y="160885"/>
                </a:cubicBezTo>
                <a:cubicBezTo>
                  <a:pt x="-79558" y="334511"/>
                  <a:pt x="60493" y="535513"/>
                  <a:pt x="154334" y="626177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7"/>
          <p:cNvSpPr/>
          <p:nvPr/>
        </p:nvSpPr>
        <p:spPr>
          <a:xfrm>
            <a:off x="6004574" y="-352902"/>
            <a:ext cx="1977394" cy="2217573"/>
          </a:xfrm>
          <a:custGeom>
            <a:rect b="b" l="l" r="r" t="t"/>
            <a:pathLst>
              <a:path extrusionOk="0" h="18346" w="16359">
                <a:moveTo>
                  <a:pt x="7057" y="1"/>
                </a:moveTo>
                <a:cubicBezTo>
                  <a:pt x="6663" y="1"/>
                  <a:pt x="6268" y="38"/>
                  <a:pt x="5878" y="117"/>
                </a:cubicBezTo>
                <a:cubicBezTo>
                  <a:pt x="5073" y="282"/>
                  <a:pt x="4282" y="660"/>
                  <a:pt x="3739" y="1292"/>
                </a:cubicBezTo>
                <a:cubicBezTo>
                  <a:pt x="3081" y="2060"/>
                  <a:pt x="2659" y="3188"/>
                  <a:pt x="2431" y="4161"/>
                </a:cubicBezTo>
                <a:cubicBezTo>
                  <a:pt x="2168" y="5285"/>
                  <a:pt x="2223" y="6376"/>
                  <a:pt x="2553" y="7477"/>
                </a:cubicBezTo>
                <a:cubicBezTo>
                  <a:pt x="2870" y="8536"/>
                  <a:pt x="3378" y="9917"/>
                  <a:pt x="2432" y="10803"/>
                </a:cubicBezTo>
                <a:cubicBezTo>
                  <a:pt x="1794" y="11400"/>
                  <a:pt x="1019" y="11719"/>
                  <a:pt x="539" y="12494"/>
                </a:cubicBezTo>
                <a:cubicBezTo>
                  <a:pt x="84" y="13232"/>
                  <a:pt x="0" y="14137"/>
                  <a:pt x="261" y="14959"/>
                </a:cubicBezTo>
                <a:cubicBezTo>
                  <a:pt x="870" y="16876"/>
                  <a:pt x="2887" y="17910"/>
                  <a:pt x="4756" y="18199"/>
                </a:cubicBezTo>
                <a:cubicBezTo>
                  <a:pt x="5515" y="18316"/>
                  <a:pt x="6285" y="18345"/>
                  <a:pt x="7054" y="18345"/>
                </a:cubicBezTo>
                <a:cubicBezTo>
                  <a:pt x="7389" y="18345"/>
                  <a:pt x="7724" y="18340"/>
                  <a:pt x="8058" y="18334"/>
                </a:cubicBezTo>
                <a:cubicBezTo>
                  <a:pt x="9188" y="18314"/>
                  <a:pt x="10328" y="18262"/>
                  <a:pt x="11434" y="18014"/>
                </a:cubicBezTo>
                <a:cubicBezTo>
                  <a:pt x="12468" y="17781"/>
                  <a:pt x="13514" y="17356"/>
                  <a:pt x="14291" y="16614"/>
                </a:cubicBezTo>
                <a:cubicBezTo>
                  <a:pt x="14929" y="16007"/>
                  <a:pt x="15303" y="15208"/>
                  <a:pt x="15592" y="14389"/>
                </a:cubicBezTo>
                <a:cubicBezTo>
                  <a:pt x="16002" y="13226"/>
                  <a:pt x="16340" y="12035"/>
                  <a:pt x="16311" y="10792"/>
                </a:cubicBezTo>
                <a:cubicBezTo>
                  <a:pt x="16309" y="10759"/>
                  <a:pt x="16308" y="10727"/>
                  <a:pt x="16307" y="10695"/>
                </a:cubicBezTo>
                <a:cubicBezTo>
                  <a:pt x="16321" y="10683"/>
                  <a:pt x="16332" y="10665"/>
                  <a:pt x="16333" y="10638"/>
                </a:cubicBezTo>
                <a:cubicBezTo>
                  <a:pt x="16359" y="8695"/>
                  <a:pt x="15960" y="6880"/>
                  <a:pt x="14999" y="5178"/>
                </a:cubicBezTo>
                <a:cubicBezTo>
                  <a:pt x="14062" y="3519"/>
                  <a:pt x="12686" y="2084"/>
                  <a:pt x="11025" y="1142"/>
                </a:cubicBezTo>
                <a:cubicBezTo>
                  <a:pt x="9827" y="461"/>
                  <a:pt x="8444" y="1"/>
                  <a:pt x="7057" y="1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7"/>
          <p:cNvSpPr/>
          <p:nvPr/>
        </p:nvSpPr>
        <p:spPr>
          <a:xfrm>
            <a:off x="837958" y="-679675"/>
            <a:ext cx="6602062" cy="5631089"/>
          </a:xfrm>
          <a:custGeom>
            <a:rect b="b" l="l" r="r" t="t"/>
            <a:pathLst>
              <a:path extrusionOk="0" h="18361" w="21527">
                <a:moveTo>
                  <a:pt x="9544" y="1"/>
                </a:moveTo>
                <a:cubicBezTo>
                  <a:pt x="8458" y="1"/>
                  <a:pt x="7363" y="203"/>
                  <a:pt x="6395" y="536"/>
                </a:cubicBezTo>
                <a:cubicBezTo>
                  <a:pt x="5154" y="962"/>
                  <a:pt x="4047" y="1744"/>
                  <a:pt x="3014" y="2517"/>
                </a:cubicBezTo>
                <a:cubicBezTo>
                  <a:pt x="1900" y="3354"/>
                  <a:pt x="1250" y="4345"/>
                  <a:pt x="758" y="5606"/>
                </a:cubicBezTo>
                <a:cubicBezTo>
                  <a:pt x="263" y="6874"/>
                  <a:pt x="1" y="8181"/>
                  <a:pt x="8" y="9535"/>
                </a:cubicBezTo>
                <a:cubicBezTo>
                  <a:pt x="10" y="10059"/>
                  <a:pt x="35" y="10603"/>
                  <a:pt x="122" y="11132"/>
                </a:cubicBezTo>
                <a:cubicBezTo>
                  <a:pt x="252" y="12107"/>
                  <a:pt x="533" y="13060"/>
                  <a:pt x="1014" y="13931"/>
                </a:cubicBezTo>
                <a:cubicBezTo>
                  <a:pt x="2121" y="15937"/>
                  <a:pt x="4019" y="17443"/>
                  <a:pt x="6347" y="17907"/>
                </a:cubicBezTo>
                <a:cubicBezTo>
                  <a:pt x="7844" y="18206"/>
                  <a:pt x="9395" y="18360"/>
                  <a:pt x="10942" y="18360"/>
                </a:cubicBezTo>
                <a:cubicBezTo>
                  <a:pt x="12055" y="18360"/>
                  <a:pt x="13167" y="18280"/>
                  <a:pt x="14255" y="18116"/>
                </a:cubicBezTo>
                <a:cubicBezTo>
                  <a:pt x="16542" y="17771"/>
                  <a:pt x="18887" y="16616"/>
                  <a:pt x="20317" y="14825"/>
                </a:cubicBezTo>
                <a:cubicBezTo>
                  <a:pt x="21527" y="13312"/>
                  <a:pt x="21364" y="11118"/>
                  <a:pt x="19637" y="10016"/>
                </a:cubicBezTo>
                <a:cubicBezTo>
                  <a:pt x="18843" y="9509"/>
                  <a:pt x="17893" y="9297"/>
                  <a:pt x="17043" y="8898"/>
                </a:cubicBezTo>
                <a:cubicBezTo>
                  <a:pt x="15907" y="8366"/>
                  <a:pt x="15285" y="7503"/>
                  <a:pt x="15066" y="6304"/>
                </a:cubicBezTo>
                <a:cubicBezTo>
                  <a:pt x="14845" y="5099"/>
                  <a:pt x="14964" y="3846"/>
                  <a:pt x="14485" y="2689"/>
                </a:cubicBezTo>
                <a:cubicBezTo>
                  <a:pt x="14111" y="1785"/>
                  <a:pt x="13415" y="1059"/>
                  <a:pt x="12512" y="621"/>
                </a:cubicBezTo>
                <a:cubicBezTo>
                  <a:pt x="11612" y="186"/>
                  <a:pt x="10582" y="1"/>
                  <a:pt x="9544" y="1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7"/>
          <p:cNvSpPr/>
          <p:nvPr/>
        </p:nvSpPr>
        <p:spPr>
          <a:xfrm rot="1346347">
            <a:off x="6809608" y="2931632"/>
            <a:ext cx="4540880" cy="4217110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7"/>
          <p:cNvSpPr txBox="1"/>
          <p:nvPr>
            <p:ph type="ctrTitle"/>
          </p:nvPr>
        </p:nvSpPr>
        <p:spPr>
          <a:xfrm>
            <a:off x="5362575" y="606675"/>
            <a:ext cx="30615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6" name="Google Shape;286;p27"/>
          <p:cNvSpPr txBox="1"/>
          <p:nvPr>
            <p:ph idx="1" type="subTitle"/>
          </p:nvPr>
        </p:nvSpPr>
        <p:spPr>
          <a:xfrm>
            <a:off x="5362576" y="1675676"/>
            <a:ext cx="30615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7" name="Google Shape;287;p27"/>
          <p:cNvSpPr txBox="1"/>
          <p:nvPr>
            <p:ph idx="2" type="subTitle"/>
          </p:nvPr>
        </p:nvSpPr>
        <p:spPr>
          <a:xfrm rot="-1011">
            <a:off x="5362575" y="4071179"/>
            <a:ext cx="30615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8" name="Google Shape;288;p27"/>
          <p:cNvSpPr txBox="1"/>
          <p:nvPr/>
        </p:nvSpPr>
        <p:spPr>
          <a:xfrm>
            <a:off x="5362575" y="3502800"/>
            <a:ext cx="306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CREDITS: This presentation template was created by </a:t>
            </a:r>
            <a:r>
              <a:rPr b="1" lang="en" sz="1000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and includes icons by </a:t>
            </a:r>
            <a:r>
              <a:rPr b="1" lang="en" sz="1000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" sz="1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and infographics &amp; images by </a:t>
            </a:r>
            <a:r>
              <a:rPr b="1" lang="en" sz="1000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 u="sng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9" name="Google Shape;289;p27"/>
          <p:cNvSpPr/>
          <p:nvPr/>
        </p:nvSpPr>
        <p:spPr>
          <a:xfrm flipH="1" rot="-5400000">
            <a:off x="8785427" y="3089029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7"/>
          <p:cNvSpPr/>
          <p:nvPr/>
        </p:nvSpPr>
        <p:spPr>
          <a:xfrm flipH="1" rot="-5400000">
            <a:off x="8641260" y="281559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/>
          <p:nvPr/>
        </p:nvSpPr>
        <p:spPr>
          <a:xfrm rot="-2192485">
            <a:off x="2986624" y="-711427"/>
            <a:ext cx="1977410" cy="2217591"/>
          </a:xfrm>
          <a:custGeom>
            <a:rect b="b" l="l" r="r" t="t"/>
            <a:pathLst>
              <a:path extrusionOk="0" h="18346" w="16359">
                <a:moveTo>
                  <a:pt x="7057" y="1"/>
                </a:moveTo>
                <a:cubicBezTo>
                  <a:pt x="6663" y="1"/>
                  <a:pt x="6268" y="38"/>
                  <a:pt x="5878" y="117"/>
                </a:cubicBezTo>
                <a:cubicBezTo>
                  <a:pt x="5073" y="282"/>
                  <a:pt x="4282" y="660"/>
                  <a:pt x="3739" y="1292"/>
                </a:cubicBezTo>
                <a:cubicBezTo>
                  <a:pt x="3081" y="2060"/>
                  <a:pt x="2659" y="3188"/>
                  <a:pt x="2431" y="4161"/>
                </a:cubicBezTo>
                <a:cubicBezTo>
                  <a:pt x="2168" y="5285"/>
                  <a:pt x="2223" y="6376"/>
                  <a:pt x="2553" y="7477"/>
                </a:cubicBezTo>
                <a:cubicBezTo>
                  <a:pt x="2870" y="8536"/>
                  <a:pt x="3378" y="9917"/>
                  <a:pt x="2432" y="10803"/>
                </a:cubicBezTo>
                <a:cubicBezTo>
                  <a:pt x="1794" y="11400"/>
                  <a:pt x="1019" y="11719"/>
                  <a:pt x="539" y="12494"/>
                </a:cubicBezTo>
                <a:cubicBezTo>
                  <a:pt x="84" y="13232"/>
                  <a:pt x="0" y="14137"/>
                  <a:pt x="261" y="14959"/>
                </a:cubicBezTo>
                <a:cubicBezTo>
                  <a:pt x="870" y="16876"/>
                  <a:pt x="2887" y="17910"/>
                  <a:pt x="4756" y="18199"/>
                </a:cubicBezTo>
                <a:cubicBezTo>
                  <a:pt x="5515" y="18316"/>
                  <a:pt x="6285" y="18345"/>
                  <a:pt x="7054" y="18345"/>
                </a:cubicBezTo>
                <a:cubicBezTo>
                  <a:pt x="7389" y="18345"/>
                  <a:pt x="7724" y="18340"/>
                  <a:pt x="8058" y="18334"/>
                </a:cubicBezTo>
                <a:cubicBezTo>
                  <a:pt x="9188" y="18314"/>
                  <a:pt x="10328" y="18262"/>
                  <a:pt x="11434" y="18014"/>
                </a:cubicBezTo>
                <a:cubicBezTo>
                  <a:pt x="12468" y="17781"/>
                  <a:pt x="13514" y="17356"/>
                  <a:pt x="14291" y="16614"/>
                </a:cubicBezTo>
                <a:cubicBezTo>
                  <a:pt x="14929" y="16007"/>
                  <a:pt x="15303" y="15208"/>
                  <a:pt x="15592" y="14389"/>
                </a:cubicBezTo>
                <a:cubicBezTo>
                  <a:pt x="16002" y="13226"/>
                  <a:pt x="16340" y="12035"/>
                  <a:pt x="16311" y="10792"/>
                </a:cubicBezTo>
                <a:cubicBezTo>
                  <a:pt x="16309" y="10759"/>
                  <a:pt x="16308" y="10727"/>
                  <a:pt x="16307" y="10695"/>
                </a:cubicBezTo>
                <a:cubicBezTo>
                  <a:pt x="16321" y="10683"/>
                  <a:pt x="16332" y="10665"/>
                  <a:pt x="16333" y="10638"/>
                </a:cubicBezTo>
                <a:cubicBezTo>
                  <a:pt x="16359" y="8695"/>
                  <a:pt x="15960" y="6880"/>
                  <a:pt x="14999" y="5178"/>
                </a:cubicBezTo>
                <a:cubicBezTo>
                  <a:pt x="14062" y="3519"/>
                  <a:pt x="12686" y="2084"/>
                  <a:pt x="11025" y="1142"/>
                </a:cubicBezTo>
                <a:cubicBezTo>
                  <a:pt x="9827" y="461"/>
                  <a:pt x="8444" y="1"/>
                  <a:pt x="7057" y="1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8"/>
          <p:cNvSpPr/>
          <p:nvPr/>
        </p:nvSpPr>
        <p:spPr>
          <a:xfrm rot="-2192488">
            <a:off x="-799545" y="275699"/>
            <a:ext cx="6602041" cy="5631072"/>
          </a:xfrm>
          <a:custGeom>
            <a:rect b="b" l="l" r="r" t="t"/>
            <a:pathLst>
              <a:path extrusionOk="0" h="18361" w="21527">
                <a:moveTo>
                  <a:pt x="9544" y="1"/>
                </a:moveTo>
                <a:cubicBezTo>
                  <a:pt x="8458" y="1"/>
                  <a:pt x="7363" y="203"/>
                  <a:pt x="6395" y="536"/>
                </a:cubicBezTo>
                <a:cubicBezTo>
                  <a:pt x="5154" y="962"/>
                  <a:pt x="4047" y="1744"/>
                  <a:pt x="3014" y="2517"/>
                </a:cubicBezTo>
                <a:cubicBezTo>
                  <a:pt x="1900" y="3354"/>
                  <a:pt x="1250" y="4345"/>
                  <a:pt x="758" y="5606"/>
                </a:cubicBezTo>
                <a:cubicBezTo>
                  <a:pt x="263" y="6874"/>
                  <a:pt x="1" y="8181"/>
                  <a:pt x="8" y="9535"/>
                </a:cubicBezTo>
                <a:cubicBezTo>
                  <a:pt x="10" y="10059"/>
                  <a:pt x="35" y="10603"/>
                  <a:pt x="122" y="11132"/>
                </a:cubicBezTo>
                <a:cubicBezTo>
                  <a:pt x="252" y="12107"/>
                  <a:pt x="533" y="13060"/>
                  <a:pt x="1014" y="13931"/>
                </a:cubicBezTo>
                <a:cubicBezTo>
                  <a:pt x="2121" y="15937"/>
                  <a:pt x="4019" y="17443"/>
                  <a:pt x="6347" y="17907"/>
                </a:cubicBezTo>
                <a:cubicBezTo>
                  <a:pt x="7844" y="18206"/>
                  <a:pt x="9395" y="18360"/>
                  <a:pt x="10942" y="18360"/>
                </a:cubicBezTo>
                <a:cubicBezTo>
                  <a:pt x="12055" y="18360"/>
                  <a:pt x="13167" y="18280"/>
                  <a:pt x="14255" y="18116"/>
                </a:cubicBezTo>
                <a:cubicBezTo>
                  <a:pt x="16542" y="17771"/>
                  <a:pt x="18887" y="16616"/>
                  <a:pt x="20317" y="14825"/>
                </a:cubicBezTo>
                <a:cubicBezTo>
                  <a:pt x="21527" y="13312"/>
                  <a:pt x="21364" y="11118"/>
                  <a:pt x="19637" y="10016"/>
                </a:cubicBezTo>
                <a:cubicBezTo>
                  <a:pt x="18843" y="9509"/>
                  <a:pt x="17893" y="9297"/>
                  <a:pt x="17043" y="8898"/>
                </a:cubicBezTo>
                <a:cubicBezTo>
                  <a:pt x="15907" y="8366"/>
                  <a:pt x="15285" y="7503"/>
                  <a:pt x="15066" y="6304"/>
                </a:cubicBezTo>
                <a:cubicBezTo>
                  <a:pt x="14845" y="5099"/>
                  <a:pt x="14964" y="3846"/>
                  <a:pt x="14485" y="2689"/>
                </a:cubicBezTo>
                <a:cubicBezTo>
                  <a:pt x="14111" y="1785"/>
                  <a:pt x="13415" y="1059"/>
                  <a:pt x="12512" y="621"/>
                </a:cubicBezTo>
                <a:cubicBezTo>
                  <a:pt x="11612" y="186"/>
                  <a:pt x="10582" y="1"/>
                  <a:pt x="9544" y="1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8"/>
          <p:cNvSpPr/>
          <p:nvPr/>
        </p:nvSpPr>
        <p:spPr>
          <a:xfrm rot="-843490">
            <a:off x="5586006" y="982735"/>
            <a:ext cx="4540772" cy="4217010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8"/>
          <p:cNvSpPr/>
          <p:nvPr/>
        </p:nvSpPr>
        <p:spPr>
          <a:xfrm flipH="1" rot="-5400000">
            <a:off x="8381089" y="730491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8"/>
          <p:cNvSpPr/>
          <p:nvPr/>
        </p:nvSpPr>
        <p:spPr>
          <a:xfrm flipH="1" rot="-5400000">
            <a:off x="8538260" y="124049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97" name="Google Shape;297;p28"/>
          <p:cNvSpPr/>
          <p:nvPr/>
        </p:nvSpPr>
        <p:spPr>
          <a:xfrm flipH="1" rot="-5400000">
            <a:off x="8903198" y="97347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"/>
          <p:cNvSpPr/>
          <p:nvPr/>
        </p:nvSpPr>
        <p:spPr>
          <a:xfrm>
            <a:off x="3055322" y="881369"/>
            <a:ext cx="5708301" cy="5301293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9"/>
          <p:cNvSpPr/>
          <p:nvPr/>
        </p:nvSpPr>
        <p:spPr>
          <a:xfrm rot="-8100000">
            <a:off x="-483590" y="-560471"/>
            <a:ext cx="5047242" cy="3923329"/>
          </a:xfrm>
          <a:custGeom>
            <a:rect b="b" l="l" r="r" t="t"/>
            <a:pathLst>
              <a:path extrusionOk="0" h="912570" w="1173993">
                <a:moveTo>
                  <a:pt x="154334" y="626177"/>
                </a:moveTo>
                <a:cubicBezTo>
                  <a:pt x="290283" y="757444"/>
                  <a:pt x="548955" y="906290"/>
                  <a:pt x="775397" y="912485"/>
                </a:cubicBezTo>
                <a:cubicBezTo>
                  <a:pt x="984594" y="918262"/>
                  <a:pt x="1188349" y="627768"/>
                  <a:pt x="1173198" y="390936"/>
                </a:cubicBezTo>
                <a:cubicBezTo>
                  <a:pt x="1162399" y="222667"/>
                  <a:pt x="1037584" y="89057"/>
                  <a:pt x="881879" y="26270"/>
                </a:cubicBezTo>
                <a:cubicBezTo>
                  <a:pt x="698214" y="-47819"/>
                  <a:pt x="581770" y="55319"/>
                  <a:pt x="416689" y="84536"/>
                </a:cubicBezTo>
                <a:cubicBezTo>
                  <a:pt x="313974" y="102702"/>
                  <a:pt x="176518" y="8522"/>
                  <a:pt x="56809" y="160885"/>
                </a:cubicBezTo>
                <a:cubicBezTo>
                  <a:pt x="-79558" y="334511"/>
                  <a:pt x="60493" y="535513"/>
                  <a:pt x="154334" y="626177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9"/>
          <p:cNvSpPr/>
          <p:nvPr/>
        </p:nvSpPr>
        <p:spPr>
          <a:xfrm>
            <a:off x="6804824" y="-543869"/>
            <a:ext cx="2339181" cy="1818296"/>
          </a:xfrm>
          <a:custGeom>
            <a:rect b="b" l="l" r="r" t="t"/>
            <a:pathLst>
              <a:path extrusionOk="0" h="912570" w="1173993">
                <a:moveTo>
                  <a:pt x="154334" y="626177"/>
                </a:moveTo>
                <a:cubicBezTo>
                  <a:pt x="290283" y="757444"/>
                  <a:pt x="548955" y="906290"/>
                  <a:pt x="775397" y="912485"/>
                </a:cubicBezTo>
                <a:cubicBezTo>
                  <a:pt x="984594" y="918262"/>
                  <a:pt x="1188349" y="627768"/>
                  <a:pt x="1173198" y="390936"/>
                </a:cubicBezTo>
                <a:cubicBezTo>
                  <a:pt x="1162399" y="222667"/>
                  <a:pt x="1037584" y="89057"/>
                  <a:pt x="881879" y="26270"/>
                </a:cubicBezTo>
                <a:cubicBezTo>
                  <a:pt x="698214" y="-47819"/>
                  <a:pt x="581770" y="55319"/>
                  <a:pt x="416689" y="84536"/>
                </a:cubicBezTo>
                <a:cubicBezTo>
                  <a:pt x="313974" y="102702"/>
                  <a:pt x="176518" y="8522"/>
                  <a:pt x="56809" y="160885"/>
                </a:cubicBezTo>
                <a:cubicBezTo>
                  <a:pt x="-79558" y="334511"/>
                  <a:pt x="60493" y="535513"/>
                  <a:pt x="154334" y="626177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9"/>
          <p:cNvSpPr/>
          <p:nvPr/>
        </p:nvSpPr>
        <p:spPr>
          <a:xfrm>
            <a:off x="316400" y="4188287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9"/>
          <p:cNvSpPr/>
          <p:nvPr/>
        </p:nvSpPr>
        <p:spPr>
          <a:xfrm flipH="1" rot="-5400000">
            <a:off x="8262077" y="1010629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9"/>
          <p:cNvSpPr/>
          <p:nvPr/>
        </p:nvSpPr>
        <p:spPr>
          <a:xfrm flipH="1" rot="-5400000">
            <a:off x="8746023" y="7149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5" name="Google Shape;305;p29"/>
          <p:cNvSpPr/>
          <p:nvPr/>
        </p:nvSpPr>
        <p:spPr>
          <a:xfrm flipH="1" rot="-5400000">
            <a:off x="215948" y="47397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6" name="Google Shape;306;p29"/>
          <p:cNvSpPr/>
          <p:nvPr/>
        </p:nvSpPr>
        <p:spPr>
          <a:xfrm flipH="1" rot="-5400000">
            <a:off x="8746035" y="17492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-2192485">
            <a:off x="2986624" y="-711427"/>
            <a:ext cx="1977410" cy="2217591"/>
          </a:xfrm>
          <a:custGeom>
            <a:rect b="b" l="l" r="r" t="t"/>
            <a:pathLst>
              <a:path extrusionOk="0" h="18346" w="16359">
                <a:moveTo>
                  <a:pt x="7057" y="1"/>
                </a:moveTo>
                <a:cubicBezTo>
                  <a:pt x="6663" y="1"/>
                  <a:pt x="6268" y="38"/>
                  <a:pt x="5878" y="117"/>
                </a:cubicBezTo>
                <a:cubicBezTo>
                  <a:pt x="5073" y="282"/>
                  <a:pt x="4282" y="660"/>
                  <a:pt x="3739" y="1292"/>
                </a:cubicBezTo>
                <a:cubicBezTo>
                  <a:pt x="3081" y="2060"/>
                  <a:pt x="2659" y="3188"/>
                  <a:pt x="2431" y="4161"/>
                </a:cubicBezTo>
                <a:cubicBezTo>
                  <a:pt x="2168" y="5285"/>
                  <a:pt x="2223" y="6376"/>
                  <a:pt x="2553" y="7477"/>
                </a:cubicBezTo>
                <a:cubicBezTo>
                  <a:pt x="2870" y="8536"/>
                  <a:pt x="3378" y="9917"/>
                  <a:pt x="2432" y="10803"/>
                </a:cubicBezTo>
                <a:cubicBezTo>
                  <a:pt x="1794" y="11400"/>
                  <a:pt x="1019" y="11719"/>
                  <a:pt x="539" y="12494"/>
                </a:cubicBezTo>
                <a:cubicBezTo>
                  <a:pt x="84" y="13232"/>
                  <a:pt x="0" y="14137"/>
                  <a:pt x="261" y="14959"/>
                </a:cubicBezTo>
                <a:cubicBezTo>
                  <a:pt x="870" y="16876"/>
                  <a:pt x="2887" y="17910"/>
                  <a:pt x="4756" y="18199"/>
                </a:cubicBezTo>
                <a:cubicBezTo>
                  <a:pt x="5515" y="18316"/>
                  <a:pt x="6285" y="18345"/>
                  <a:pt x="7054" y="18345"/>
                </a:cubicBezTo>
                <a:cubicBezTo>
                  <a:pt x="7389" y="18345"/>
                  <a:pt x="7724" y="18340"/>
                  <a:pt x="8058" y="18334"/>
                </a:cubicBezTo>
                <a:cubicBezTo>
                  <a:pt x="9188" y="18314"/>
                  <a:pt x="10328" y="18262"/>
                  <a:pt x="11434" y="18014"/>
                </a:cubicBezTo>
                <a:cubicBezTo>
                  <a:pt x="12468" y="17781"/>
                  <a:pt x="13514" y="17356"/>
                  <a:pt x="14291" y="16614"/>
                </a:cubicBezTo>
                <a:cubicBezTo>
                  <a:pt x="14929" y="16007"/>
                  <a:pt x="15303" y="15208"/>
                  <a:pt x="15592" y="14389"/>
                </a:cubicBezTo>
                <a:cubicBezTo>
                  <a:pt x="16002" y="13226"/>
                  <a:pt x="16340" y="12035"/>
                  <a:pt x="16311" y="10792"/>
                </a:cubicBezTo>
                <a:cubicBezTo>
                  <a:pt x="16309" y="10759"/>
                  <a:pt x="16308" y="10727"/>
                  <a:pt x="16307" y="10695"/>
                </a:cubicBezTo>
                <a:cubicBezTo>
                  <a:pt x="16321" y="10683"/>
                  <a:pt x="16332" y="10665"/>
                  <a:pt x="16333" y="10638"/>
                </a:cubicBezTo>
                <a:cubicBezTo>
                  <a:pt x="16359" y="8695"/>
                  <a:pt x="15960" y="6880"/>
                  <a:pt x="14999" y="5178"/>
                </a:cubicBezTo>
                <a:cubicBezTo>
                  <a:pt x="14062" y="3519"/>
                  <a:pt x="12686" y="2084"/>
                  <a:pt x="11025" y="1142"/>
                </a:cubicBezTo>
                <a:cubicBezTo>
                  <a:pt x="9827" y="461"/>
                  <a:pt x="8444" y="1"/>
                  <a:pt x="7057" y="1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 rot="-2192488">
            <a:off x="-799545" y="275699"/>
            <a:ext cx="6602041" cy="5631072"/>
          </a:xfrm>
          <a:custGeom>
            <a:rect b="b" l="l" r="r" t="t"/>
            <a:pathLst>
              <a:path extrusionOk="0" h="18361" w="21527">
                <a:moveTo>
                  <a:pt x="9544" y="1"/>
                </a:moveTo>
                <a:cubicBezTo>
                  <a:pt x="8458" y="1"/>
                  <a:pt x="7363" y="203"/>
                  <a:pt x="6395" y="536"/>
                </a:cubicBezTo>
                <a:cubicBezTo>
                  <a:pt x="5154" y="962"/>
                  <a:pt x="4047" y="1744"/>
                  <a:pt x="3014" y="2517"/>
                </a:cubicBezTo>
                <a:cubicBezTo>
                  <a:pt x="1900" y="3354"/>
                  <a:pt x="1250" y="4345"/>
                  <a:pt x="758" y="5606"/>
                </a:cubicBezTo>
                <a:cubicBezTo>
                  <a:pt x="263" y="6874"/>
                  <a:pt x="1" y="8181"/>
                  <a:pt x="8" y="9535"/>
                </a:cubicBezTo>
                <a:cubicBezTo>
                  <a:pt x="10" y="10059"/>
                  <a:pt x="35" y="10603"/>
                  <a:pt x="122" y="11132"/>
                </a:cubicBezTo>
                <a:cubicBezTo>
                  <a:pt x="252" y="12107"/>
                  <a:pt x="533" y="13060"/>
                  <a:pt x="1014" y="13931"/>
                </a:cubicBezTo>
                <a:cubicBezTo>
                  <a:pt x="2121" y="15937"/>
                  <a:pt x="4019" y="17443"/>
                  <a:pt x="6347" y="17907"/>
                </a:cubicBezTo>
                <a:cubicBezTo>
                  <a:pt x="7844" y="18206"/>
                  <a:pt x="9395" y="18360"/>
                  <a:pt x="10942" y="18360"/>
                </a:cubicBezTo>
                <a:cubicBezTo>
                  <a:pt x="12055" y="18360"/>
                  <a:pt x="13167" y="18280"/>
                  <a:pt x="14255" y="18116"/>
                </a:cubicBezTo>
                <a:cubicBezTo>
                  <a:pt x="16542" y="17771"/>
                  <a:pt x="18887" y="16616"/>
                  <a:pt x="20317" y="14825"/>
                </a:cubicBezTo>
                <a:cubicBezTo>
                  <a:pt x="21527" y="13312"/>
                  <a:pt x="21364" y="11118"/>
                  <a:pt x="19637" y="10016"/>
                </a:cubicBezTo>
                <a:cubicBezTo>
                  <a:pt x="18843" y="9509"/>
                  <a:pt x="17893" y="9297"/>
                  <a:pt x="17043" y="8898"/>
                </a:cubicBezTo>
                <a:cubicBezTo>
                  <a:pt x="15907" y="8366"/>
                  <a:pt x="15285" y="7503"/>
                  <a:pt x="15066" y="6304"/>
                </a:cubicBezTo>
                <a:cubicBezTo>
                  <a:pt x="14845" y="5099"/>
                  <a:pt x="14964" y="3846"/>
                  <a:pt x="14485" y="2689"/>
                </a:cubicBezTo>
                <a:cubicBezTo>
                  <a:pt x="14111" y="1785"/>
                  <a:pt x="13415" y="1059"/>
                  <a:pt x="12512" y="621"/>
                </a:cubicBezTo>
                <a:cubicBezTo>
                  <a:pt x="11612" y="186"/>
                  <a:pt x="10582" y="1"/>
                  <a:pt x="9544" y="1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 rot="-843490">
            <a:off x="5586006" y="982735"/>
            <a:ext cx="4540772" cy="4217010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▫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1" name="Google Shape;31;p4"/>
          <p:cNvSpPr/>
          <p:nvPr/>
        </p:nvSpPr>
        <p:spPr>
          <a:xfrm flipH="1" rot="-5400000">
            <a:off x="8381089" y="730491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 flipH="1" rot="-5400000">
            <a:off x="8538260" y="124049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3" name="Google Shape;33;p4"/>
          <p:cNvSpPr/>
          <p:nvPr/>
        </p:nvSpPr>
        <p:spPr>
          <a:xfrm flipH="1" rot="-5400000">
            <a:off x="8903198" y="97347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 rot="3144380">
            <a:off x="-1237639" y="-232637"/>
            <a:ext cx="3995299" cy="3316533"/>
          </a:xfrm>
          <a:custGeom>
            <a:rect b="b" l="l" r="r" t="t"/>
            <a:pathLst>
              <a:path extrusionOk="0" h="952130" w="1146994">
                <a:moveTo>
                  <a:pt x="369038" y="948950"/>
                </a:moveTo>
                <a:cubicBezTo>
                  <a:pt x="557642" y="965526"/>
                  <a:pt x="852812" y="918477"/>
                  <a:pt x="1033045" y="780597"/>
                </a:cubicBezTo>
                <a:cubicBezTo>
                  <a:pt x="1199548" y="653266"/>
                  <a:pt x="1175272" y="298729"/>
                  <a:pt x="1014209" y="123930"/>
                </a:cubicBezTo>
                <a:cubicBezTo>
                  <a:pt x="899774" y="-304"/>
                  <a:pt x="718370" y="-25670"/>
                  <a:pt x="557642" y="23555"/>
                </a:cubicBezTo>
                <a:cubicBezTo>
                  <a:pt x="367950" y="81570"/>
                  <a:pt x="342250" y="235272"/>
                  <a:pt x="232168" y="362018"/>
                </a:cubicBezTo>
                <a:cubicBezTo>
                  <a:pt x="163608" y="440879"/>
                  <a:pt x="-2729" y="454189"/>
                  <a:pt x="34" y="648159"/>
                </a:cubicBezTo>
                <a:cubicBezTo>
                  <a:pt x="3131" y="869169"/>
                  <a:pt x="238782" y="937481"/>
                  <a:pt x="369038" y="948950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/>
          <p:nvPr/>
        </p:nvSpPr>
        <p:spPr>
          <a:xfrm rot="-5400000">
            <a:off x="2927009" y="-3330485"/>
            <a:ext cx="7319804" cy="6797894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/>
          <p:nvPr/>
        </p:nvSpPr>
        <p:spPr>
          <a:xfrm rot="1839987">
            <a:off x="1509950" y="2208118"/>
            <a:ext cx="4455173" cy="4137354"/>
          </a:xfrm>
          <a:custGeom>
            <a:rect b="b" l="l" r="r" t="t"/>
            <a:pathLst>
              <a:path extrusionOk="0" h="1021895" w="1100394">
                <a:moveTo>
                  <a:pt x="438230" y="1015096"/>
                </a:moveTo>
                <a:cubicBezTo>
                  <a:pt x="625076" y="986548"/>
                  <a:pt x="900239" y="871272"/>
                  <a:pt x="1042550" y="694966"/>
                </a:cubicBezTo>
                <a:cubicBezTo>
                  <a:pt x="1173978" y="532139"/>
                  <a:pt x="1066659" y="193927"/>
                  <a:pt x="869181" y="62409"/>
                </a:cubicBezTo>
                <a:cubicBezTo>
                  <a:pt x="728796" y="-31101"/>
                  <a:pt x="546889" y="-12851"/>
                  <a:pt x="402569" y="72874"/>
                </a:cubicBezTo>
                <a:cubicBezTo>
                  <a:pt x="232214" y="174003"/>
                  <a:pt x="243683" y="329128"/>
                  <a:pt x="166751" y="478142"/>
                </a:cubicBezTo>
                <a:cubicBezTo>
                  <a:pt x="118867" y="570816"/>
                  <a:pt x="-39349" y="623054"/>
                  <a:pt x="9121" y="810578"/>
                </a:cubicBezTo>
                <a:cubicBezTo>
                  <a:pt x="64454" y="1024220"/>
                  <a:pt x="309230" y="1034769"/>
                  <a:pt x="438230" y="1015096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1819275" y="3484150"/>
            <a:ext cx="5444700" cy="6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2" type="subTitle"/>
          </p:nvPr>
        </p:nvSpPr>
        <p:spPr>
          <a:xfrm>
            <a:off x="1819275" y="1947950"/>
            <a:ext cx="5444700" cy="6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3" type="title"/>
          </p:nvPr>
        </p:nvSpPr>
        <p:spPr>
          <a:xfrm>
            <a:off x="1819626" y="3032658"/>
            <a:ext cx="5441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5"/>
          <p:cNvSpPr txBox="1"/>
          <p:nvPr>
            <p:ph idx="4" type="title"/>
          </p:nvPr>
        </p:nvSpPr>
        <p:spPr>
          <a:xfrm>
            <a:off x="1819626" y="1496450"/>
            <a:ext cx="5447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" name="Google Shape;43;p5"/>
          <p:cNvSpPr/>
          <p:nvPr/>
        </p:nvSpPr>
        <p:spPr>
          <a:xfrm>
            <a:off x="8381097" y="4646401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7810400" y="4568850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381100" y="3642575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4359072" y="1783411"/>
            <a:ext cx="5290510" cy="4391700"/>
          </a:xfrm>
          <a:custGeom>
            <a:rect b="b" l="l" r="r" t="t"/>
            <a:pathLst>
              <a:path extrusionOk="0" h="952130" w="1146994">
                <a:moveTo>
                  <a:pt x="369038" y="948950"/>
                </a:moveTo>
                <a:cubicBezTo>
                  <a:pt x="557642" y="965526"/>
                  <a:pt x="852812" y="918477"/>
                  <a:pt x="1033045" y="780597"/>
                </a:cubicBezTo>
                <a:cubicBezTo>
                  <a:pt x="1199548" y="653266"/>
                  <a:pt x="1175272" y="298729"/>
                  <a:pt x="1014209" y="123930"/>
                </a:cubicBezTo>
                <a:cubicBezTo>
                  <a:pt x="899774" y="-304"/>
                  <a:pt x="718370" y="-25670"/>
                  <a:pt x="557642" y="23555"/>
                </a:cubicBezTo>
                <a:cubicBezTo>
                  <a:pt x="367950" y="81570"/>
                  <a:pt x="342250" y="235272"/>
                  <a:pt x="232168" y="362018"/>
                </a:cubicBezTo>
                <a:cubicBezTo>
                  <a:pt x="163608" y="440879"/>
                  <a:pt x="-2729" y="454189"/>
                  <a:pt x="34" y="648159"/>
                </a:cubicBezTo>
                <a:cubicBezTo>
                  <a:pt x="3131" y="869169"/>
                  <a:pt x="238782" y="937481"/>
                  <a:pt x="369038" y="948950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2700000">
            <a:off x="-230873" y="-1531747"/>
            <a:ext cx="5955811" cy="5531155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285797" y="-454172"/>
            <a:ext cx="2438970" cy="1895864"/>
          </a:xfrm>
          <a:custGeom>
            <a:rect b="b" l="l" r="r" t="t"/>
            <a:pathLst>
              <a:path extrusionOk="0" h="912570" w="1173993">
                <a:moveTo>
                  <a:pt x="154334" y="626177"/>
                </a:moveTo>
                <a:cubicBezTo>
                  <a:pt x="290283" y="757444"/>
                  <a:pt x="548955" y="906290"/>
                  <a:pt x="775397" y="912485"/>
                </a:cubicBezTo>
                <a:cubicBezTo>
                  <a:pt x="984594" y="918262"/>
                  <a:pt x="1188349" y="627768"/>
                  <a:pt x="1173198" y="390936"/>
                </a:cubicBezTo>
                <a:cubicBezTo>
                  <a:pt x="1162399" y="222667"/>
                  <a:pt x="1037584" y="89057"/>
                  <a:pt x="881879" y="26270"/>
                </a:cubicBezTo>
                <a:cubicBezTo>
                  <a:pt x="698214" y="-47819"/>
                  <a:pt x="581770" y="55319"/>
                  <a:pt x="416689" y="84536"/>
                </a:cubicBezTo>
                <a:cubicBezTo>
                  <a:pt x="313974" y="102702"/>
                  <a:pt x="176518" y="8522"/>
                  <a:pt x="56809" y="160885"/>
                </a:cubicBezTo>
                <a:cubicBezTo>
                  <a:pt x="-79558" y="334511"/>
                  <a:pt x="60493" y="535513"/>
                  <a:pt x="154334" y="626177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 rot="6358426">
            <a:off x="-655738" y="3197960"/>
            <a:ext cx="2289178" cy="2125875"/>
          </a:xfrm>
          <a:custGeom>
            <a:rect b="b" l="l" r="r" t="t"/>
            <a:pathLst>
              <a:path extrusionOk="0" h="1021895" w="1100394">
                <a:moveTo>
                  <a:pt x="438230" y="1015096"/>
                </a:moveTo>
                <a:cubicBezTo>
                  <a:pt x="625076" y="986548"/>
                  <a:pt x="900239" y="871272"/>
                  <a:pt x="1042550" y="694966"/>
                </a:cubicBezTo>
                <a:cubicBezTo>
                  <a:pt x="1173978" y="532139"/>
                  <a:pt x="1066659" y="193927"/>
                  <a:pt x="869181" y="62409"/>
                </a:cubicBezTo>
                <a:cubicBezTo>
                  <a:pt x="728796" y="-31101"/>
                  <a:pt x="546889" y="-12851"/>
                  <a:pt x="402569" y="72874"/>
                </a:cubicBezTo>
                <a:cubicBezTo>
                  <a:pt x="232214" y="174003"/>
                  <a:pt x="243683" y="329128"/>
                  <a:pt x="166751" y="478142"/>
                </a:cubicBezTo>
                <a:cubicBezTo>
                  <a:pt x="118867" y="570816"/>
                  <a:pt x="-39349" y="623054"/>
                  <a:pt x="9121" y="810578"/>
                </a:cubicBezTo>
                <a:cubicBezTo>
                  <a:pt x="64454" y="1024220"/>
                  <a:pt x="309230" y="1034769"/>
                  <a:pt x="438230" y="1015096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6"/>
          <p:cNvSpPr/>
          <p:nvPr/>
        </p:nvSpPr>
        <p:spPr>
          <a:xfrm>
            <a:off x="634200" y="288000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244047" y="540001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8186000" y="4864388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8552647" y="4482013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 flipH="1" rot="-2197836">
            <a:off x="1439466" y="132888"/>
            <a:ext cx="7202406" cy="6688867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 flipH="1" rot="-2197836">
            <a:off x="6040768" y="-1056957"/>
            <a:ext cx="2883568" cy="2393676"/>
          </a:xfrm>
          <a:custGeom>
            <a:rect b="b" l="l" r="r" t="t"/>
            <a:pathLst>
              <a:path extrusionOk="0" h="952130" w="1146994">
                <a:moveTo>
                  <a:pt x="369038" y="948950"/>
                </a:moveTo>
                <a:cubicBezTo>
                  <a:pt x="557642" y="965526"/>
                  <a:pt x="852812" y="918477"/>
                  <a:pt x="1033045" y="780597"/>
                </a:cubicBezTo>
                <a:cubicBezTo>
                  <a:pt x="1199548" y="653266"/>
                  <a:pt x="1175272" y="298729"/>
                  <a:pt x="1014209" y="123930"/>
                </a:cubicBezTo>
                <a:cubicBezTo>
                  <a:pt x="899774" y="-304"/>
                  <a:pt x="718370" y="-25670"/>
                  <a:pt x="557642" y="23555"/>
                </a:cubicBezTo>
                <a:cubicBezTo>
                  <a:pt x="367950" y="81570"/>
                  <a:pt x="342250" y="235272"/>
                  <a:pt x="232168" y="362018"/>
                </a:cubicBezTo>
                <a:cubicBezTo>
                  <a:pt x="163608" y="440879"/>
                  <a:pt x="-2729" y="454189"/>
                  <a:pt x="34" y="648159"/>
                </a:cubicBezTo>
                <a:cubicBezTo>
                  <a:pt x="3131" y="869169"/>
                  <a:pt x="238782" y="937481"/>
                  <a:pt x="369038" y="948950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 txBox="1"/>
          <p:nvPr>
            <p:ph type="title"/>
          </p:nvPr>
        </p:nvSpPr>
        <p:spPr>
          <a:xfrm>
            <a:off x="3743400" y="869988"/>
            <a:ext cx="4680600" cy="10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" type="subTitle"/>
          </p:nvPr>
        </p:nvSpPr>
        <p:spPr>
          <a:xfrm rot="-441">
            <a:off x="3743400" y="2143438"/>
            <a:ext cx="4680600" cy="21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7"/>
          <p:cNvSpPr/>
          <p:nvPr>
            <p:ph idx="2" type="pic"/>
          </p:nvPr>
        </p:nvSpPr>
        <p:spPr>
          <a:xfrm>
            <a:off x="0" y="0"/>
            <a:ext cx="3171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7"/>
          <p:cNvSpPr/>
          <p:nvPr/>
        </p:nvSpPr>
        <p:spPr>
          <a:xfrm>
            <a:off x="8746025" y="4482012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"/>
          <p:cNvSpPr/>
          <p:nvPr/>
        </p:nvSpPr>
        <p:spPr>
          <a:xfrm flipH="1" rot="-5400000">
            <a:off x="8381089" y="730491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"/>
          <p:cNvSpPr/>
          <p:nvPr/>
        </p:nvSpPr>
        <p:spPr>
          <a:xfrm flipH="1" rot="-5400000">
            <a:off x="8538260" y="124049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5" name="Google Shape;65;p7"/>
          <p:cNvSpPr/>
          <p:nvPr/>
        </p:nvSpPr>
        <p:spPr>
          <a:xfrm flipH="1" rot="-5400000">
            <a:off x="8903198" y="97347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 rot="-2192488">
            <a:off x="-799545" y="275699"/>
            <a:ext cx="6602041" cy="5631072"/>
          </a:xfrm>
          <a:custGeom>
            <a:rect b="b" l="l" r="r" t="t"/>
            <a:pathLst>
              <a:path extrusionOk="0" h="18361" w="21527">
                <a:moveTo>
                  <a:pt x="9544" y="1"/>
                </a:moveTo>
                <a:cubicBezTo>
                  <a:pt x="8458" y="1"/>
                  <a:pt x="7363" y="203"/>
                  <a:pt x="6395" y="536"/>
                </a:cubicBezTo>
                <a:cubicBezTo>
                  <a:pt x="5154" y="962"/>
                  <a:pt x="4047" y="1744"/>
                  <a:pt x="3014" y="2517"/>
                </a:cubicBezTo>
                <a:cubicBezTo>
                  <a:pt x="1900" y="3354"/>
                  <a:pt x="1250" y="4345"/>
                  <a:pt x="758" y="5606"/>
                </a:cubicBezTo>
                <a:cubicBezTo>
                  <a:pt x="263" y="6874"/>
                  <a:pt x="1" y="8181"/>
                  <a:pt x="8" y="9535"/>
                </a:cubicBezTo>
                <a:cubicBezTo>
                  <a:pt x="10" y="10059"/>
                  <a:pt x="35" y="10603"/>
                  <a:pt x="122" y="11132"/>
                </a:cubicBezTo>
                <a:cubicBezTo>
                  <a:pt x="252" y="12107"/>
                  <a:pt x="533" y="13060"/>
                  <a:pt x="1014" y="13931"/>
                </a:cubicBezTo>
                <a:cubicBezTo>
                  <a:pt x="2121" y="15937"/>
                  <a:pt x="4019" y="17443"/>
                  <a:pt x="6347" y="17907"/>
                </a:cubicBezTo>
                <a:cubicBezTo>
                  <a:pt x="7844" y="18206"/>
                  <a:pt x="9395" y="18360"/>
                  <a:pt x="10942" y="18360"/>
                </a:cubicBezTo>
                <a:cubicBezTo>
                  <a:pt x="12055" y="18360"/>
                  <a:pt x="13167" y="18280"/>
                  <a:pt x="14255" y="18116"/>
                </a:cubicBezTo>
                <a:cubicBezTo>
                  <a:pt x="16542" y="17771"/>
                  <a:pt x="18887" y="16616"/>
                  <a:pt x="20317" y="14825"/>
                </a:cubicBezTo>
                <a:cubicBezTo>
                  <a:pt x="21527" y="13312"/>
                  <a:pt x="21364" y="11118"/>
                  <a:pt x="19637" y="10016"/>
                </a:cubicBezTo>
                <a:cubicBezTo>
                  <a:pt x="18843" y="9509"/>
                  <a:pt x="17893" y="9297"/>
                  <a:pt x="17043" y="8898"/>
                </a:cubicBezTo>
                <a:cubicBezTo>
                  <a:pt x="15907" y="8366"/>
                  <a:pt x="15285" y="7503"/>
                  <a:pt x="15066" y="6304"/>
                </a:cubicBezTo>
                <a:cubicBezTo>
                  <a:pt x="14845" y="5099"/>
                  <a:pt x="14964" y="3846"/>
                  <a:pt x="14485" y="2689"/>
                </a:cubicBezTo>
                <a:cubicBezTo>
                  <a:pt x="14111" y="1785"/>
                  <a:pt x="13415" y="1059"/>
                  <a:pt x="12512" y="621"/>
                </a:cubicBezTo>
                <a:cubicBezTo>
                  <a:pt x="11612" y="186"/>
                  <a:pt x="10582" y="1"/>
                  <a:pt x="9544" y="1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 rot="-843490">
            <a:off x="5586006" y="982735"/>
            <a:ext cx="4540772" cy="4217010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 rot="-2192485">
            <a:off x="2986624" y="-711427"/>
            <a:ext cx="1977410" cy="2217591"/>
          </a:xfrm>
          <a:custGeom>
            <a:rect b="b" l="l" r="r" t="t"/>
            <a:pathLst>
              <a:path extrusionOk="0" h="18346" w="16359">
                <a:moveTo>
                  <a:pt x="7057" y="1"/>
                </a:moveTo>
                <a:cubicBezTo>
                  <a:pt x="6663" y="1"/>
                  <a:pt x="6268" y="38"/>
                  <a:pt x="5878" y="117"/>
                </a:cubicBezTo>
                <a:cubicBezTo>
                  <a:pt x="5073" y="282"/>
                  <a:pt x="4282" y="660"/>
                  <a:pt x="3739" y="1292"/>
                </a:cubicBezTo>
                <a:cubicBezTo>
                  <a:pt x="3081" y="2060"/>
                  <a:pt x="2659" y="3188"/>
                  <a:pt x="2431" y="4161"/>
                </a:cubicBezTo>
                <a:cubicBezTo>
                  <a:pt x="2168" y="5285"/>
                  <a:pt x="2223" y="6376"/>
                  <a:pt x="2553" y="7477"/>
                </a:cubicBezTo>
                <a:cubicBezTo>
                  <a:pt x="2870" y="8536"/>
                  <a:pt x="3378" y="9917"/>
                  <a:pt x="2432" y="10803"/>
                </a:cubicBezTo>
                <a:cubicBezTo>
                  <a:pt x="1794" y="11400"/>
                  <a:pt x="1019" y="11719"/>
                  <a:pt x="539" y="12494"/>
                </a:cubicBezTo>
                <a:cubicBezTo>
                  <a:pt x="84" y="13232"/>
                  <a:pt x="0" y="14137"/>
                  <a:pt x="261" y="14959"/>
                </a:cubicBezTo>
                <a:cubicBezTo>
                  <a:pt x="870" y="16876"/>
                  <a:pt x="2887" y="17910"/>
                  <a:pt x="4756" y="18199"/>
                </a:cubicBezTo>
                <a:cubicBezTo>
                  <a:pt x="5515" y="18316"/>
                  <a:pt x="6285" y="18345"/>
                  <a:pt x="7054" y="18345"/>
                </a:cubicBezTo>
                <a:cubicBezTo>
                  <a:pt x="7389" y="18345"/>
                  <a:pt x="7724" y="18340"/>
                  <a:pt x="8058" y="18334"/>
                </a:cubicBezTo>
                <a:cubicBezTo>
                  <a:pt x="9188" y="18314"/>
                  <a:pt x="10328" y="18262"/>
                  <a:pt x="11434" y="18014"/>
                </a:cubicBezTo>
                <a:cubicBezTo>
                  <a:pt x="12468" y="17781"/>
                  <a:pt x="13514" y="17356"/>
                  <a:pt x="14291" y="16614"/>
                </a:cubicBezTo>
                <a:cubicBezTo>
                  <a:pt x="14929" y="16007"/>
                  <a:pt x="15303" y="15208"/>
                  <a:pt x="15592" y="14389"/>
                </a:cubicBezTo>
                <a:cubicBezTo>
                  <a:pt x="16002" y="13226"/>
                  <a:pt x="16340" y="12035"/>
                  <a:pt x="16311" y="10792"/>
                </a:cubicBezTo>
                <a:cubicBezTo>
                  <a:pt x="16309" y="10759"/>
                  <a:pt x="16308" y="10727"/>
                  <a:pt x="16307" y="10695"/>
                </a:cubicBezTo>
                <a:cubicBezTo>
                  <a:pt x="16321" y="10683"/>
                  <a:pt x="16332" y="10665"/>
                  <a:pt x="16333" y="10638"/>
                </a:cubicBezTo>
                <a:cubicBezTo>
                  <a:pt x="16359" y="8695"/>
                  <a:pt x="15960" y="6880"/>
                  <a:pt x="14999" y="5178"/>
                </a:cubicBezTo>
                <a:cubicBezTo>
                  <a:pt x="14062" y="3519"/>
                  <a:pt x="12686" y="2084"/>
                  <a:pt x="11025" y="1142"/>
                </a:cubicBezTo>
                <a:cubicBezTo>
                  <a:pt x="9827" y="461"/>
                  <a:pt x="8444" y="1"/>
                  <a:pt x="7057" y="1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 flipH="1" rot="-5400000">
            <a:off x="8381089" y="730491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8"/>
          <p:cNvSpPr/>
          <p:nvPr/>
        </p:nvSpPr>
        <p:spPr>
          <a:xfrm flipH="1" rot="-5400000">
            <a:off x="8538260" y="124049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2" name="Google Shape;72;p8"/>
          <p:cNvSpPr/>
          <p:nvPr/>
        </p:nvSpPr>
        <p:spPr>
          <a:xfrm flipH="1" rot="-5400000">
            <a:off x="8903198" y="97347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89200" y="919200"/>
            <a:ext cx="5565600" cy="13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6804824" y="-543869"/>
            <a:ext cx="2339181" cy="1818296"/>
          </a:xfrm>
          <a:custGeom>
            <a:rect b="b" l="l" r="r" t="t"/>
            <a:pathLst>
              <a:path extrusionOk="0" h="912570" w="1173993">
                <a:moveTo>
                  <a:pt x="154334" y="626177"/>
                </a:moveTo>
                <a:cubicBezTo>
                  <a:pt x="290283" y="757444"/>
                  <a:pt x="548955" y="906290"/>
                  <a:pt x="775397" y="912485"/>
                </a:cubicBezTo>
                <a:cubicBezTo>
                  <a:pt x="984594" y="918262"/>
                  <a:pt x="1188349" y="627768"/>
                  <a:pt x="1173198" y="390936"/>
                </a:cubicBezTo>
                <a:cubicBezTo>
                  <a:pt x="1162399" y="222667"/>
                  <a:pt x="1037584" y="89057"/>
                  <a:pt x="881879" y="26270"/>
                </a:cubicBezTo>
                <a:cubicBezTo>
                  <a:pt x="698214" y="-47819"/>
                  <a:pt x="581770" y="55319"/>
                  <a:pt x="416689" y="84536"/>
                </a:cubicBezTo>
                <a:cubicBezTo>
                  <a:pt x="313974" y="102702"/>
                  <a:pt x="176518" y="8522"/>
                  <a:pt x="56809" y="160885"/>
                </a:cubicBezTo>
                <a:cubicBezTo>
                  <a:pt x="-79558" y="334511"/>
                  <a:pt x="60493" y="535513"/>
                  <a:pt x="154334" y="626177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3055322" y="881369"/>
            <a:ext cx="5708301" cy="5301293"/>
          </a:xfrm>
          <a:custGeom>
            <a:rect b="b" l="l" r="r" t="t"/>
            <a:pathLst>
              <a:path extrusionOk="0" h="2660624" w="2864894">
                <a:moveTo>
                  <a:pt x="1140818" y="2642934"/>
                </a:moveTo>
                <a:cubicBezTo>
                  <a:pt x="1627355" y="2568762"/>
                  <a:pt x="2343765" y="2268389"/>
                  <a:pt x="2714276" y="1809375"/>
                </a:cubicBezTo>
                <a:cubicBezTo>
                  <a:pt x="3056492" y="1385438"/>
                  <a:pt x="2777060" y="504915"/>
                  <a:pt x="2262815" y="162434"/>
                </a:cubicBezTo>
                <a:cubicBezTo>
                  <a:pt x="1897327" y="-80928"/>
                  <a:pt x="1423766" y="-33461"/>
                  <a:pt x="1047982" y="189641"/>
                </a:cubicBezTo>
                <a:cubicBezTo>
                  <a:pt x="604557" y="452928"/>
                  <a:pt x="634275" y="856773"/>
                  <a:pt x="434035" y="1244712"/>
                </a:cubicBezTo>
                <a:cubicBezTo>
                  <a:pt x="309471" y="1486065"/>
                  <a:pt x="-102477" y="1621936"/>
                  <a:pt x="23761" y="2110166"/>
                </a:cubicBezTo>
                <a:cubicBezTo>
                  <a:pt x="167662" y="2666542"/>
                  <a:pt x="804881" y="2694168"/>
                  <a:pt x="1140818" y="2642934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9"/>
          <p:cNvSpPr/>
          <p:nvPr/>
        </p:nvSpPr>
        <p:spPr>
          <a:xfrm rot="-8100000">
            <a:off x="-483590" y="-560471"/>
            <a:ext cx="5047242" cy="3923329"/>
          </a:xfrm>
          <a:custGeom>
            <a:rect b="b" l="l" r="r" t="t"/>
            <a:pathLst>
              <a:path extrusionOk="0" h="912570" w="1173993">
                <a:moveTo>
                  <a:pt x="154334" y="626177"/>
                </a:moveTo>
                <a:cubicBezTo>
                  <a:pt x="290283" y="757444"/>
                  <a:pt x="548955" y="906290"/>
                  <a:pt x="775397" y="912485"/>
                </a:cubicBezTo>
                <a:cubicBezTo>
                  <a:pt x="984594" y="918262"/>
                  <a:pt x="1188349" y="627768"/>
                  <a:pt x="1173198" y="390936"/>
                </a:cubicBezTo>
                <a:cubicBezTo>
                  <a:pt x="1162399" y="222667"/>
                  <a:pt x="1037584" y="89057"/>
                  <a:pt x="881879" y="26270"/>
                </a:cubicBezTo>
                <a:cubicBezTo>
                  <a:pt x="698214" y="-47819"/>
                  <a:pt x="581770" y="55319"/>
                  <a:pt x="416689" y="84536"/>
                </a:cubicBezTo>
                <a:cubicBezTo>
                  <a:pt x="313974" y="102702"/>
                  <a:pt x="176518" y="8522"/>
                  <a:pt x="56809" y="160885"/>
                </a:cubicBezTo>
                <a:cubicBezTo>
                  <a:pt x="-79558" y="334511"/>
                  <a:pt x="60493" y="535513"/>
                  <a:pt x="154334" y="626177"/>
                </a:cubicBezTo>
                <a:close/>
              </a:path>
            </a:pathLst>
          </a:custGeom>
          <a:solidFill>
            <a:srgbClr val="BEC3C9">
              <a:alpha val="1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316400" y="4188287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 flipH="1" rot="-5400000">
            <a:off x="8262077" y="1010629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/>
          <p:nvPr/>
        </p:nvSpPr>
        <p:spPr>
          <a:xfrm flipH="1" rot="-5400000">
            <a:off x="8746023" y="7149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1" name="Google Shape;81;p9"/>
          <p:cNvSpPr/>
          <p:nvPr/>
        </p:nvSpPr>
        <p:spPr>
          <a:xfrm flipH="1" rot="-5400000">
            <a:off x="215948" y="47397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2" name="Google Shape;82;p9"/>
          <p:cNvSpPr/>
          <p:nvPr/>
        </p:nvSpPr>
        <p:spPr>
          <a:xfrm flipH="1" rot="-5400000">
            <a:off x="8746035" y="17492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3" name="Google Shape;83;p9"/>
          <p:cNvSpPr txBox="1"/>
          <p:nvPr>
            <p:ph type="title"/>
          </p:nvPr>
        </p:nvSpPr>
        <p:spPr>
          <a:xfrm>
            <a:off x="1131850" y="1294750"/>
            <a:ext cx="4162800" cy="11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4" name="Google Shape;84;p9"/>
          <p:cNvSpPr txBox="1"/>
          <p:nvPr>
            <p:ph idx="1" type="subTitle"/>
          </p:nvPr>
        </p:nvSpPr>
        <p:spPr>
          <a:xfrm>
            <a:off x="1442600" y="2589925"/>
            <a:ext cx="3541200" cy="12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>
            <p:ph idx="2" type="pic"/>
          </p:nvPr>
        </p:nvSpPr>
        <p:spPr>
          <a:xfrm>
            <a:off x="-7650" y="-7650"/>
            <a:ext cx="9159300" cy="51588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720000" y="4000500"/>
            <a:ext cx="77040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ExtraBold"/>
              <a:buNone/>
              <a:defRPr sz="300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ExtraBold"/>
              <a:buNone/>
              <a:defRPr sz="300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ExtraBold"/>
              <a:buNone/>
              <a:defRPr sz="300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ExtraBold"/>
              <a:buNone/>
              <a:defRPr sz="300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ExtraBold"/>
              <a:buNone/>
              <a:defRPr sz="300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ExtraBold"/>
              <a:buNone/>
              <a:defRPr sz="300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ExtraBold"/>
              <a:buNone/>
              <a:defRPr sz="300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ExtraBold"/>
              <a:buNone/>
              <a:defRPr sz="300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ExtraBold"/>
              <a:buNone/>
              <a:defRPr sz="300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34788" l="27944" r="29142" t="21855"/>
          <a:stretch/>
        </p:blipFill>
        <p:spPr>
          <a:xfrm>
            <a:off x="8622000" y="0"/>
            <a:ext cx="522000" cy="527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ncsu.qualtrics.com/jfe/form/SV_6GB220QYCv1mVLM" TargetMode="External"/><Relationship Id="rId4" Type="http://schemas.openxmlformats.org/officeDocument/2006/relationships/hyperlink" Target="https://ncsu.qualtrics.com/jfe/form/SV_ac7gAchIDIVzTwy" TargetMode="External"/><Relationship Id="rId5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ncsu.qualtrics.com/jfe/form/SV_4Hgigiyz5UaFwN0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med.unc.edu/medicine/nephrology-hypertension/training/adult-nephrology-training-program/faculty/" TargetMode="External"/><Relationship Id="rId4" Type="http://schemas.openxmlformats.org/officeDocument/2006/relationships/hyperlink" Target="https://www.marketresearchfuture.com/reports/hyponatremia-treatment-market-37946?utm_source=chatgpt.com" TargetMode="External"/><Relationship Id="rId5" Type="http://schemas.openxmlformats.org/officeDocument/2006/relationships/hyperlink" Target="https://kermitsense.eu/" TargetMode="External"/><Relationship Id="rId6" Type="http://schemas.openxmlformats.org/officeDocument/2006/relationships/hyperlink" Target="https://nixbiosensors.com/" TargetMode="External"/><Relationship Id="rId7" Type="http://schemas.openxmlformats.org/officeDocument/2006/relationships/hyperlink" Target="https://www.dexcom.com/" TargetMode="External"/><Relationship Id="rId8" Type="http://schemas.openxmlformats.org/officeDocument/2006/relationships/hyperlink" Target="https://www.freestyle.abbott/us-en/home.html?srsltid=AfmBOoqqg1egT-3Ka16zU22gmI7dAHGsqiG10DvkHWz4jRC3cmM5xlIJ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EC3C9">
            <a:alpha val="10000"/>
          </a:srgbClr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 txBox="1"/>
          <p:nvPr>
            <p:ph idx="1" type="subTitle"/>
          </p:nvPr>
        </p:nvSpPr>
        <p:spPr>
          <a:xfrm rot="-609">
            <a:off x="519075" y="3714404"/>
            <a:ext cx="5084100" cy="3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Maryam Raza-Ratchford, Charlie Miller, Elise Carlsten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18th, 2025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MB 589 - Spring</a:t>
            </a:r>
            <a:endParaRPr/>
          </a:p>
        </p:txBody>
      </p:sp>
      <p:sp>
        <p:nvSpPr>
          <p:cNvPr id="312" name="Google Shape;312;p30"/>
          <p:cNvSpPr txBox="1"/>
          <p:nvPr>
            <p:ph type="ctrTitle"/>
          </p:nvPr>
        </p:nvSpPr>
        <p:spPr>
          <a:xfrm>
            <a:off x="519075" y="1193925"/>
            <a:ext cx="6759600" cy="22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chemeClr val="dk1"/>
                </a:solidFill>
              </a:rPr>
              <a:t>AccuNaK</a:t>
            </a:r>
            <a:endParaRPr baseline="30000" sz="5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Real-Time Insights, Better Outcomes</a:t>
            </a:r>
            <a:endParaRPr i="1" sz="23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313" name="Google Shape;313;p30"/>
          <p:cNvCxnSpPr/>
          <p:nvPr/>
        </p:nvCxnSpPr>
        <p:spPr>
          <a:xfrm>
            <a:off x="589650" y="3306526"/>
            <a:ext cx="4499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14" name="Google Shape;314;p30"/>
          <p:cNvGrpSpPr/>
          <p:nvPr/>
        </p:nvGrpSpPr>
        <p:grpSpPr>
          <a:xfrm>
            <a:off x="6151363" y="540008"/>
            <a:ext cx="2588717" cy="3495049"/>
            <a:chOff x="6151363" y="540008"/>
            <a:chExt cx="2588717" cy="3495049"/>
          </a:xfrm>
        </p:grpSpPr>
        <p:grpSp>
          <p:nvGrpSpPr>
            <p:cNvPr id="315" name="Google Shape;315;p30"/>
            <p:cNvGrpSpPr/>
            <p:nvPr/>
          </p:nvGrpSpPr>
          <p:grpSpPr>
            <a:xfrm>
              <a:off x="6151363" y="3402900"/>
              <a:ext cx="799637" cy="632157"/>
              <a:chOff x="1651713" y="4139725"/>
              <a:chExt cx="799637" cy="632157"/>
            </a:xfrm>
          </p:grpSpPr>
          <p:sp>
            <p:nvSpPr>
              <p:cNvPr id="316" name="Google Shape;316;p30"/>
              <p:cNvSpPr/>
              <p:nvPr/>
            </p:nvSpPr>
            <p:spPr>
              <a:xfrm>
                <a:off x="1651713" y="4528900"/>
                <a:ext cx="242973" cy="242982"/>
              </a:xfrm>
              <a:custGeom>
                <a:rect b="b" l="l" r="r" t="t"/>
                <a:pathLst>
                  <a:path extrusionOk="0" h="83213" w="83210">
                    <a:moveTo>
                      <a:pt x="78606" y="24278"/>
                    </a:moveTo>
                    <a:lnTo>
                      <a:pt x="63538" y="24278"/>
                    </a:lnTo>
                    <a:cubicBezTo>
                      <a:pt x="61026" y="24278"/>
                      <a:pt x="58933" y="22268"/>
                      <a:pt x="58933" y="19673"/>
                    </a:cubicBezTo>
                    <a:lnTo>
                      <a:pt x="58933" y="4604"/>
                    </a:lnTo>
                    <a:cubicBezTo>
                      <a:pt x="58933" y="2093"/>
                      <a:pt x="56924" y="0"/>
                      <a:pt x="54329" y="0"/>
                    </a:cubicBezTo>
                    <a:lnTo>
                      <a:pt x="28881" y="0"/>
                    </a:lnTo>
                    <a:cubicBezTo>
                      <a:pt x="26369" y="0"/>
                      <a:pt x="24277" y="2009"/>
                      <a:pt x="24277" y="4604"/>
                    </a:cubicBezTo>
                    <a:lnTo>
                      <a:pt x="24277" y="19673"/>
                    </a:lnTo>
                    <a:cubicBezTo>
                      <a:pt x="24277" y="22185"/>
                      <a:pt x="22268" y="24278"/>
                      <a:pt x="19672" y="24278"/>
                    </a:cubicBezTo>
                    <a:lnTo>
                      <a:pt x="4604" y="24278"/>
                    </a:lnTo>
                    <a:cubicBezTo>
                      <a:pt x="2093" y="24278"/>
                      <a:pt x="0" y="26287"/>
                      <a:pt x="0" y="28882"/>
                    </a:cubicBezTo>
                    <a:lnTo>
                      <a:pt x="0" y="54331"/>
                    </a:lnTo>
                    <a:cubicBezTo>
                      <a:pt x="0" y="56843"/>
                      <a:pt x="2009" y="58936"/>
                      <a:pt x="4604" y="58936"/>
                    </a:cubicBezTo>
                    <a:lnTo>
                      <a:pt x="19672" y="58936"/>
                    </a:lnTo>
                    <a:cubicBezTo>
                      <a:pt x="22184" y="58936"/>
                      <a:pt x="24277" y="60945"/>
                      <a:pt x="24277" y="63540"/>
                    </a:cubicBezTo>
                    <a:lnTo>
                      <a:pt x="24277" y="78609"/>
                    </a:lnTo>
                    <a:cubicBezTo>
                      <a:pt x="24277" y="81121"/>
                      <a:pt x="26286" y="83213"/>
                      <a:pt x="28881" y="83213"/>
                    </a:cubicBezTo>
                    <a:lnTo>
                      <a:pt x="54329" y="83213"/>
                    </a:lnTo>
                    <a:cubicBezTo>
                      <a:pt x="56841" y="83213"/>
                      <a:pt x="58933" y="81204"/>
                      <a:pt x="58933" y="78609"/>
                    </a:cubicBezTo>
                    <a:lnTo>
                      <a:pt x="58933" y="63540"/>
                    </a:lnTo>
                    <a:cubicBezTo>
                      <a:pt x="58933" y="61029"/>
                      <a:pt x="60942" y="58936"/>
                      <a:pt x="63538" y="58936"/>
                    </a:cubicBezTo>
                    <a:lnTo>
                      <a:pt x="78606" y="58936"/>
                    </a:lnTo>
                    <a:cubicBezTo>
                      <a:pt x="81117" y="58936"/>
                      <a:pt x="83210" y="56927"/>
                      <a:pt x="83210" y="54331"/>
                    </a:cubicBezTo>
                    <a:lnTo>
                      <a:pt x="83210" y="28882"/>
                    </a:lnTo>
                    <a:cubicBezTo>
                      <a:pt x="83210" y="26287"/>
                      <a:pt x="81201" y="24278"/>
                      <a:pt x="78606" y="24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1651725" y="4139725"/>
                <a:ext cx="85800" cy="85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2365550" y="4607488"/>
                <a:ext cx="85800" cy="85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319" name="Google Shape;319;p30"/>
            <p:cNvGrpSpPr/>
            <p:nvPr/>
          </p:nvGrpSpPr>
          <p:grpSpPr>
            <a:xfrm flipH="1" rot="-5400000">
              <a:off x="8024182" y="623748"/>
              <a:ext cx="799637" cy="632157"/>
              <a:chOff x="1651713" y="4139725"/>
              <a:chExt cx="799637" cy="632157"/>
            </a:xfrm>
          </p:grpSpPr>
          <p:sp>
            <p:nvSpPr>
              <p:cNvPr id="320" name="Google Shape;320;p30"/>
              <p:cNvSpPr/>
              <p:nvPr/>
            </p:nvSpPr>
            <p:spPr>
              <a:xfrm>
                <a:off x="1651713" y="4528900"/>
                <a:ext cx="242973" cy="242982"/>
              </a:xfrm>
              <a:custGeom>
                <a:rect b="b" l="l" r="r" t="t"/>
                <a:pathLst>
                  <a:path extrusionOk="0" h="83213" w="83210">
                    <a:moveTo>
                      <a:pt x="78606" y="24278"/>
                    </a:moveTo>
                    <a:lnTo>
                      <a:pt x="63538" y="24278"/>
                    </a:lnTo>
                    <a:cubicBezTo>
                      <a:pt x="61026" y="24278"/>
                      <a:pt x="58933" y="22268"/>
                      <a:pt x="58933" y="19673"/>
                    </a:cubicBezTo>
                    <a:lnTo>
                      <a:pt x="58933" y="4604"/>
                    </a:lnTo>
                    <a:cubicBezTo>
                      <a:pt x="58933" y="2093"/>
                      <a:pt x="56924" y="0"/>
                      <a:pt x="54329" y="0"/>
                    </a:cubicBezTo>
                    <a:lnTo>
                      <a:pt x="28881" y="0"/>
                    </a:lnTo>
                    <a:cubicBezTo>
                      <a:pt x="26369" y="0"/>
                      <a:pt x="24277" y="2009"/>
                      <a:pt x="24277" y="4604"/>
                    </a:cubicBezTo>
                    <a:lnTo>
                      <a:pt x="24277" y="19673"/>
                    </a:lnTo>
                    <a:cubicBezTo>
                      <a:pt x="24277" y="22185"/>
                      <a:pt x="22268" y="24278"/>
                      <a:pt x="19672" y="24278"/>
                    </a:cubicBezTo>
                    <a:lnTo>
                      <a:pt x="4604" y="24278"/>
                    </a:lnTo>
                    <a:cubicBezTo>
                      <a:pt x="2093" y="24278"/>
                      <a:pt x="0" y="26287"/>
                      <a:pt x="0" y="28882"/>
                    </a:cubicBezTo>
                    <a:lnTo>
                      <a:pt x="0" y="54331"/>
                    </a:lnTo>
                    <a:cubicBezTo>
                      <a:pt x="0" y="56843"/>
                      <a:pt x="2009" y="58936"/>
                      <a:pt x="4604" y="58936"/>
                    </a:cubicBezTo>
                    <a:lnTo>
                      <a:pt x="19672" y="58936"/>
                    </a:lnTo>
                    <a:cubicBezTo>
                      <a:pt x="22184" y="58936"/>
                      <a:pt x="24277" y="60945"/>
                      <a:pt x="24277" y="63540"/>
                    </a:cubicBezTo>
                    <a:lnTo>
                      <a:pt x="24277" y="78609"/>
                    </a:lnTo>
                    <a:cubicBezTo>
                      <a:pt x="24277" y="81121"/>
                      <a:pt x="26286" y="83213"/>
                      <a:pt x="28881" y="83213"/>
                    </a:cubicBezTo>
                    <a:lnTo>
                      <a:pt x="54329" y="83213"/>
                    </a:lnTo>
                    <a:cubicBezTo>
                      <a:pt x="56841" y="83213"/>
                      <a:pt x="58933" y="81204"/>
                      <a:pt x="58933" y="78609"/>
                    </a:cubicBezTo>
                    <a:lnTo>
                      <a:pt x="58933" y="63540"/>
                    </a:lnTo>
                    <a:cubicBezTo>
                      <a:pt x="58933" y="61029"/>
                      <a:pt x="60942" y="58936"/>
                      <a:pt x="63538" y="58936"/>
                    </a:cubicBezTo>
                    <a:lnTo>
                      <a:pt x="78606" y="58936"/>
                    </a:lnTo>
                    <a:cubicBezTo>
                      <a:pt x="81117" y="58936"/>
                      <a:pt x="83210" y="56927"/>
                      <a:pt x="83210" y="54331"/>
                    </a:cubicBezTo>
                    <a:lnTo>
                      <a:pt x="83210" y="28882"/>
                    </a:lnTo>
                    <a:cubicBezTo>
                      <a:pt x="83210" y="26287"/>
                      <a:pt x="81201" y="24278"/>
                      <a:pt x="78606" y="24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1651725" y="4139725"/>
                <a:ext cx="85800" cy="85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322" name="Google Shape;322;p30"/>
              <p:cNvSpPr/>
              <p:nvPr/>
            </p:nvSpPr>
            <p:spPr>
              <a:xfrm>
                <a:off x="2365550" y="4607488"/>
                <a:ext cx="85800" cy="85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  <p:pic>
        <p:nvPicPr>
          <p:cNvPr id="323" name="Google Shape;323;p30"/>
          <p:cNvPicPr preferRelativeResize="0"/>
          <p:nvPr/>
        </p:nvPicPr>
        <p:blipFill rotWithShape="1">
          <a:blip r:embed="rId3">
            <a:alphaModFix/>
          </a:blip>
          <a:srcRect b="34788" l="27944" r="29142" t="21855"/>
          <a:stretch/>
        </p:blipFill>
        <p:spPr>
          <a:xfrm>
            <a:off x="4239550" y="540000"/>
            <a:ext cx="1737000" cy="17553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9"/>
          <p:cNvSpPr txBox="1"/>
          <p:nvPr>
            <p:ph type="title"/>
          </p:nvPr>
        </p:nvSpPr>
        <p:spPr>
          <a:xfrm>
            <a:off x="720000" y="257850"/>
            <a:ext cx="45099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Size</a:t>
            </a:r>
            <a:r>
              <a:rPr lang="en"/>
              <a:t> (USA)</a:t>
            </a:r>
            <a:endParaRPr/>
          </a:p>
        </p:txBody>
      </p:sp>
      <p:grpSp>
        <p:nvGrpSpPr>
          <p:cNvPr id="769" name="Google Shape;769;p39"/>
          <p:cNvGrpSpPr/>
          <p:nvPr/>
        </p:nvGrpSpPr>
        <p:grpSpPr>
          <a:xfrm rot="5400000">
            <a:off x="2935019" y="-874129"/>
            <a:ext cx="3274000" cy="7044141"/>
            <a:chOff x="238125" y="1335475"/>
            <a:chExt cx="5418735" cy="3034175"/>
          </a:xfrm>
        </p:grpSpPr>
        <p:sp>
          <p:nvSpPr>
            <p:cNvPr id="770" name="Google Shape;770;p39"/>
            <p:cNvSpPr/>
            <p:nvPr/>
          </p:nvSpPr>
          <p:spPr>
            <a:xfrm>
              <a:off x="3669985" y="1335475"/>
              <a:ext cx="1986875" cy="3034175"/>
            </a:xfrm>
            <a:custGeom>
              <a:rect b="b" l="l" r="r" t="t"/>
              <a:pathLst>
                <a:path extrusionOk="0" h="121367" w="79475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1956350" y="1335475"/>
              <a:ext cx="1984950" cy="3034175"/>
            </a:xfrm>
            <a:custGeom>
              <a:rect b="b" l="l" r="r" t="t"/>
              <a:pathLst>
                <a:path extrusionOk="0" h="121367" w="79398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238125" y="1335475"/>
              <a:ext cx="1986850" cy="3034175"/>
            </a:xfrm>
            <a:custGeom>
              <a:rect b="b" l="l" r="r" t="t"/>
              <a:pathLst>
                <a:path extrusionOk="0" h="121367" w="79474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3" name="Google Shape;773;p39"/>
          <p:cNvSpPr txBox="1"/>
          <p:nvPr>
            <p:ph idx="4294967295" type="subTitle"/>
          </p:nvPr>
        </p:nvSpPr>
        <p:spPr>
          <a:xfrm>
            <a:off x="1049905" y="1010948"/>
            <a:ext cx="795600" cy="460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TAM</a:t>
            </a:r>
            <a:endParaRPr sz="2000">
              <a:solidFill>
                <a:schemeClr val="l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774" name="Google Shape;774;p39"/>
          <p:cNvSpPr txBox="1"/>
          <p:nvPr>
            <p:ph idx="4294967295" type="subTitle"/>
          </p:nvPr>
        </p:nvSpPr>
        <p:spPr>
          <a:xfrm>
            <a:off x="1049905" y="1984357"/>
            <a:ext cx="795600" cy="460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S</a:t>
            </a:r>
            <a:r>
              <a:rPr lang="en" sz="20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AM</a:t>
            </a:r>
            <a:endParaRPr sz="2000">
              <a:solidFill>
                <a:schemeClr val="l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775" name="Google Shape;775;p39"/>
          <p:cNvSpPr txBox="1"/>
          <p:nvPr>
            <p:ph idx="4294967295" type="subTitle"/>
          </p:nvPr>
        </p:nvSpPr>
        <p:spPr>
          <a:xfrm>
            <a:off x="1049905" y="2991873"/>
            <a:ext cx="990300" cy="460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Target</a:t>
            </a:r>
            <a:endParaRPr sz="2000">
              <a:solidFill>
                <a:schemeClr val="l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776" name="Google Shape;776;p39"/>
          <p:cNvSpPr txBox="1"/>
          <p:nvPr>
            <p:ph idx="4294967295" type="subTitle"/>
          </p:nvPr>
        </p:nvSpPr>
        <p:spPr>
          <a:xfrm>
            <a:off x="1506122" y="1241151"/>
            <a:ext cx="19089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❏"/>
            </a:pPr>
            <a:r>
              <a:rPr b="1" lang="en" sz="1300">
                <a:solidFill>
                  <a:schemeClr val="lt1"/>
                </a:solidFill>
              </a:rPr>
              <a:t>Renal Disease</a:t>
            </a:r>
            <a:r>
              <a:rPr lang="en" sz="1300">
                <a:solidFill>
                  <a:schemeClr val="lt1"/>
                </a:solidFill>
              </a:rPr>
              <a:t> - $198.1B (2030), CAGR 8.3%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777" name="Google Shape;777;p39"/>
          <p:cNvSpPr txBox="1"/>
          <p:nvPr>
            <p:ph idx="4294967295" type="subTitle"/>
          </p:nvPr>
        </p:nvSpPr>
        <p:spPr>
          <a:xfrm>
            <a:off x="1506122" y="2228458"/>
            <a:ext cx="19089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❏"/>
            </a:pPr>
            <a:r>
              <a:rPr b="1" lang="en" sz="1300">
                <a:solidFill>
                  <a:schemeClr val="lt1"/>
                </a:solidFill>
              </a:rPr>
              <a:t>Dialysis</a:t>
            </a:r>
            <a:r>
              <a:rPr lang="en" sz="1300">
                <a:solidFill>
                  <a:schemeClr val="lt1"/>
                </a:solidFill>
              </a:rPr>
              <a:t> - </a:t>
            </a:r>
            <a:br>
              <a:rPr lang="en" sz="1300">
                <a:solidFill>
                  <a:schemeClr val="lt1"/>
                </a:solidFill>
              </a:rPr>
            </a:br>
            <a:r>
              <a:rPr lang="en" sz="1300">
                <a:solidFill>
                  <a:schemeClr val="lt1"/>
                </a:solidFill>
              </a:rPr>
              <a:t>$38.3B (2023), CAGR 6.1%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778" name="Google Shape;778;p39"/>
          <p:cNvSpPr txBox="1"/>
          <p:nvPr>
            <p:ph idx="4294967295" type="subTitle"/>
          </p:nvPr>
        </p:nvSpPr>
        <p:spPr>
          <a:xfrm>
            <a:off x="1506125" y="3250950"/>
            <a:ext cx="2266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❏"/>
            </a:pPr>
            <a:r>
              <a:rPr b="1" lang="en" sz="1300">
                <a:solidFill>
                  <a:schemeClr val="lt1"/>
                </a:solidFill>
              </a:rPr>
              <a:t>Hemod</a:t>
            </a:r>
            <a:r>
              <a:rPr b="1" lang="en" sz="1300">
                <a:solidFill>
                  <a:schemeClr val="lt1"/>
                </a:solidFill>
              </a:rPr>
              <a:t>ialysis</a:t>
            </a:r>
            <a:r>
              <a:rPr lang="en" sz="1300">
                <a:solidFill>
                  <a:schemeClr val="lt1"/>
                </a:solidFill>
              </a:rPr>
              <a:t> - </a:t>
            </a:r>
            <a:br>
              <a:rPr lang="en" sz="1300">
                <a:solidFill>
                  <a:schemeClr val="lt1"/>
                </a:solidFill>
              </a:rPr>
            </a:br>
            <a:r>
              <a:rPr lang="en" sz="1300">
                <a:solidFill>
                  <a:schemeClr val="lt1"/>
                </a:solidFill>
              </a:rPr>
              <a:t>88% of overall dialysis market share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779" name="Google Shape;779;p39"/>
          <p:cNvSpPr txBox="1"/>
          <p:nvPr>
            <p:ph idx="4294967295" type="subTitle"/>
          </p:nvPr>
        </p:nvSpPr>
        <p:spPr>
          <a:xfrm>
            <a:off x="3617610" y="1241151"/>
            <a:ext cx="19089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❏"/>
            </a:pPr>
            <a:r>
              <a:rPr b="1" lang="en" sz="1300">
                <a:solidFill>
                  <a:schemeClr val="lt1"/>
                </a:solidFill>
              </a:rPr>
              <a:t>Liver Cirrhosis</a:t>
            </a:r>
            <a:r>
              <a:rPr lang="en" sz="1300">
                <a:solidFill>
                  <a:schemeClr val="lt1"/>
                </a:solidFill>
              </a:rPr>
              <a:t> - $22.3B (2034), CAGR 10.9%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780" name="Google Shape;780;p39"/>
          <p:cNvSpPr txBox="1"/>
          <p:nvPr>
            <p:ph idx="4294967295" type="subTitle"/>
          </p:nvPr>
        </p:nvSpPr>
        <p:spPr>
          <a:xfrm>
            <a:off x="3617710" y="2228447"/>
            <a:ext cx="20679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❏"/>
            </a:pPr>
            <a:r>
              <a:rPr b="1" lang="en" sz="1300">
                <a:solidFill>
                  <a:schemeClr val="lt1"/>
                </a:solidFill>
              </a:rPr>
              <a:t>Alcoholic Hepatitis</a:t>
            </a:r>
            <a:r>
              <a:rPr lang="en" sz="1300">
                <a:solidFill>
                  <a:schemeClr val="lt1"/>
                </a:solidFill>
              </a:rPr>
              <a:t> - </a:t>
            </a:r>
            <a:br>
              <a:rPr lang="en" sz="1300">
                <a:solidFill>
                  <a:schemeClr val="lt1"/>
                </a:solidFill>
              </a:rPr>
            </a:br>
            <a:r>
              <a:rPr lang="en" sz="1300">
                <a:solidFill>
                  <a:schemeClr val="lt1"/>
                </a:solidFill>
              </a:rPr>
              <a:t>$2.7B (2023), </a:t>
            </a:r>
            <a:br>
              <a:rPr lang="en" sz="1300">
                <a:solidFill>
                  <a:schemeClr val="lt1"/>
                </a:solidFill>
              </a:rPr>
            </a:br>
            <a:r>
              <a:rPr lang="en" sz="1300">
                <a:solidFill>
                  <a:schemeClr val="lt1"/>
                </a:solidFill>
              </a:rPr>
              <a:t>CAGR 6.7%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781" name="Google Shape;781;p39"/>
          <p:cNvSpPr txBox="1"/>
          <p:nvPr>
            <p:ph idx="4294967295" type="subTitle"/>
          </p:nvPr>
        </p:nvSpPr>
        <p:spPr>
          <a:xfrm>
            <a:off x="3697210" y="3250960"/>
            <a:ext cx="19089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❏"/>
            </a:pPr>
            <a:r>
              <a:rPr b="1" lang="en" sz="1300">
                <a:solidFill>
                  <a:schemeClr val="lt1"/>
                </a:solidFill>
              </a:rPr>
              <a:t>In-patient hospitalization</a:t>
            </a:r>
            <a:r>
              <a:rPr lang="en" sz="1300">
                <a:solidFill>
                  <a:schemeClr val="lt1"/>
                </a:solidFill>
              </a:rPr>
              <a:t> - </a:t>
            </a:r>
            <a:r>
              <a:rPr lang="en" sz="1300">
                <a:solidFill>
                  <a:srgbClr val="00FF00"/>
                </a:solidFill>
              </a:rPr>
              <a:t>↗</a:t>
            </a:r>
            <a:r>
              <a:rPr lang="en" sz="1300">
                <a:solidFill>
                  <a:schemeClr val="lt1"/>
                </a:solidFill>
              </a:rPr>
              <a:t>0.49% in 2020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782" name="Google Shape;782;p39"/>
          <p:cNvSpPr txBox="1"/>
          <p:nvPr>
            <p:ph idx="4294967295" type="subTitle"/>
          </p:nvPr>
        </p:nvSpPr>
        <p:spPr>
          <a:xfrm>
            <a:off x="5729098" y="1241151"/>
            <a:ext cx="19089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❏"/>
            </a:pPr>
            <a:r>
              <a:rPr b="1" lang="en" sz="1300">
                <a:solidFill>
                  <a:schemeClr val="lt1"/>
                </a:solidFill>
              </a:rPr>
              <a:t>Dysautonomia</a:t>
            </a:r>
            <a:r>
              <a:rPr lang="en" sz="1300">
                <a:solidFill>
                  <a:schemeClr val="lt1"/>
                </a:solidFill>
              </a:rPr>
              <a:t> - $6.7B (2032), CAGR 10.3%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783" name="Google Shape;783;p39"/>
          <p:cNvSpPr txBox="1"/>
          <p:nvPr>
            <p:ph idx="4294967295" type="subTitle"/>
          </p:nvPr>
        </p:nvSpPr>
        <p:spPr>
          <a:xfrm>
            <a:off x="5729098" y="2228443"/>
            <a:ext cx="19089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❏"/>
            </a:pPr>
            <a:r>
              <a:rPr b="1" lang="en" sz="1300">
                <a:solidFill>
                  <a:schemeClr val="lt1"/>
                </a:solidFill>
              </a:rPr>
              <a:t>Hyponatremia </a:t>
            </a:r>
            <a:r>
              <a:rPr lang="en" sz="1300">
                <a:solidFill>
                  <a:schemeClr val="lt1"/>
                </a:solidFill>
              </a:rPr>
              <a:t>-</a:t>
            </a:r>
            <a:br>
              <a:rPr b="1" lang="en" sz="1300">
                <a:solidFill>
                  <a:schemeClr val="lt1"/>
                </a:solidFill>
              </a:rPr>
            </a:br>
            <a:r>
              <a:rPr lang="en" sz="1300">
                <a:solidFill>
                  <a:schemeClr val="lt1"/>
                </a:solidFill>
              </a:rPr>
              <a:t>$2.1B (2025),</a:t>
            </a:r>
            <a:br>
              <a:rPr lang="en" sz="1300">
                <a:solidFill>
                  <a:schemeClr val="lt1"/>
                </a:solidFill>
              </a:rPr>
            </a:br>
            <a:r>
              <a:rPr lang="en" sz="1300">
                <a:solidFill>
                  <a:schemeClr val="lt1"/>
                </a:solidFill>
              </a:rPr>
              <a:t>CAGR 6.0%</a:t>
            </a:r>
            <a:endParaRPr sz="1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784" name="Google Shape;784;p39"/>
          <p:cNvSpPr txBox="1"/>
          <p:nvPr>
            <p:ph idx="4294967295" type="subTitle"/>
          </p:nvPr>
        </p:nvSpPr>
        <p:spPr>
          <a:xfrm>
            <a:off x="5729098" y="3250960"/>
            <a:ext cx="20679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❏"/>
            </a:pPr>
            <a:r>
              <a:rPr b="1" lang="en" sz="1300">
                <a:solidFill>
                  <a:schemeClr val="lt1"/>
                </a:solidFill>
              </a:rPr>
              <a:t>POTS, Ehlers-Danlos, Psoriasis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0"/>
          <p:cNvSpPr txBox="1"/>
          <p:nvPr>
            <p:ph type="title"/>
          </p:nvPr>
        </p:nvSpPr>
        <p:spPr>
          <a:xfrm>
            <a:off x="719975" y="152925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Resources</a:t>
            </a:r>
            <a:endParaRPr/>
          </a:p>
        </p:txBody>
      </p:sp>
      <p:pic>
        <p:nvPicPr>
          <p:cNvPr id="790" name="Google Shape;79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47" y="0"/>
            <a:ext cx="5497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40"/>
          <p:cNvSpPr txBox="1"/>
          <p:nvPr>
            <p:ph idx="13" type="subTitle"/>
          </p:nvPr>
        </p:nvSpPr>
        <p:spPr>
          <a:xfrm>
            <a:off x="5544200" y="897400"/>
            <a:ext cx="3126000" cy="18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400"/>
              <a:t>Major needs met through </a:t>
            </a:r>
            <a:r>
              <a:rPr b="1" lang="en" sz="1400"/>
              <a:t>collaboration</a:t>
            </a:r>
            <a:r>
              <a:rPr lang="en" sz="1400"/>
              <a:t> with Dexcom and/or Abbott</a:t>
            </a:r>
            <a:br>
              <a:rPr lang="en" sz="1400"/>
            </a:b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b="1" lang="en" sz="1400"/>
              <a:t>R&amp;D</a:t>
            </a:r>
            <a:r>
              <a:rPr lang="en" sz="1400"/>
              <a:t> leads in academia (such as Dr. Huijie Li, UConn)</a:t>
            </a:r>
            <a:br>
              <a:rPr lang="en" sz="1400"/>
            </a:b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b="1" lang="en" sz="1400"/>
              <a:t>Hardware</a:t>
            </a:r>
            <a:r>
              <a:rPr lang="en" sz="1400"/>
              <a:t> parts for ion selective electrodes supplied by resources such as AlpHa Measurement Solutions</a:t>
            </a:r>
            <a:endParaRPr sz="1400"/>
          </a:p>
        </p:txBody>
      </p:sp>
      <p:pic>
        <p:nvPicPr>
          <p:cNvPr id="792" name="Google Shape;79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8500" y="3822376"/>
            <a:ext cx="2781701" cy="6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1"/>
          <p:cNvSpPr txBox="1"/>
          <p:nvPr>
            <p:ph type="title"/>
          </p:nvPr>
        </p:nvSpPr>
        <p:spPr>
          <a:xfrm>
            <a:off x="719975" y="152925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Activities/Partnerships</a:t>
            </a:r>
            <a:endParaRPr/>
          </a:p>
        </p:txBody>
      </p:sp>
      <p:sp>
        <p:nvSpPr>
          <p:cNvPr id="798" name="Google Shape;798;p41"/>
          <p:cNvSpPr txBox="1"/>
          <p:nvPr>
            <p:ph idx="9" type="title"/>
          </p:nvPr>
        </p:nvSpPr>
        <p:spPr>
          <a:xfrm>
            <a:off x="2869379" y="877850"/>
            <a:ext cx="3145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Activities</a:t>
            </a:r>
            <a:endParaRPr/>
          </a:p>
        </p:txBody>
      </p:sp>
      <p:sp>
        <p:nvSpPr>
          <p:cNvPr id="799" name="Google Shape;799;p41"/>
          <p:cNvSpPr txBox="1"/>
          <p:nvPr>
            <p:ph idx="13" type="subTitle"/>
          </p:nvPr>
        </p:nvSpPr>
        <p:spPr>
          <a:xfrm>
            <a:off x="2869375" y="1353150"/>
            <a:ext cx="5763000" cy="9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b="1" lang="en"/>
              <a:t>Develop a subject matter expert team</a:t>
            </a:r>
            <a:r>
              <a:rPr lang="en"/>
              <a:t>: </a:t>
            </a:r>
            <a:r>
              <a:rPr lang="en"/>
              <a:t>biomedical/electrical engineers, software developers, data/clinical/material scientists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b="1" lang="en"/>
              <a:t>Technology Development</a:t>
            </a:r>
            <a:r>
              <a:rPr lang="en"/>
              <a:t>: </a:t>
            </a:r>
            <a:r>
              <a:rPr lang="en"/>
              <a:t>sensor hardware, software integration, prototype, data security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b="1" lang="en"/>
              <a:t>IP &amp; Licensing</a:t>
            </a:r>
            <a:r>
              <a:rPr lang="en"/>
              <a:t>:</a:t>
            </a:r>
            <a:r>
              <a:rPr lang="en"/>
              <a:t> connect with current CGM manufacturers for entry into design and biomarker spaces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b="1" lang="en"/>
              <a:t>Clinical Validation</a:t>
            </a:r>
            <a:r>
              <a:rPr lang="en"/>
              <a:t>:</a:t>
            </a:r>
            <a:r>
              <a:rPr lang="en"/>
              <a:t> demonstrate accuracy, reliability, and biocompatibility through in vitro and animal studies</a:t>
            </a:r>
            <a:endParaRPr/>
          </a:p>
        </p:txBody>
      </p:sp>
      <p:sp>
        <p:nvSpPr>
          <p:cNvPr id="800" name="Google Shape;800;p41"/>
          <p:cNvSpPr txBox="1"/>
          <p:nvPr>
            <p:ph idx="9" type="title"/>
          </p:nvPr>
        </p:nvSpPr>
        <p:spPr>
          <a:xfrm>
            <a:off x="719998" y="3130725"/>
            <a:ext cx="51177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Commercial Activities + Partnerships</a:t>
            </a:r>
            <a:endParaRPr/>
          </a:p>
        </p:txBody>
      </p:sp>
      <p:sp>
        <p:nvSpPr>
          <p:cNvPr id="801" name="Google Shape;801;p41"/>
          <p:cNvSpPr txBox="1"/>
          <p:nvPr>
            <p:ph idx="13" type="subTitle"/>
          </p:nvPr>
        </p:nvSpPr>
        <p:spPr>
          <a:xfrm>
            <a:off x="719997" y="3658425"/>
            <a:ext cx="7912500" cy="9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b="1" lang="en"/>
              <a:t>Manufacturing</a:t>
            </a:r>
            <a:r>
              <a:rPr lang="en"/>
              <a:t>:</a:t>
            </a:r>
            <a:r>
              <a:rPr lang="en"/>
              <a:t> pilot batches, scale production, quality control/assurance, distribution logistics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b="1" lang="en"/>
              <a:t>Commercialization</a:t>
            </a:r>
            <a:r>
              <a:rPr lang="en"/>
              <a:t>:</a:t>
            </a:r>
            <a:r>
              <a:rPr lang="en"/>
              <a:t> go-to-market strategies, marketing, pricing models, post-market surveillance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b="1" lang="en"/>
              <a:t>Partnerships</a:t>
            </a:r>
            <a:r>
              <a:rPr lang="en"/>
              <a:t>: </a:t>
            </a:r>
            <a:r>
              <a:rPr lang="en"/>
              <a:t>health system integration, insurance negotiations, pharmacy benefit manager, regulatory (IRB/FDA/EMA), </a:t>
            </a:r>
            <a:r>
              <a:rPr lang="en"/>
              <a:t>partner for interoperability capabilities for other wearables</a:t>
            </a:r>
            <a:endParaRPr/>
          </a:p>
        </p:txBody>
      </p:sp>
      <p:pic>
        <p:nvPicPr>
          <p:cNvPr id="802" name="Google Shape;80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50" y="800750"/>
            <a:ext cx="2417226" cy="226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42"/>
          <p:cNvGrpSpPr/>
          <p:nvPr/>
        </p:nvGrpSpPr>
        <p:grpSpPr>
          <a:xfrm>
            <a:off x="772115" y="1096449"/>
            <a:ext cx="7599770" cy="3421669"/>
            <a:chOff x="1021731" y="1872749"/>
            <a:chExt cx="10133027" cy="4562225"/>
          </a:xfrm>
        </p:grpSpPr>
        <p:sp>
          <p:nvSpPr>
            <p:cNvPr id="808" name="Google Shape;808;p42"/>
            <p:cNvSpPr/>
            <p:nvPr/>
          </p:nvSpPr>
          <p:spPr>
            <a:xfrm>
              <a:off x="9013788" y="3253729"/>
              <a:ext cx="2140970" cy="2117059"/>
            </a:xfrm>
            <a:custGeom>
              <a:rect b="b" l="l" r="r" t="t"/>
              <a:pathLst>
                <a:path extrusionOk="0" h="2117059" w="2140970">
                  <a:moveTo>
                    <a:pt x="989877" y="33355"/>
                  </a:moveTo>
                  <a:lnTo>
                    <a:pt x="50210" y="973022"/>
                  </a:lnTo>
                  <a:cubicBezTo>
                    <a:pt x="18079" y="1005120"/>
                    <a:pt x="7" y="1048647"/>
                    <a:pt x="-27" y="1094063"/>
                  </a:cubicBezTo>
                  <a:lnTo>
                    <a:pt x="-27" y="2117008"/>
                  </a:lnTo>
                  <a:lnTo>
                    <a:pt x="2140943" y="2117008"/>
                  </a:lnTo>
                  <a:lnTo>
                    <a:pt x="2140943" y="1094063"/>
                  </a:lnTo>
                  <a:cubicBezTo>
                    <a:pt x="2140910" y="1048647"/>
                    <a:pt x="2122838" y="1005120"/>
                    <a:pt x="2090706" y="973022"/>
                  </a:cubicBezTo>
                  <a:lnTo>
                    <a:pt x="1151377" y="33355"/>
                  </a:lnTo>
                  <a:cubicBezTo>
                    <a:pt x="1106770" y="-11187"/>
                    <a:pt x="1034483" y="-11187"/>
                    <a:pt x="989877" y="33355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2"/>
            <p:cNvSpPr/>
            <p:nvPr/>
          </p:nvSpPr>
          <p:spPr>
            <a:xfrm>
              <a:off x="7015774" y="2572046"/>
              <a:ext cx="2140970" cy="2800089"/>
            </a:xfrm>
            <a:custGeom>
              <a:rect b="b" l="l" r="r" t="t"/>
              <a:pathLst>
                <a:path extrusionOk="0" h="2800089" w="2140970">
                  <a:moveTo>
                    <a:pt x="989877" y="33636"/>
                  </a:moveTo>
                  <a:lnTo>
                    <a:pt x="50210" y="974314"/>
                  </a:lnTo>
                  <a:cubicBezTo>
                    <a:pt x="18078" y="1006412"/>
                    <a:pt x="7" y="1049939"/>
                    <a:pt x="-27" y="1095355"/>
                  </a:cubicBezTo>
                  <a:lnTo>
                    <a:pt x="-27" y="2800039"/>
                  </a:lnTo>
                  <a:lnTo>
                    <a:pt x="2140944" y="2800039"/>
                  </a:lnTo>
                  <a:lnTo>
                    <a:pt x="2140944" y="1094006"/>
                  </a:lnTo>
                  <a:cubicBezTo>
                    <a:pt x="2140371" y="1048961"/>
                    <a:pt x="2122096" y="1005973"/>
                    <a:pt x="2090032" y="974314"/>
                  </a:cubicBezTo>
                  <a:lnTo>
                    <a:pt x="1151377" y="33636"/>
                  </a:lnTo>
                  <a:cubicBezTo>
                    <a:pt x="1107242" y="-10960"/>
                    <a:pt x="1035292" y="-11324"/>
                    <a:pt x="990686" y="32820"/>
                  </a:cubicBezTo>
                  <a:cubicBezTo>
                    <a:pt x="990416" y="33090"/>
                    <a:pt x="990147" y="33363"/>
                    <a:pt x="989877" y="336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2"/>
            <p:cNvSpPr/>
            <p:nvPr/>
          </p:nvSpPr>
          <p:spPr>
            <a:xfrm>
              <a:off x="5017760" y="1872749"/>
              <a:ext cx="2140970" cy="3498038"/>
            </a:xfrm>
            <a:custGeom>
              <a:rect b="b" l="l" r="r" t="t"/>
              <a:pathLst>
                <a:path extrusionOk="0" h="3498038" w="2140970">
                  <a:moveTo>
                    <a:pt x="989877" y="33325"/>
                  </a:moveTo>
                  <a:lnTo>
                    <a:pt x="50210" y="972654"/>
                  </a:lnTo>
                  <a:cubicBezTo>
                    <a:pt x="18179" y="1004809"/>
                    <a:pt x="108" y="1048306"/>
                    <a:pt x="-27" y="1093695"/>
                  </a:cubicBezTo>
                  <a:lnTo>
                    <a:pt x="-27" y="3497988"/>
                  </a:lnTo>
                  <a:lnTo>
                    <a:pt x="2140943" y="3497988"/>
                  </a:lnTo>
                  <a:lnTo>
                    <a:pt x="2140943" y="1093695"/>
                  </a:lnTo>
                  <a:cubicBezTo>
                    <a:pt x="2140808" y="1048306"/>
                    <a:pt x="2122737" y="1004809"/>
                    <a:pt x="2090706" y="972654"/>
                  </a:cubicBezTo>
                  <a:lnTo>
                    <a:pt x="1151039" y="33325"/>
                  </a:lnTo>
                  <a:cubicBezTo>
                    <a:pt x="1106534" y="-11177"/>
                    <a:pt x="1034381" y="-11177"/>
                    <a:pt x="989877" y="33325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2"/>
            <p:cNvSpPr/>
            <p:nvPr/>
          </p:nvSpPr>
          <p:spPr>
            <a:xfrm>
              <a:off x="3020420" y="2572046"/>
              <a:ext cx="2140632" cy="2800089"/>
            </a:xfrm>
            <a:custGeom>
              <a:rect b="b" l="l" r="r" t="t"/>
              <a:pathLst>
                <a:path extrusionOk="0" h="2800089" w="2140632">
                  <a:moveTo>
                    <a:pt x="988865" y="33636"/>
                  </a:moveTo>
                  <a:lnTo>
                    <a:pt x="50210" y="974314"/>
                  </a:lnTo>
                  <a:cubicBezTo>
                    <a:pt x="18081" y="1006412"/>
                    <a:pt x="10" y="1049939"/>
                    <a:pt x="-27" y="1095355"/>
                  </a:cubicBezTo>
                  <a:lnTo>
                    <a:pt x="-27" y="2800039"/>
                  </a:lnTo>
                  <a:lnTo>
                    <a:pt x="2140606" y="2800039"/>
                  </a:lnTo>
                  <a:lnTo>
                    <a:pt x="2140606" y="1094006"/>
                  </a:lnTo>
                  <a:cubicBezTo>
                    <a:pt x="2140134" y="1049029"/>
                    <a:pt x="2121961" y="1006007"/>
                    <a:pt x="2090032" y="974314"/>
                  </a:cubicBezTo>
                  <a:lnTo>
                    <a:pt x="1150365" y="33636"/>
                  </a:lnTo>
                  <a:cubicBezTo>
                    <a:pt x="1106231" y="-10960"/>
                    <a:pt x="1034280" y="-11324"/>
                    <a:pt x="989674" y="32820"/>
                  </a:cubicBezTo>
                  <a:cubicBezTo>
                    <a:pt x="989405" y="33090"/>
                    <a:pt x="989135" y="33363"/>
                    <a:pt x="988865" y="33636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2"/>
            <p:cNvSpPr/>
            <p:nvPr/>
          </p:nvSpPr>
          <p:spPr>
            <a:xfrm>
              <a:off x="1021731" y="3253729"/>
              <a:ext cx="2140970" cy="2117059"/>
            </a:xfrm>
            <a:custGeom>
              <a:rect b="b" l="l" r="r" t="t"/>
              <a:pathLst>
                <a:path extrusionOk="0" h="2117059" w="2140970">
                  <a:moveTo>
                    <a:pt x="989539" y="33355"/>
                  </a:moveTo>
                  <a:lnTo>
                    <a:pt x="50210" y="973022"/>
                  </a:lnTo>
                  <a:cubicBezTo>
                    <a:pt x="18082" y="1005120"/>
                    <a:pt x="10" y="1048647"/>
                    <a:pt x="-27" y="1094063"/>
                  </a:cubicBezTo>
                  <a:lnTo>
                    <a:pt x="-27" y="2117008"/>
                  </a:lnTo>
                  <a:lnTo>
                    <a:pt x="2140943" y="2117008"/>
                  </a:lnTo>
                  <a:lnTo>
                    <a:pt x="2140943" y="1094063"/>
                  </a:lnTo>
                  <a:cubicBezTo>
                    <a:pt x="2140906" y="1048647"/>
                    <a:pt x="2122834" y="1005120"/>
                    <a:pt x="2090706" y="973022"/>
                  </a:cubicBezTo>
                  <a:lnTo>
                    <a:pt x="1151039" y="33355"/>
                  </a:lnTo>
                  <a:cubicBezTo>
                    <a:pt x="1106420" y="-11187"/>
                    <a:pt x="1034159" y="-11187"/>
                    <a:pt x="989539" y="33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2"/>
            <p:cNvSpPr/>
            <p:nvPr/>
          </p:nvSpPr>
          <p:spPr>
            <a:xfrm>
              <a:off x="5442919" y="2526838"/>
              <a:ext cx="1290651" cy="1290650"/>
            </a:xfrm>
            <a:custGeom>
              <a:rect b="b" l="l" r="r" t="t"/>
              <a:pathLst>
                <a:path extrusionOk="0" h="1290650" w="1290651">
                  <a:moveTo>
                    <a:pt x="1290651" y="645325"/>
                  </a:moveTo>
                  <a:cubicBezTo>
                    <a:pt x="1290651" y="1001729"/>
                    <a:pt x="1001729" y="1290651"/>
                    <a:pt x="645326" y="1290651"/>
                  </a:cubicBezTo>
                  <a:cubicBezTo>
                    <a:pt x="288922" y="1290651"/>
                    <a:pt x="0" y="1001729"/>
                    <a:pt x="0" y="645325"/>
                  </a:cubicBezTo>
                  <a:cubicBezTo>
                    <a:pt x="0" y="288922"/>
                    <a:pt x="288922" y="0"/>
                    <a:pt x="645326" y="0"/>
                  </a:cubicBezTo>
                  <a:cubicBezTo>
                    <a:pt x="1001729" y="0"/>
                    <a:pt x="1290651" y="288922"/>
                    <a:pt x="1290651" y="645325"/>
                  </a:cubicBezTo>
                  <a:close/>
                </a:path>
              </a:pathLst>
            </a:custGeom>
            <a:solidFill>
              <a:srgbClr val="414143">
                <a:alpha val="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2"/>
            <p:cNvSpPr/>
            <p:nvPr/>
          </p:nvSpPr>
          <p:spPr>
            <a:xfrm>
              <a:off x="1446891" y="3897059"/>
              <a:ext cx="1290651" cy="1290650"/>
            </a:xfrm>
            <a:custGeom>
              <a:rect b="b" l="l" r="r" t="t"/>
              <a:pathLst>
                <a:path extrusionOk="0" h="1290650" w="1290651">
                  <a:moveTo>
                    <a:pt x="1290651" y="645325"/>
                  </a:moveTo>
                  <a:cubicBezTo>
                    <a:pt x="1290651" y="1001729"/>
                    <a:pt x="1001729" y="1290651"/>
                    <a:pt x="645326" y="1290651"/>
                  </a:cubicBezTo>
                  <a:cubicBezTo>
                    <a:pt x="288922" y="1290651"/>
                    <a:pt x="0" y="1001729"/>
                    <a:pt x="0" y="645325"/>
                  </a:cubicBezTo>
                  <a:cubicBezTo>
                    <a:pt x="0" y="288922"/>
                    <a:pt x="288922" y="0"/>
                    <a:pt x="645326" y="0"/>
                  </a:cubicBezTo>
                  <a:cubicBezTo>
                    <a:pt x="1001729" y="0"/>
                    <a:pt x="1290651" y="288922"/>
                    <a:pt x="1290651" y="645325"/>
                  </a:cubicBezTo>
                  <a:close/>
                </a:path>
              </a:pathLst>
            </a:custGeom>
            <a:solidFill>
              <a:srgbClr val="414143">
                <a:alpha val="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2"/>
            <p:cNvSpPr/>
            <p:nvPr/>
          </p:nvSpPr>
          <p:spPr>
            <a:xfrm>
              <a:off x="3444905" y="3228807"/>
              <a:ext cx="1290651" cy="1290650"/>
            </a:xfrm>
            <a:custGeom>
              <a:rect b="b" l="l" r="r" t="t"/>
              <a:pathLst>
                <a:path extrusionOk="0" h="1290650" w="1290651">
                  <a:moveTo>
                    <a:pt x="1290651" y="645325"/>
                  </a:moveTo>
                  <a:cubicBezTo>
                    <a:pt x="1290651" y="1001729"/>
                    <a:pt x="1001729" y="1290651"/>
                    <a:pt x="645326" y="1290651"/>
                  </a:cubicBezTo>
                  <a:cubicBezTo>
                    <a:pt x="288922" y="1290651"/>
                    <a:pt x="0" y="1001729"/>
                    <a:pt x="0" y="645325"/>
                  </a:cubicBezTo>
                  <a:cubicBezTo>
                    <a:pt x="0" y="288922"/>
                    <a:pt x="288922" y="0"/>
                    <a:pt x="645326" y="0"/>
                  </a:cubicBezTo>
                  <a:cubicBezTo>
                    <a:pt x="1001729" y="0"/>
                    <a:pt x="1290651" y="288922"/>
                    <a:pt x="1290651" y="645325"/>
                  </a:cubicBezTo>
                  <a:close/>
                </a:path>
              </a:pathLst>
            </a:custGeom>
            <a:solidFill>
              <a:srgbClr val="414143">
                <a:alpha val="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2"/>
            <p:cNvSpPr/>
            <p:nvPr/>
          </p:nvSpPr>
          <p:spPr>
            <a:xfrm>
              <a:off x="1746290" y="5426082"/>
              <a:ext cx="691517" cy="380102"/>
            </a:xfrm>
            <a:custGeom>
              <a:rect b="b" l="l" r="r" t="t"/>
              <a:pathLst>
                <a:path extrusionOk="0" h="380102" w="691517">
                  <a:moveTo>
                    <a:pt x="-27" y="-51"/>
                  </a:moveTo>
                  <a:lnTo>
                    <a:pt x="-27" y="26584"/>
                  </a:lnTo>
                  <a:cubicBezTo>
                    <a:pt x="-71" y="41251"/>
                    <a:pt x="5755" y="55344"/>
                    <a:pt x="16157" y="65695"/>
                  </a:cubicBezTo>
                  <a:lnTo>
                    <a:pt x="319601" y="369139"/>
                  </a:lnTo>
                  <a:cubicBezTo>
                    <a:pt x="333873" y="383570"/>
                    <a:pt x="357141" y="383705"/>
                    <a:pt x="371575" y="369443"/>
                  </a:cubicBezTo>
                  <a:cubicBezTo>
                    <a:pt x="371669" y="369342"/>
                    <a:pt x="371767" y="369241"/>
                    <a:pt x="371861" y="369139"/>
                  </a:cubicBezTo>
                  <a:lnTo>
                    <a:pt x="675306" y="65695"/>
                  </a:lnTo>
                  <a:cubicBezTo>
                    <a:pt x="685707" y="55344"/>
                    <a:pt x="691533" y="41251"/>
                    <a:pt x="691490" y="26584"/>
                  </a:cubicBezTo>
                  <a:lnTo>
                    <a:pt x="691490" y="-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7" name="Google Shape;817;p42"/>
            <p:cNvSpPr/>
            <p:nvPr/>
          </p:nvSpPr>
          <p:spPr>
            <a:xfrm>
              <a:off x="3744978" y="5426082"/>
              <a:ext cx="691179" cy="380069"/>
            </a:xfrm>
            <a:custGeom>
              <a:rect b="b" l="l" r="r" t="t"/>
              <a:pathLst>
                <a:path extrusionOk="0" h="380069" w="691179">
                  <a:moveTo>
                    <a:pt x="-27" y="-51"/>
                  </a:moveTo>
                  <a:lnTo>
                    <a:pt x="-27" y="26584"/>
                  </a:lnTo>
                  <a:cubicBezTo>
                    <a:pt x="-61" y="41251"/>
                    <a:pt x="5772" y="55344"/>
                    <a:pt x="16157" y="65695"/>
                  </a:cubicBezTo>
                  <a:lnTo>
                    <a:pt x="319601" y="369139"/>
                  </a:lnTo>
                  <a:cubicBezTo>
                    <a:pt x="333695" y="383469"/>
                    <a:pt x="356756" y="383671"/>
                    <a:pt x="371086" y="369578"/>
                  </a:cubicBezTo>
                  <a:cubicBezTo>
                    <a:pt x="371254" y="369409"/>
                    <a:pt x="371389" y="369274"/>
                    <a:pt x="371524" y="369139"/>
                  </a:cubicBezTo>
                  <a:lnTo>
                    <a:pt x="674969" y="65695"/>
                  </a:lnTo>
                  <a:cubicBezTo>
                    <a:pt x="685353" y="55344"/>
                    <a:pt x="691186" y="41251"/>
                    <a:pt x="691152" y="26584"/>
                  </a:cubicBezTo>
                  <a:lnTo>
                    <a:pt x="691152" y="-5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8" name="Google Shape;818;p42"/>
            <p:cNvSpPr/>
            <p:nvPr/>
          </p:nvSpPr>
          <p:spPr>
            <a:xfrm>
              <a:off x="5742318" y="5426082"/>
              <a:ext cx="691179" cy="380069"/>
            </a:xfrm>
            <a:custGeom>
              <a:rect b="b" l="l" r="r" t="t"/>
              <a:pathLst>
                <a:path extrusionOk="0" h="380069" w="691179">
                  <a:moveTo>
                    <a:pt x="-27" y="-51"/>
                  </a:moveTo>
                  <a:lnTo>
                    <a:pt x="-27" y="26584"/>
                  </a:lnTo>
                  <a:cubicBezTo>
                    <a:pt x="-61" y="41251"/>
                    <a:pt x="5772" y="55344"/>
                    <a:pt x="16156" y="65695"/>
                  </a:cubicBezTo>
                  <a:lnTo>
                    <a:pt x="319601" y="369139"/>
                  </a:lnTo>
                  <a:cubicBezTo>
                    <a:pt x="333694" y="383469"/>
                    <a:pt x="356756" y="383671"/>
                    <a:pt x="371085" y="369578"/>
                  </a:cubicBezTo>
                  <a:cubicBezTo>
                    <a:pt x="371254" y="369409"/>
                    <a:pt x="371389" y="369274"/>
                    <a:pt x="371524" y="369139"/>
                  </a:cubicBezTo>
                  <a:lnTo>
                    <a:pt x="674968" y="65695"/>
                  </a:lnTo>
                  <a:cubicBezTo>
                    <a:pt x="685353" y="55344"/>
                    <a:pt x="691186" y="41251"/>
                    <a:pt x="691152" y="26584"/>
                  </a:cubicBezTo>
                  <a:lnTo>
                    <a:pt x="691152" y="-51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9" name="Google Shape;819;p42"/>
            <p:cNvSpPr/>
            <p:nvPr/>
          </p:nvSpPr>
          <p:spPr>
            <a:xfrm>
              <a:off x="7740332" y="5426082"/>
              <a:ext cx="691179" cy="380069"/>
            </a:xfrm>
            <a:custGeom>
              <a:rect b="b" l="l" r="r" t="t"/>
              <a:pathLst>
                <a:path extrusionOk="0" h="380069" w="691179">
                  <a:moveTo>
                    <a:pt x="-27" y="-51"/>
                  </a:moveTo>
                  <a:lnTo>
                    <a:pt x="-27" y="26584"/>
                  </a:lnTo>
                  <a:cubicBezTo>
                    <a:pt x="-61" y="41251"/>
                    <a:pt x="5772" y="55344"/>
                    <a:pt x="16156" y="65695"/>
                  </a:cubicBezTo>
                  <a:lnTo>
                    <a:pt x="319601" y="369139"/>
                  </a:lnTo>
                  <a:cubicBezTo>
                    <a:pt x="333694" y="383469"/>
                    <a:pt x="356756" y="383671"/>
                    <a:pt x="371086" y="369578"/>
                  </a:cubicBezTo>
                  <a:cubicBezTo>
                    <a:pt x="371254" y="369409"/>
                    <a:pt x="371389" y="369274"/>
                    <a:pt x="371524" y="369139"/>
                  </a:cubicBezTo>
                  <a:lnTo>
                    <a:pt x="674969" y="65695"/>
                  </a:lnTo>
                  <a:cubicBezTo>
                    <a:pt x="685353" y="55344"/>
                    <a:pt x="691186" y="41251"/>
                    <a:pt x="691152" y="26584"/>
                  </a:cubicBezTo>
                  <a:lnTo>
                    <a:pt x="691152" y="-5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0" name="Google Shape;820;p42"/>
            <p:cNvSpPr/>
            <p:nvPr/>
          </p:nvSpPr>
          <p:spPr>
            <a:xfrm>
              <a:off x="9738346" y="5426082"/>
              <a:ext cx="691516" cy="380102"/>
            </a:xfrm>
            <a:custGeom>
              <a:rect b="b" l="l" r="r" t="t"/>
              <a:pathLst>
                <a:path extrusionOk="0" h="380102" w="691516">
                  <a:moveTo>
                    <a:pt x="-27" y="-51"/>
                  </a:moveTo>
                  <a:lnTo>
                    <a:pt x="-27" y="26584"/>
                  </a:lnTo>
                  <a:cubicBezTo>
                    <a:pt x="-61" y="41251"/>
                    <a:pt x="5772" y="55344"/>
                    <a:pt x="16156" y="65695"/>
                  </a:cubicBezTo>
                  <a:lnTo>
                    <a:pt x="319601" y="369139"/>
                  </a:lnTo>
                  <a:cubicBezTo>
                    <a:pt x="333863" y="383570"/>
                    <a:pt x="357127" y="383705"/>
                    <a:pt x="371558" y="369443"/>
                  </a:cubicBezTo>
                  <a:cubicBezTo>
                    <a:pt x="371658" y="369342"/>
                    <a:pt x="371759" y="369241"/>
                    <a:pt x="371861" y="369139"/>
                  </a:cubicBezTo>
                  <a:lnTo>
                    <a:pt x="675306" y="65695"/>
                  </a:lnTo>
                  <a:cubicBezTo>
                    <a:pt x="685690" y="55344"/>
                    <a:pt x="691523" y="41251"/>
                    <a:pt x="691489" y="26584"/>
                  </a:cubicBezTo>
                  <a:lnTo>
                    <a:pt x="691489" y="-51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1" name="Google Shape;821;p42"/>
            <p:cNvSpPr txBox="1"/>
            <p:nvPr/>
          </p:nvSpPr>
          <p:spPr>
            <a:xfrm>
              <a:off x="1197358" y="5891074"/>
              <a:ext cx="18558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6262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Usage fee</a:t>
              </a:r>
              <a:endParaRPr b="1" sz="11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2" name="Google Shape;822;p42"/>
            <p:cNvSpPr txBox="1"/>
            <p:nvPr/>
          </p:nvSpPr>
          <p:spPr>
            <a:xfrm>
              <a:off x="3202729" y="5891074"/>
              <a:ext cx="18558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6262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Licensing</a:t>
              </a:r>
              <a:endParaRPr b="1" sz="11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3" name="Google Shape;823;p42"/>
            <p:cNvSpPr txBox="1"/>
            <p:nvPr/>
          </p:nvSpPr>
          <p:spPr>
            <a:xfrm>
              <a:off x="5208100" y="5891074"/>
              <a:ext cx="18558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6262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Asset sale</a:t>
              </a:r>
              <a:endParaRPr b="1" sz="11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4" name="Google Shape;824;p42"/>
            <p:cNvSpPr txBox="1"/>
            <p:nvPr/>
          </p:nvSpPr>
          <p:spPr>
            <a:xfrm>
              <a:off x="7213471" y="5891074"/>
              <a:ext cx="18558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6262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Subscription fee</a:t>
              </a:r>
              <a:endParaRPr b="1" sz="11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5" name="Google Shape;825;p42"/>
            <p:cNvSpPr txBox="1"/>
            <p:nvPr/>
          </p:nvSpPr>
          <p:spPr>
            <a:xfrm>
              <a:off x="9218844" y="5891074"/>
              <a:ext cx="18558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6262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Lending/Renting/Leasing</a:t>
              </a:r>
              <a:endParaRPr b="1" sz="11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26" name="Google Shape;826;p42"/>
          <p:cNvSpPr txBox="1"/>
          <p:nvPr>
            <p:ph type="title"/>
          </p:nvPr>
        </p:nvSpPr>
        <p:spPr>
          <a:xfrm>
            <a:off x="720000" y="540000"/>
            <a:ext cx="30906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Revenue Stream</a:t>
            </a:r>
            <a:endParaRPr/>
          </a:p>
        </p:txBody>
      </p:sp>
      <p:pic>
        <p:nvPicPr>
          <p:cNvPr id="827" name="Google Shape;82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0500" y="1728750"/>
            <a:ext cx="843000" cy="8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1400" y="2227000"/>
            <a:ext cx="564300" cy="5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8300" y="2149375"/>
            <a:ext cx="719549" cy="71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8550" y="2611125"/>
            <a:ext cx="613100" cy="6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2375" y="2611125"/>
            <a:ext cx="519750" cy="5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42"/>
          <p:cNvSpPr/>
          <p:nvPr/>
        </p:nvSpPr>
        <p:spPr>
          <a:xfrm>
            <a:off x="772245" y="2123784"/>
            <a:ext cx="1605728" cy="1587794"/>
          </a:xfrm>
          <a:custGeom>
            <a:rect b="b" l="l" r="r" t="t"/>
            <a:pathLst>
              <a:path extrusionOk="0" h="2117059" w="2140970">
                <a:moveTo>
                  <a:pt x="989877" y="33355"/>
                </a:moveTo>
                <a:lnTo>
                  <a:pt x="50210" y="973022"/>
                </a:lnTo>
                <a:cubicBezTo>
                  <a:pt x="18079" y="1005120"/>
                  <a:pt x="7" y="1048647"/>
                  <a:pt x="-27" y="1094063"/>
                </a:cubicBezTo>
                <a:lnTo>
                  <a:pt x="-27" y="2117008"/>
                </a:lnTo>
                <a:lnTo>
                  <a:pt x="2140943" y="2117008"/>
                </a:lnTo>
                <a:lnTo>
                  <a:pt x="2140943" y="1094063"/>
                </a:lnTo>
                <a:cubicBezTo>
                  <a:pt x="2140910" y="1048647"/>
                  <a:pt x="2122838" y="1005120"/>
                  <a:pt x="2090706" y="973022"/>
                </a:cubicBezTo>
                <a:lnTo>
                  <a:pt x="1151377" y="33355"/>
                </a:lnTo>
                <a:cubicBezTo>
                  <a:pt x="1106770" y="-11187"/>
                  <a:pt x="1034483" y="-11187"/>
                  <a:pt x="989877" y="33355"/>
                </a:cubicBezTo>
                <a:close/>
              </a:path>
            </a:pathLst>
          </a:custGeom>
          <a:solidFill>
            <a:srgbClr val="F3F5F8">
              <a:alpha val="7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42"/>
          <p:cNvSpPr/>
          <p:nvPr/>
        </p:nvSpPr>
        <p:spPr>
          <a:xfrm>
            <a:off x="6873200" y="1099000"/>
            <a:ext cx="1498679" cy="3403172"/>
          </a:xfrm>
          <a:custGeom>
            <a:rect b="b" l="l" r="r" t="t"/>
            <a:pathLst>
              <a:path extrusionOk="0" h="2117059" w="2140970">
                <a:moveTo>
                  <a:pt x="989877" y="33355"/>
                </a:moveTo>
                <a:lnTo>
                  <a:pt x="50210" y="973022"/>
                </a:lnTo>
                <a:cubicBezTo>
                  <a:pt x="18079" y="1005120"/>
                  <a:pt x="7" y="1048647"/>
                  <a:pt x="-27" y="1094063"/>
                </a:cubicBezTo>
                <a:lnTo>
                  <a:pt x="-27" y="2117008"/>
                </a:lnTo>
                <a:lnTo>
                  <a:pt x="2140943" y="2117008"/>
                </a:lnTo>
                <a:lnTo>
                  <a:pt x="2140943" y="1094063"/>
                </a:lnTo>
                <a:cubicBezTo>
                  <a:pt x="2140910" y="1048647"/>
                  <a:pt x="2122838" y="1005120"/>
                  <a:pt x="2090706" y="973022"/>
                </a:cubicBezTo>
                <a:lnTo>
                  <a:pt x="1151377" y="33355"/>
                </a:lnTo>
                <a:cubicBezTo>
                  <a:pt x="1106770" y="-11187"/>
                  <a:pt x="1034483" y="-11187"/>
                  <a:pt x="989877" y="33355"/>
                </a:cubicBezTo>
                <a:close/>
              </a:path>
            </a:pathLst>
          </a:custGeom>
          <a:solidFill>
            <a:srgbClr val="F3F5F8">
              <a:alpha val="7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42"/>
          <p:cNvSpPr/>
          <p:nvPr/>
        </p:nvSpPr>
        <p:spPr>
          <a:xfrm rot="10800000">
            <a:off x="767800" y="3711575"/>
            <a:ext cx="1614600" cy="894900"/>
          </a:xfrm>
          <a:prstGeom prst="rect">
            <a:avLst/>
          </a:prstGeom>
          <a:solidFill>
            <a:srgbClr val="F3F5F8">
              <a:alpha val="7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35" name="Google Shape;835;p42"/>
          <p:cNvSpPr/>
          <p:nvPr/>
        </p:nvSpPr>
        <p:spPr>
          <a:xfrm>
            <a:off x="5374525" y="223900"/>
            <a:ext cx="1498679" cy="4249996"/>
          </a:xfrm>
          <a:custGeom>
            <a:rect b="b" l="l" r="r" t="t"/>
            <a:pathLst>
              <a:path extrusionOk="0" h="2117059" w="2140970">
                <a:moveTo>
                  <a:pt x="989877" y="33355"/>
                </a:moveTo>
                <a:lnTo>
                  <a:pt x="50210" y="973022"/>
                </a:lnTo>
                <a:cubicBezTo>
                  <a:pt x="18079" y="1005120"/>
                  <a:pt x="7" y="1048647"/>
                  <a:pt x="-27" y="1094063"/>
                </a:cubicBezTo>
                <a:lnTo>
                  <a:pt x="-27" y="2117008"/>
                </a:lnTo>
                <a:lnTo>
                  <a:pt x="2140943" y="2117008"/>
                </a:lnTo>
                <a:lnTo>
                  <a:pt x="2140943" y="1094063"/>
                </a:lnTo>
                <a:cubicBezTo>
                  <a:pt x="2140910" y="1048647"/>
                  <a:pt x="2122838" y="1005120"/>
                  <a:pt x="2090706" y="973022"/>
                </a:cubicBezTo>
                <a:lnTo>
                  <a:pt x="1151377" y="33355"/>
                </a:lnTo>
                <a:cubicBezTo>
                  <a:pt x="1106770" y="-11187"/>
                  <a:pt x="1034483" y="-11187"/>
                  <a:pt x="989877" y="33355"/>
                </a:cubicBezTo>
                <a:close/>
              </a:path>
            </a:pathLst>
          </a:custGeom>
          <a:solidFill>
            <a:srgbClr val="F3F5F8">
              <a:alpha val="7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43"/>
          <p:cNvGrpSpPr/>
          <p:nvPr/>
        </p:nvGrpSpPr>
        <p:grpSpPr>
          <a:xfrm>
            <a:off x="3020132" y="2189449"/>
            <a:ext cx="3103733" cy="2624540"/>
            <a:chOff x="3020420" y="1872749"/>
            <a:chExt cx="4138310" cy="3499386"/>
          </a:xfrm>
        </p:grpSpPr>
        <p:sp>
          <p:nvSpPr>
            <p:cNvPr id="841" name="Google Shape;841;p43"/>
            <p:cNvSpPr/>
            <p:nvPr/>
          </p:nvSpPr>
          <p:spPr>
            <a:xfrm>
              <a:off x="5017760" y="1872749"/>
              <a:ext cx="2140970" cy="3498038"/>
            </a:xfrm>
            <a:custGeom>
              <a:rect b="b" l="l" r="r" t="t"/>
              <a:pathLst>
                <a:path extrusionOk="0" h="3498038" w="2140970">
                  <a:moveTo>
                    <a:pt x="989877" y="33325"/>
                  </a:moveTo>
                  <a:lnTo>
                    <a:pt x="50210" y="972654"/>
                  </a:lnTo>
                  <a:cubicBezTo>
                    <a:pt x="18179" y="1004809"/>
                    <a:pt x="108" y="1048306"/>
                    <a:pt x="-27" y="1093695"/>
                  </a:cubicBezTo>
                  <a:lnTo>
                    <a:pt x="-27" y="3497988"/>
                  </a:lnTo>
                  <a:lnTo>
                    <a:pt x="2140943" y="3497988"/>
                  </a:lnTo>
                  <a:lnTo>
                    <a:pt x="2140943" y="1093695"/>
                  </a:lnTo>
                  <a:cubicBezTo>
                    <a:pt x="2140808" y="1048306"/>
                    <a:pt x="2122737" y="1004809"/>
                    <a:pt x="2090706" y="972654"/>
                  </a:cubicBezTo>
                  <a:lnTo>
                    <a:pt x="1151039" y="33325"/>
                  </a:lnTo>
                  <a:cubicBezTo>
                    <a:pt x="1106534" y="-11177"/>
                    <a:pt x="1034381" y="-11177"/>
                    <a:pt x="989877" y="33325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3"/>
            <p:cNvSpPr/>
            <p:nvPr/>
          </p:nvSpPr>
          <p:spPr>
            <a:xfrm>
              <a:off x="3020420" y="2572046"/>
              <a:ext cx="2140632" cy="2800089"/>
            </a:xfrm>
            <a:custGeom>
              <a:rect b="b" l="l" r="r" t="t"/>
              <a:pathLst>
                <a:path extrusionOk="0" h="2800089" w="2140632">
                  <a:moveTo>
                    <a:pt x="988865" y="33636"/>
                  </a:moveTo>
                  <a:lnTo>
                    <a:pt x="50210" y="974314"/>
                  </a:lnTo>
                  <a:cubicBezTo>
                    <a:pt x="18081" y="1006412"/>
                    <a:pt x="10" y="1049939"/>
                    <a:pt x="-27" y="1095355"/>
                  </a:cubicBezTo>
                  <a:lnTo>
                    <a:pt x="-27" y="2800039"/>
                  </a:lnTo>
                  <a:lnTo>
                    <a:pt x="2140606" y="2800039"/>
                  </a:lnTo>
                  <a:lnTo>
                    <a:pt x="2140606" y="1094006"/>
                  </a:lnTo>
                  <a:cubicBezTo>
                    <a:pt x="2140134" y="1049029"/>
                    <a:pt x="2121961" y="1006007"/>
                    <a:pt x="2090032" y="974314"/>
                  </a:cubicBezTo>
                  <a:lnTo>
                    <a:pt x="1150365" y="33636"/>
                  </a:lnTo>
                  <a:cubicBezTo>
                    <a:pt x="1106231" y="-10960"/>
                    <a:pt x="1034280" y="-11324"/>
                    <a:pt x="989674" y="32820"/>
                  </a:cubicBezTo>
                  <a:cubicBezTo>
                    <a:pt x="989405" y="33090"/>
                    <a:pt x="989135" y="33363"/>
                    <a:pt x="988865" y="33636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3"/>
            <p:cNvSpPr/>
            <p:nvPr/>
          </p:nvSpPr>
          <p:spPr>
            <a:xfrm>
              <a:off x="5442919" y="2526838"/>
              <a:ext cx="1290651" cy="1290650"/>
            </a:xfrm>
            <a:custGeom>
              <a:rect b="b" l="l" r="r" t="t"/>
              <a:pathLst>
                <a:path extrusionOk="0" h="1290650" w="1290651">
                  <a:moveTo>
                    <a:pt x="1290651" y="645325"/>
                  </a:moveTo>
                  <a:cubicBezTo>
                    <a:pt x="1290651" y="1001729"/>
                    <a:pt x="1001729" y="1290651"/>
                    <a:pt x="645326" y="1290651"/>
                  </a:cubicBezTo>
                  <a:cubicBezTo>
                    <a:pt x="288922" y="1290651"/>
                    <a:pt x="0" y="1001729"/>
                    <a:pt x="0" y="645325"/>
                  </a:cubicBezTo>
                  <a:cubicBezTo>
                    <a:pt x="0" y="288922"/>
                    <a:pt x="288922" y="0"/>
                    <a:pt x="645326" y="0"/>
                  </a:cubicBezTo>
                  <a:cubicBezTo>
                    <a:pt x="1001729" y="0"/>
                    <a:pt x="1290651" y="288922"/>
                    <a:pt x="1290651" y="645325"/>
                  </a:cubicBezTo>
                  <a:close/>
                </a:path>
              </a:pathLst>
            </a:custGeom>
            <a:solidFill>
              <a:srgbClr val="414143">
                <a:alpha val="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3"/>
            <p:cNvSpPr/>
            <p:nvPr/>
          </p:nvSpPr>
          <p:spPr>
            <a:xfrm>
              <a:off x="3444905" y="3228807"/>
              <a:ext cx="1290651" cy="1290650"/>
            </a:xfrm>
            <a:custGeom>
              <a:rect b="b" l="l" r="r" t="t"/>
              <a:pathLst>
                <a:path extrusionOk="0" h="1290650" w="1290651">
                  <a:moveTo>
                    <a:pt x="1290651" y="645325"/>
                  </a:moveTo>
                  <a:cubicBezTo>
                    <a:pt x="1290651" y="1001729"/>
                    <a:pt x="1001729" y="1290651"/>
                    <a:pt x="645326" y="1290651"/>
                  </a:cubicBezTo>
                  <a:cubicBezTo>
                    <a:pt x="288922" y="1290651"/>
                    <a:pt x="0" y="1001729"/>
                    <a:pt x="0" y="645325"/>
                  </a:cubicBezTo>
                  <a:cubicBezTo>
                    <a:pt x="0" y="288922"/>
                    <a:pt x="288922" y="0"/>
                    <a:pt x="645326" y="0"/>
                  </a:cubicBezTo>
                  <a:cubicBezTo>
                    <a:pt x="1001729" y="0"/>
                    <a:pt x="1290651" y="288922"/>
                    <a:pt x="1290651" y="645325"/>
                  </a:cubicBezTo>
                  <a:close/>
                </a:path>
              </a:pathLst>
            </a:custGeom>
            <a:solidFill>
              <a:srgbClr val="414143">
                <a:alpha val="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3"/>
            <p:cNvSpPr txBox="1"/>
            <p:nvPr/>
          </p:nvSpPr>
          <p:spPr>
            <a:xfrm>
              <a:off x="3202729" y="4976674"/>
              <a:ext cx="18558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Licensing</a:t>
              </a:r>
              <a:endParaRPr b="1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6" name="Google Shape;846;p43"/>
            <p:cNvSpPr txBox="1"/>
            <p:nvPr/>
          </p:nvSpPr>
          <p:spPr>
            <a:xfrm>
              <a:off x="5208100" y="4976674"/>
              <a:ext cx="18558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Asset sale</a:t>
              </a:r>
              <a:endParaRPr b="1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47" name="Google Shape;847;p43"/>
          <p:cNvSpPr txBox="1"/>
          <p:nvPr>
            <p:ph type="title"/>
          </p:nvPr>
        </p:nvSpPr>
        <p:spPr>
          <a:xfrm>
            <a:off x="720000" y="287075"/>
            <a:ext cx="30906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Revenue Stream</a:t>
            </a:r>
            <a:endParaRPr/>
          </a:p>
        </p:txBody>
      </p:sp>
      <p:pic>
        <p:nvPicPr>
          <p:cNvPr id="848" name="Google Shape;84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500" y="2821750"/>
            <a:ext cx="843000" cy="8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0400" y="3320000"/>
            <a:ext cx="564300" cy="5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43"/>
          <p:cNvSpPr txBox="1"/>
          <p:nvPr>
            <p:ph idx="4294967295" type="subTitle"/>
          </p:nvPr>
        </p:nvSpPr>
        <p:spPr>
          <a:xfrm>
            <a:off x="7963125" y="2892025"/>
            <a:ext cx="10629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Direct-to-Customer (DTC)</a:t>
            </a:r>
            <a:endParaRPr b="1"/>
          </a:p>
        </p:txBody>
      </p:sp>
      <p:cxnSp>
        <p:nvCxnSpPr>
          <p:cNvPr id="851" name="Google Shape;851;p43"/>
          <p:cNvCxnSpPr>
            <a:stCxn id="852" idx="6"/>
          </p:cNvCxnSpPr>
          <p:nvPr/>
        </p:nvCxnSpPr>
        <p:spPr>
          <a:xfrm>
            <a:off x="7425828" y="3227720"/>
            <a:ext cx="537300" cy="0"/>
          </a:xfrm>
          <a:prstGeom prst="straightConnector1">
            <a:avLst/>
          </a:prstGeom>
          <a:noFill/>
          <a:ln cap="flat" cmpd="sng" w="19050">
            <a:solidFill>
              <a:srgbClr val="869FB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3" name="Google Shape;853;p43"/>
          <p:cNvCxnSpPr>
            <a:endCxn id="854" idx="2"/>
          </p:cNvCxnSpPr>
          <p:nvPr/>
        </p:nvCxnSpPr>
        <p:spPr>
          <a:xfrm flipH="1" rot="10800000">
            <a:off x="1671694" y="3227720"/>
            <a:ext cx="524400" cy="2400"/>
          </a:xfrm>
          <a:prstGeom prst="straightConnector1">
            <a:avLst/>
          </a:prstGeom>
          <a:noFill/>
          <a:ln cap="flat" cmpd="sng" w="19050">
            <a:solidFill>
              <a:srgbClr val="869FB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55" name="Google Shape;855;p43"/>
          <p:cNvGrpSpPr/>
          <p:nvPr/>
        </p:nvGrpSpPr>
        <p:grpSpPr>
          <a:xfrm>
            <a:off x="1770091" y="1239390"/>
            <a:ext cx="6072348" cy="3680867"/>
            <a:chOff x="2567815" y="3693351"/>
            <a:chExt cx="1200140" cy="688875"/>
          </a:xfrm>
        </p:grpSpPr>
        <p:sp>
          <p:nvSpPr>
            <p:cNvPr id="856" name="Google Shape;856;p43"/>
            <p:cNvSpPr/>
            <p:nvPr/>
          </p:nvSpPr>
          <p:spPr>
            <a:xfrm>
              <a:off x="2567815" y="3809577"/>
              <a:ext cx="1200140" cy="572649"/>
            </a:xfrm>
            <a:custGeom>
              <a:rect b="b" l="l" r="r" t="t"/>
              <a:pathLst>
                <a:path extrusionOk="0" h="33020" w="66087">
                  <a:moveTo>
                    <a:pt x="33019" y="0"/>
                  </a:moveTo>
                  <a:cubicBezTo>
                    <a:pt x="14818" y="0"/>
                    <a:pt x="0" y="14808"/>
                    <a:pt x="0" y="33019"/>
                  </a:cubicBezTo>
                  <a:lnTo>
                    <a:pt x="1659" y="33019"/>
                  </a:lnTo>
                  <a:cubicBezTo>
                    <a:pt x="1659" y="15718"/>
                    <a:pt x="15718" y="1659"/>
                    <a:pt x="33019" y="1659"/>
                  </a:cubicBezTo>
                  <a:cubicBezTo>
                    <a:pt x="50321" y="1659"/>
                    <a:pt x="64427" y="15718"/>
                    <a:pt x="64427" y="33019"/>
                  </a:cubicBezTo>
                  <a:lnTo>
                    <a:pt x="66086" y="33019"/>
                  </a:lnTo>
                  <a:cubicBezTo>
                    <a:pt x="66086" y="14808"/>
                    <a:pt x="51269" y="0"/>
                    <a:pt x="330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3"/>
            <p:cNvSpPr/>
            <p:nvPr/>
          </p:nvSpPr>
          <p:spPr>
            <a:xfrm>
              <a:off x="3420688" y="3858516"/>
              <a:ext cx="65100" cy="65100"/>
            </a:xfrm>
            <a:prstGeom prst="ellipse">
              <a:avLst/>
            </a:pr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3"/>
            <p:cNvSpPr/>
            <p:nvPr/>
          </p:nvSpPr>
          <p:spPr>
            <a:xfrm>
              <a:off x="3135700" y="3791751"/>
              <a:ext cx="65100" cy="65100"/>
            </a:xfrm>
            <a:prstGeom prst="ellipse">
              <a:avLst/>
            </a:pr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3"/>
            <p:cNvSpPr/>
            <p:nvPr/>
          </p:nvSpPr>
          <p:spPr>
            <a:xfrm>
              <a:off x="3620515" y="4032917"/>
              <a:ext cx="65100" cy="65100"/>
            </a:xfrm>
            <a:prstGeom prst="ellipse">
              <a:avLst/>
            </a:pr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3"/>
            <p:cNvSpPr/>
            <p:nvPr/>
          </p:nvSpPr>
          <p:spPr>
            <a:xfrm>
              <a:off x="2843808" y="3858516"/>
              <a:ext cx="65100" cy="65100"/>
            </a:xfrm>
            <a:prstGeom prst="ellipse">
              <a:avLst/>
            </a:pr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3"/>
            <p:cNvSpPr/>
            <p:nvPr/>
          </p:nvSpPr>
          <p:spPr>
            <a:xfrm>
              <a:off x="2652010" y="4032917"/>
              <a:ext cx="65100" cy="65100"/>
            </a:xfrm>
            <a:prstGeom prst="ellipse">
              <a:avLst/>
            </a:pr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60" name="Google Shape;860;p43"/>
            <p:cNvCxnSpPr>
              <a:stCxn id="859" idx="0"/>
            </p:cNvCxnSpPr>
            <p:nvPr/>
          </p:nvCxnSpPr>
          <p:spPr>
            <a:xfrm flipH="1" rot="5400000">
              <a:off x="2741958" y="3724116"/>
              <a:ext cx="68700" cy="200100"/>
            </a:xfrm>
            <a:prstGeom prst="bentConnector2">
              <a:avLst/>
            </a:prstGeom>
            <a:noFill/>
            <a:ln cap="flat" cmpd="sng" w="19050">
              <a:solidFill>
                <a:srgbClr val="869FB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1" name="Google Shape;861;p43"/>
            <p:cNvCxnSpPr>
              <a:stCxn id="857" idx="0"/>
            </p:cNvCxnSpPr>
            <p:nvPr/>
          </p:nvCxnSpPr>
          <p:spPr>
            <a:xfrm rot="-5400000">
              <a:off x="3512338" y="3723516"/>
              <a:ext cx="75900" cy="194100"/>
            </a:xfrm>
            <a:prstGeom prst="bentConnector2">
              <a:avLst/>
            </a:prstGeom>
            <a:noFill/>
            <a:ln cap="flat" cmpd="sng" w="19050">
              <a:solidFill>
                <a:srgbClr val="869FB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2" name="Google Shape;862;p43"/>
            <p:cNvCxnSpPr>
              <a:stCxn id="858" idx="0"/>
            </p:cNvCxnSpPr>
            <p:nvPr/>
          </p:nvCxnSpPr>
          <p:spPr>
            <a:xfrm rot="-5400000">
              <a:off x="3119350" y="3742251"/>
              <a:ext cx="98400" cy="6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869FB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63" name="Google Shape;863;p43"/>
          <p:cNvSpPr txBox="1"/>
          <p:nvPr>
            <p:ph idx="4294967295" type="subTitle"/>
          </p:nvPr>
        </p:nvSpPr>
        <p:spPr>
          <a:xfrm>
            <a:off x="982800" y="1513700"/>
            <a:ext cx="13095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Collaborative Competitor</a:t>
            </a:r>
            <a:endParaRPr b="1"/>
          </a:p>
        </p:txBody>
      </p:sp>
      <p:sp>
        <p:nvSpPr>
          <p:cNvPr id="864" name="Google Shape;864;p43"/>
          <p:cNvSpPr txBox="1"/>
          <p:nvPr>
            <p:ph idx="4294967295" type="subTitle"/>
          </p:nvPr>
        </p:nvSpPr>
        <p:spPr>
          <a:xfrm>
            <a:off x="7347975" y="1443650"/>
            <a:ext cx="12780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Recurring Sale / Subscription</a:t>
            </a:r>
            <a:endParaRPr b="1"/>
          </a:p>
        </p:txBody>
      </p:sp>
      <p:sp>
        <p:nvSpPr>
          <p:cNvPr id="865" name="Google Shape;865;p43"/>
          <p:cNvSpPr txBox="1"/>
          <p:nvPr>
            <p:ph idx="4294967295" type="subTitle"/>
          </p:nvPr>
        </p:nvSpPr>
        <p:spPr>
          <a:xfrm>
            <a:off x="3738275" y="733200"/>
            <a:ext cx="21360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Provider Prescription / Insurance</a:t>
            </a:r>
            <a:endParaRPr b="1"/>
          </a:p>
        </p:txBody>
      </p:sp>
      <p:sp>
        <p:nvSpPr>
          <p:cNvPr id="866" name="Google Shape;866;p43"/>
          <p:cNvSpPr txBox="1"/>
          <p:nvPr>
            <p:ph idx="4294967295" type="subTitle"/>
          </p:nvPr>
        </p:nvSpPr>
        <p:spPr>
          <a:xfrm>
            <a:off x="339925" y="3055450"/>
            <a:ext cx="1309500" cy="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Co-Opetition &amp; </a:t>
            </a:r>
            <a:r>
              <a:rPr b="1" lang="en"/>
              <a:t>Strategic Partnerships</a:t>
            </a:r>
            <a:endParaRPr b="1"/>
          </a:p>
        </p:txBody>
      </p:sp>
      <p:sp>
        <p:nvSpPr>
          <p:cNvPr id="867" name="Google Shape;867;p43"/>
          <p:cNvSpPr/>
          <p:nvPr/>
        </p:nvSpPr>
        <p:spPr>
          <a:xfrm>
            <a:off x="6533125" y="224825"/>
            <a:ext cx="1220100" cy="688800"/>
          </a:xfrm>
          <a:prstGeom prst="wedgeRoundRectCallout">
            <a:avLst>
              <a:gd fmla="val -64231" name="adj1"/>
              <a:gd fmla="val 110466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mo"/>
                <a:ea typeface="Arimo"/>
                <a:cs typeface="Arimo"/>
                <a:sym typeface="Arimo"/>
              </a:rPr>
              <a:t>Fixed Pricing Model</a:t>
            </a:r>
            <a:endParaRPr sz="1200"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2" name="Google Shape;872;p44"/>
          <p:cNvCxnSpPr/>
          <p:nvPr/>
        </p:nvCxnSpPr>
        <p:spPr>
          <a:xfrm>
            <a:off x="815250" y="2503188"/>
            <a:ext cx="7500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3" name="Google Shape;873;p44"/>
          <p:cNvSpPr/>
          <p:nvPr/>
        </p:nvSpPr>
        <p:spPr>
          <a:xfrm flipH="1" rot="-5400000">
            <a:off x="4225823" y="36453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74" name="Google Shape;874;p44"/>
          <p:cNvSpPr/>
          <p:nvPr/>
        </p:nvSpPr>
        <p:spPr>
          <a:xfrm flipH="1" rot="-5400000">
            <a:off x="5179485" y="4005483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875" name="Google Shape;875;p44"/>
          <p:cNvGrpSpPr/>
          <p:nvPr/>
        </p:nvGrpSpPr>
        <p:grpSpPr>
          <a:xfrm rot="3514098">
            <a:off x="7611585" y="3635759"/>
            <a:ext cx="1201926" cy="1415265"/>
            <a:chOff x="7038936" y="4588326"/>
            <a:chExt cx="554086" cy="542114"/>
          </a:xfrm>
        </p:grpSpPr>
        <p:sp>
          <p:nvSpPr>
            <p:cNvPr id="876" name="Google Shape;876;p44"/>
            <p:cNvSpPr/>
            <p:nvPr/>
          </p:nvSpPr>
          <p:spPr>
            <a:xfrm>
              <a:off x="7375794" y="4932870"/>
              <a:ext cx="99785" cy="99789"/>
            </a:xfrm>
            <a:custGeom>
              <a:rect b="b" l="l" r="r" t="t"/>
              <a:pathLst>
                <a:path extrusionOk="0" h="99789" w="99785">
                  <a:moveTo>
                    <a:pt x="99785" y="49895"/>
                  </a:moveTo>
                  <a:cubicBezTo>
                    <a:pt x="99785" y="77451"/>
                    <a:pt x="77448" y="99789"/>
                    <a:pt x="49892" y="99789"/>
                  </a:cubicBezTo>
                  <a:cubicBezTo>
                    <a:pt x="22338" y="99789"/>
                    <a:pt x="0" y="77451"/>
                    <a:pt x="0" y="49895"/>
                  </a:cubicBezTo>
                  <a:cubicBezTo>
                    <a:pt x="0" y="22339"/>
                    <a:pt x="22337" y="0"/>
                    <a:pt x="49892" y="0"/>
                  </a:cubicBezTo>
                  <a:cubicBezTo>
                    <a:pt x="77447" y="0"/>
                    <a:pt x="99785" y="22338"/>
                    <a:pt x="99785" y="498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4"/>
            <p:cNvSpPr/>
            <p:nvPr/>
          </p:nvSpPr>
          <p:spPr>
            <a:xfrm>
              <a:off x="7196231" y="5022195"/>
              <a:ext cx="62951" cy="99789"/>
            </a:xfrm>
            <a:custGeom>
              <a:rect b="b" l="l" r="r" t="t"/>
              <a:pathLst>
                <a:path extrusionOk="0" h="99789" w="62951">
                  <a:moveTo>
                    <a:pt x="62952" y="49895"/>
                  </a:moveTo>
                  <a:cubicBezTo>
                    <a:pt x="62952" y="77451"/>
                    <a:pt x="48860" y="99790"/>
                    <a:pt x="31476" y="99790"/>
                  </a:cubicBezTo>
                  <a:cubicBezTo>
                    <a:pt x="14092" y="99790"/>
                    <a:pt x="0" y="77451"/>
                    <a:pt x="0" y="49895"/>
                  </a:cubicBezTo>
                  <a:cubicBezTo>
                    <a:pt x="0" y="22339"/>
                    <a:pt x="14092" y="0"/>
                    <a:pt x="31476" y="0"/>
                  </a:cubicBezTo>
                  <a:cubicBezTo>
                    <a:pt x="48860" y="0"/>
                    <a:pt x="62952" y="22338"/>
                    <a:pt x="62952" y="498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4"/>
            <p:cNvSpPr/>
            <p:nvPr/>
          </p:nvSpPr>
          <p:spPr>
            <a:xfrm>
              <a:off x="7266047" y="4804702"/>
              <a:ext cx="62951" cy="99789"/>
            </a:xfrm>
            <a:custGeom>
              <a:rect b="b" l="l" r="r" t="t"/>
              <a:pathLst>
                <a:path extrusionOk="0" h="99789" w="62951">
                  <a:moveTo>
                    <a:pt x="62952" y="49895"/>
                  </a:moveTo>
                  <a:cubicBezTo>
                    <a:pt x="62952" y="77450"/>
                    <a:pt x="48859" y="99789"/>
                    <a:pt x="31476" y="99789"/>
                  </a:cubicBezTo>
                  <a:cubicBezTo>
                    <a:pt x="14092" y="99789"/>
                    <a:pt x="0" y="77451"/>
                    <a:pt x="0" y="49895"/>
                  </a:cubicBezTo>
                  <a:cubicBezTo>
                    <a:pt x="0" y="22339"/>
                    <a:pt x="14092" y="0"/>
                    <a:pt x="31476" y="0"/>
                  </a:cubicBezTo>
                  <a:cubicBezTo>
                    <a:pt x="48859" y="0"/>
                    <a:pt x="62952" y="22338"/>
                    <a:pt x="62952" y="498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4"/>
            <p:cNvSpPr/>
            <p:nvPr/>
          </p:nvSpPr>
          <p:spPr>
            <a:xfrm rot="-2523704">
              <a:off x="7504743" y="4814050"/>
              <a:ext cx="62958" cy="99800"/>
            </a:xfrm>
            <a:custGeom>
              <a:rect b="b" l="l" r="r" t="t"/>
              <a:pathLst>
                <a:path extrusionOk="0" h="99790" w="62952">
                  <a:moveTo>
                    <a:pt x="62953" y="49895"/>
                  </a:moveTo>
                  <a:cubicBezTo>
                    <a:pt x="62953" y="77451"/>
                    <a:pt x="48860" y="99790"/>
                    <a:pt x="31476" y="99790"/>
                  </a:cubicBezTo>
                  <a:cubicBezTo>
                    <a:pt x="14092" y="99790"/>
                    <a:pt x="0" y="77452"/>
                    <a:pt x="0" y="49895"/>
                  </a:cubicBezTo>
                  <a:cubicBezTo>
                    <a:pt x="0" y="22339"/>
                    <a:pt x="14092" y="0"/>
                    <a:pt x="31476" y="0"/>
                  </a:cubicBezTo>
                  <a:cubicBezTo>
                    <a:pt x="48860" y="0"/>
                    <a:pt x="62953" y="22338"/>
                    <a:pt x="62953" y="498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4"/>
            <p:cNvSpPr/>
            <p:nvPr/>
          </p:nvSpPr>
          <p:spPr>
            <a:xfrm rot="-2523704">
              <a:off x="7428452" y="4596562"/>
              <a:ext cx="62958" cy="99800"/>
            </a:xfrm>
            <a:custGeom>
              <a:rect b="b" l="l" r="r" t="t"/>
              <a:pathLst>
                <a:path extrusionOk="0" h="99790" w="62952">
                  <a:moveTo>
                    <a:pt x="62952" y="49895"/>
                  </a:moveTo>
                  <a:cubicBezTo>
                    <a:pt x="62952" y="77451"/>
                    <a:pt x="48860" y="99790"/>
                    <a:pt x="31476" y="99790"/>
                  </a:cubicBezTo>
                  <a:cubicBezTo>
                    <a:pt x="14092" y="99790"/>
                    <a:pt x="0" y="77452"/>
                    <a:pt x="0" y="49895"/>
                  </a:cubicBezTo>
                  <a:cubicBezTo>
                    <a:pt x="0" y="22339"/>
                    <a:pt x="14092" y="0"/>
                    <a:pt x="31476" y="0"/>
                  </a:cubicBezTo>
                  <a:cubicBezTo>
                    <a:pt x="48860" y="0"/>
                    <a:pt x="62952" y="22338"/>
                    <a:pt x="62952" y="498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4"/>
            <p:cNvSpPr/>
            <p:nvPr/>
          </p:nvSpPr>
          <p:spPr>
            <a:xfrm>
              <a:off x="7241771" y="5030651"/>
              <a:ext cx="99785" cy="99789"/>
            </a:xfrm>
            <a:custGeom>
              <a:rect b="b" l="l" r="r" t="t"/>
              <a:pathLst>
                <a:path extrusionOk="0" h="99789" w="99785">
                  <a:moveTo>
                    <a:pt x="99785" y="49894"/>
                  </a:moveTo>
                  <a:cubicBezTo>
                    <a:pt x="99785" y="77450"/>
                    <a:pt x="77448" y="99789"/>
                    <a:pt x="49892" y="99789"/>
                  </a:cubicBezTo>
                  <a:cubicBezTo>
                    <a:pt x="22338" y="99789"/>
                    <a:pt x="0" y="77451"/>
                    <a:pt x="0" y="49894"/>
                  </a:cubicBezTo>
                  <a:cubicBezTo>
                    <a:pt x="0" y="22339"/>
                    <a:pt x="22337" y="0"/>
                    <a:pt x="49892" y="0"/>
                  </a:cubicBezTo>
                  <a:cubicBezTo>
                    <a:pt x="77447" y="0"/>
                    <a:pt x="99785" y="22338"/>
                    <a:pt x="99785" y="49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4"/>
            <p:cNvSpPr/>
            <p:nvPr/>
          </p:nvSpPr>
          <p:spPr>
            <a:xfrm>
              <a:off x="7038936" y="5029060"/>
              <a:ext cx="99785" cy="99789"/>
            </a:xfrm>
            <a:custGeom>
              <a:rect b="b" l="l" r="r" t="t"/>
              <a:pathLst>
                <a:path extrusionOk="0" h="99789" w="99785">
                  <a:moveTo>
                    <a:pt x="99785" y="49895"/>
                  </a:moveTo>
                  <a:cubicBezTo>
                    <a:pt x="99785" y="77450"/>
                    <a:pt x="77448" y="99789"/>
                    <a:pt x="49893" y="99789"/>
                  </a:cubicBezTo>
                  <a:cubicBezTo>
                    <a:pt x="22338" y="99789"/>
                    <a:pt x="0" y="77451"/>
                    <a:pt x="0" y="49895"/>
                  </a:cubicBezTo>
                  <a:cubicBezTo>
                    <a:pt x="0" y="22339"/>
                    <a:pt x="22337" y="0"/>
                    <a:pt x="49893" y="0"/>
                  </a:cubicBezTo>
                  <a:cubicBezTo>
                    <a:pt x="77447" y="0"/>
                    <a:pt x="99785" y="22338"/>
                    <a:pt x="99785" y="498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4"/>
            <p:cNvSpPr/>
            <p:nvPr/>
          </p:nvSpPr>
          <p:spPr>
            <a:xfrm>
              <a:off x="7389523" y="4637940"/>
              <a:ext cx="99785" cy="99789"/>
            </a:xfrm>
            <a:custGeom>
              <a:rect b="b" l="l" r="r" t="t"/>
              <a:pathLst>
                <a:path extrusionOk="0" h="99789" w="99785">
                  <a:moveTo>
                    <a:pt x="99785" y="49895"/>
                  </a:moveTo>
                  <a:cubicBezTo>
                    <a:pt x="99785" y="77451"/>
                    <a:pt x="77448" y="99790"/>
                    <a:pt x="49892" y="99790"/>
                  </a:cubicBezTo>
                  <a:cubicBezTo>
                    <a:pt x="22338" y="99790"/>
                    <a:pt x="0" y="77451"/>
                    <a:pt x="0" y="49895"/>
                  </a:cubicBezTo>
                  <a:cubicBezTo>
                    <a:pt x="0" y="22339"/>
                    <a:pt x="22337" y="0"/>
                    <a:pt x="49892" y="0"/>
                  </a:cubicBezTo>
                  <a:cubicBezTo>
                    <a:pt x="77447" y="0"/>
                    <a:pt x="99785" y="22338"/>
                    <a:pt x="99785" y="498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4"/>
            <p:cNvSpPr/>
            <p:nvPr/>
          </p:nvSpPr>
          <p:spPr>
            <a:xfrm>
              <a:off x="7407019" y="4648153"/>
              <a:ext cx="58598" cy="60777"/>
            </a:xfrm>
            <a:custGeom>
              <a:rect b="b" l="l" r="r" t="t"/>
              <a:pathLst>
                <a:path extrusionOk="0" h="60777" w="58598">
                  <a:moveTo>
                    <a:pt x="58599" y="30389"/>
                  </a:moveTo>
                  <a:cubicBezTo>
                    <a:pt x="58599" y="47172"/>
                    <a:pt x="45481" y="60778"/>
                    <a:pt x="29299" y="60778"/>
                  </a:cubicBezTo>
                  <a:cubicBezTo>
                    <a:pt x="13118" y="60778"/>
                    <a:pt x="0" y="47172"/>
                    <a:pt x="0" y="30389"/>
                  </a:cubicBezTo>
                  <a:cubicBezTo>
                    <a:pt x="0" y="13606"/>
                    <a:pt x="13118" y="0"/>
                    <a:pt x="29299" y="0"/>
                  </a:cubicBezTo>
                  <a:cubicBezTo>
                    <a:pt x="45481" y="0"/>
                    <a:pt x="58599" y="13606"/>
                    <a:pt x="58599" y="303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4"/>
            <p:cNvSpPr/>
            <p:nvPr/>
          </p:nvSpPr>
          <p:spPr>
            <a:xfrm>
              <a:off x="7271656" y="5065058"/>
              <a:ext cx="58598" cy="60777"/>
            </a:xfrm>
            <a:custGeom>
              <a:rect b="b" l="l" r="r" t="t"/>
              <a:pathLst>
                <a:path extrusionOk="0" h="60777" w="58598">
                  <a:moveTo>
                    <a:pt x="58599" y="30389"/>
                  </a:moveTo>
                  <a:cubicBezTo>
                    <a:pt x="58599" y="47172"/>
                    <a:pt x="45481" y="60778"/>
                    <a:pt x="29299" y="60778"/>
                  </a:cubicBezTo>
                  <a:cubicBezTo>
                    <a:pt x="13118" y="60778"/>
                    <a:pt x="0" y="47172"/>
                    <a:pt x="0" y="30389"/>
                  </a:cubicBezTo>
                  <a:cubicBezTo>
                    <a:pt x="0" y="13606"/>
                    <a:pt x="13118" y="0"/>
                    <a:pt x="29299" y="0"/>
                  </a:cubicBezTo>
                  <a:cubicBezTo>
                    <a:pt x="45481" y="0"/>
                    <a:pt x="58599" y="13606"/>
                    <a:pt x="58599" y="303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4"/>
            <p:cNvSpPr/>
            <p:nvPr/>
          </p:nvSpPr>
          <p:spPr>
            <a:xfrm rot="-2456596">
              <a:off x="7522856" y="4829836"/>
              <a:ext cx="25437" cy="50039"/>
            </a:xfrm>
            <a:custGeom>
              <a:rect b="b" l="l" r="r" t="t"/>
              <a:pathLst>
                <a:path extrusionOk="0" h="50063" w="25449">
                  <a:moveTo>
                    <a:pt x="25449" y="25031"/>
                  </a:moveTo>
                  <a:cubicBezTo>
                    <a:pt x="25449" y="38856"/>
                    <a:pt x="19753" y="50063"/>
                    <a:pt x="12725" y="50063"/>
                  </a:cubicBezTo>
                  <a:cubicBezTo>
                    <a:pt x="5697" y="50063"/>
                    <a:pt x="0" y="38856"/>
                    <a:pt x="0" y="25031"/>
                  </a:cubicBezTo>
                  <a:cubicBezTo>
                    <a:pt x="0" y="11207"/>
                    <a:pt x="5697" y="0"/>
                    <a:pt x="12725" y="0"/>
                  </a:cubicBezTo>
                  <a:cubicBezTo>
                    <a:pt x="19752" y="0"/>
                    <a:pt x="25449" y="11207"/>
                    <a:pt x="25449" y="250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4"/>
            <p:cNvSpPr/>
            <p:nvPr/>
          </p:nvSpPr>
          <p:spPr>
            <a:xfrm rot="-4468093">
              <a:off x="7265329" y="4825101"/>
              <a:ext cx="50008" cy="25423"/>
            </a:xfrm>
            <a:custGeom>
              <a:rect b="b" l="l" r="r" t="t"/>
              <a:pathLst>
                <a:path extrusionOk="0" h="25449" w="50059">
                  <a:moveTo>
                    <a:pt x="50060" y="12725"/>
                  </a:moveTo>
                  <a:cubicBezTo>
                    <a:pt x="50060" y="19753"/>
                    <a:pt x="38854" y="25450"/>
                    <a:pt x="25030" y="25450"/>
                  </a:cubicBezTo>
                  <a:cubicBezTo>
                    <a:pt x="11207" y="25450"/>
                    <a:pt x="0" y="19753"/>
                    <a:pt x="0" y="12725"/>
                  </a:cubicBezTo>
                  <a:cubicBezTo>
                    <a:pt x="0" y="5698"/>
                    <a:pt x="11207" y="0"/>
                    <a:pt x="25030" y="0"/>
                  </a:cubicBezTo>
                  <a:cubicBezTo>
                    <a:pt x="38854" y="0"/>
                    <a:pt x="50060" y="5697"/>
                    <a:pt x="50060" y="127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4"/>
            <p:cNvSpPr/>
            <p:nvPr/>
          </p:nvSpPr>
          <p:spPr>
            <a:xfrm rot="-4468093">
              <a:off x="7086998" y="5075985"/>
              <a:ext cx="50008" cy="25423"/>
            </a:xfrm>
            <a:custGeom>
              <a:rect b="b" l="l" r="r" t="t"/>
              <a:pathLst>
                <a:path extrusionOk="0" h="25449" w="50059">
                  <a:moveTo>
                    <a:pt x="50060" y="12725"/>
                  </a:moveTo>
                  <a:cubicBezTo>
                    <a:pt x="50060" y="19752"/>
                    <a:pt x="38854" y="25450"/>
                    <a:pt x="25030" y="25450"/>
                  </a:cubicBezTo>
                  <a:cubicBezTo>
                    <a:pt x="11207" y="25450"/>
                    <a:pt x="0" y="19753"/>
                    <a:pt x="0" y="12725"/>
                  </a:cubicBezTo>
                  <a:cubicBezTo>
                    <a:pt x="0" y="5697"/>
                    <a:pt x="11207" y="0"/>
                    <a:pt x="25030" y="0"/>
                  </a:cubicBezTo>
                  <a:cubicBezTo>
                    <a:pt x="38854" y="0"/>
                    <a:pt x="50060" y="5697"/>
                    <a:pt x="50060" y="127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4"/>
            <p:cNvSpPr/>
            <p:nvPr/>
          </p:nvSpPr>
          <p:spPr>
            <a:xfrm rot="-4468093">
              <a:off x="7372390" y="4962798"/>
              <a:ext cx="50008" cy="25423"/>
            </a:xfrm>
            <a:custGeom>
              <a:rect b="b" l="l" r="r" t="t"/>
              <a:pathLst>
                <a:path extrusionOk="0" h="25449" w="50059">
                  <a:moveTo>
                    <a:pt x="50060" y="12725"/>
                  </a:moveTo>
                  <a:cubicBezTo>
                    <a:pt x="50060" y="19752"/>
                    <a:pt x="38854" y="25450"/>
                    <a:pt x="25030" y="25450"/>
                  </a:cubicBezTo>
                  <a:cubicBezTo>
                    <a:pt x="11207" y="25450"/>
                    <a:pt x="0" y="19753"/>
                    <a:pt x="0" y="12725"/>
                  </a:cubicBezTo>
                  <a:cubicBezTo>
                    <a:pt x="0" y="5697"/>
                    <a:pt x="11207" y="0"/>
                    <a:pt x="25030" y="0"/>
                  </a:cubicBezTo>
                  <a:cubicBezTo>
                    <a:pt x="38854" y="0"/>
                    <a:pt x="50060" y="5697"/>
                    <a:pt x="50060" y="127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0" name="Google Shape;890;p44"/>
          <p:cNvSpPr/>
          <p:nvPr/>
        </p:nvSpPr>
        <p:spPr>
          <a:xfrm flipH="1" rot="-5400000">
            <a:off x="4650927" y="4482016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44"/>
          <p:cNvSpPr/>
          <p:nvPr/>
        </p:nvSpPr>
        <p:spPr>
          <a:xfrm flipH="1" rot="-5400000">
            <a:off x="8751360" y="873533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92" name="Google Shape;892;p44"/>
          <p:cNvSpPr/>
          <p:nvPr/>
        </p:nvSpPr>
        <p:spPr>
          <a:xfrm flipH="1" rot="-5400000">
            <a:off x="8302514" y="418504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44"/>
          <p:cNvSpPr txBox="1"/>
          <p:nvPr/>
        </p:nvSpPr>
        <p:spPr>
          <a:xfrm>
            <a:off x="0" y="300425"/>
            <a:ext cx="62781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Competitors</a:t>
            </a:r>
            <a:r>
              <a:rPr lang="en" sz="280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 </a:t>
            </a:r>
            <a:r>
              <a:rPr lang="en" sz="2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| Sweat-Based</a:t>
            </a:r>
            <a:endParaRPr sz="2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894" name="Google Shape;89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775" y="1174925"/>
            <a:ext cx="2613600" cy="9539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0"/>
              </a:srgbClr>
            </a:outerShdw>
          </a:effectLst>
        </p:spPr>
      </p:pic>
      <p:pic>
        <p:nvPicPr>
          <p:cNvPr id="895" name="Google Shape;89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0925" y="1335689"/>
            <a:ext cx="3090176" cy="6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44"/>
          <p:cNvSpPr txBox="1"/>
          <p:nvPr/>
        </p:nvSpPr>
        <p:spPr>
          <a:xfrm>
            <a:off x="0" y="3942050"/>
            <a:ext cx="71256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Co</a:t>
            </a:r>
            <a:r>
              <a:rPr lang="en" sz="280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llaborators </a:t>
            </a:r>
            <a:r>
              <a:rPr lang="en" sz="2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| Minimally Invasive</a:t>
            </a:r>
            <a:endParaRPr sz="2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897" name="Google Shape;89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6742" y="2843654"/>
            <a:ext cx="2613599" cy="88746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</p:pic>
      <p:pic>
        <p:nvPicPr>
          <p:cNvPr id="898" name="Google Shape;898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2575" y="2951688"/>
            <a:ext cx="314325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" name="Google Shape;903;p45"/>
          <p:cNvGrpSpPr/>
          <p:nvPr/>
        </p:nvGrpSpPr>
        <p:grpSpPr>
          <a:xfrm>
            <a:off x="6859933" y="2590401"/>
            <a:ext cx="1710676" cy="1710863"/>
            <a:chOff x="6859933" y="2590401"/>
            <a:chExt cx="1710676" cy="1710863"/>
          </a:xfrm>
        </p:grpSpPr>
        <p:sp>
          <p:nvSpPr>
            <p:cNvPr id="904" name="Google Shape;904;p45"/>
            <p:cNvSpPr/>
            <p:nvPr/>
          </p:nvSpPr>
          <p:spPr>
            <a:xfrm rot="-2700000">
              <a:off x="6745345" y="3838447"/>
              <a:ext cx="1045748" cy="109061"/>
            </a:xfrm>
            <a:custGeom>
              <a:rect b="b" l="l" r="r" t="t"/>
              <a:pathLst>
                <a:path extrusionOk="0" h="36248" w="347570">
                  <a:moveTo>
                    <a:pt x="0" y="0"/>
                  </a:moveTo>
                  <a:lnTo>
                    <a:pt x="347571" y="0"/>
                  </a:lnTo>
                  <a:lnTo>
                    <a:pt x="347571" y="36249"/>
                  </a:lnTo>
                  <a:lnTo>
                    <a:pt x="0" y="362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5" name="Google Shape;905;p45"/>
            <p:cNvGrpSpPr/>
            <p:nvPr/>
          </p:nvGrpSpPr>
          <p:grpSpPr>
            <a:xfrm>
              <a:off x="7408994" y="2590401"/>
              <a:ext cx="1161615" cy="1161664"/>
              <a:chOff x="8521837" y="2258841"/>
              <a:chExt cx="386458" cy="386474"/>
            </a:xfrm>
          </p:grpSpPr>
          <p:grpSp>
            <p:nvGrpSpPr>
              <p:cNvPr id="906" name="Google Shape;906;p45"/>
              <p:cNvGrpSpPr/>
              <p:nvPr/>
            </p:nvGrpSpPr>
            <p:grpSpPr>
              <a:xfrm>
                <a:off x="8521837" y="2258841"/>
                <a:ext cx="386458" cy="386474"/>
                <a:chOff x="8521837" y="2258841"/>
                <a:chExt cx="386458" cy="386474"/>
              </a:xfrm>
            </p:grpSpPr>
            <p:sp>
              <p:nvSpPr>
                <p:cNvPr id="907" name="Google Shape;907;p45"/>
                <p:cNvSpPr/>
                <p:nvPr/>
              </p:nvSpPr>
              <p:spPr>
                <a:xfrm>
                  <a:off x="8549190" y="2286195"/>
                  <a:ext cx="331668" cy="331682"/>
                </a:xfrm>
                <a:custGeom>
                  <a:rect b="b" l="l" r="r" t="t"/>
                  <a:pathLst>
                    <a:path extrusionOk="0" h="331682" w="331668">
                      <a:moveTo>
                        <a:pt x="331669" y="165841"/>
                      </a:moveTo>
                      <a:cubicBezTo>
                        <a:pt x="331669" y="257433"/>
                        <a:pt x="257422" y="331682"/>
                        <a:pt x="165834" y="331682"/>
                      </a:cubicBezTo>
                      <a:cubicBezTo>
                        <a:pt x="74246" y="331682"/>
                        <a:pt x="0" y="257433"/>
                        <a:pt x="0" y="165841"/>
                      </a:cubicBezTo>
                      <a:cubicBezTo>
                        <a:pt x="0" y="74249"/>
                        <a:pt x="74246" y="0"/>
                        <a:pt x="165834" y="0"/>
                      </a:cubicBezTo>
                      <a:cubicBezTo>
                        <a:pt x="257422" y="0"/>
                        <a:pt x="331669" y="74249"/>
                        <a:pt x="331669" y="165841"/>
                      </a:cubicBezTo>
                      <a:close/>
                    </a:path>
                  </a:pathLst>
                </a:custGeom>
                <a:solidFill>
                  <a:srgbClr val="B4DBFF">
                    <a:alpha val="3228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8" name="Google Shape;908;p45"/>
                <p:cNvSpPr/>
                <p:nvPr/>
              </p:nvSpPr>
              <p:spPr>
                <a:xfrm>
                  <a:off x="8521837" y="2258841"/>
                  <a:ext cx="386458" cy="386474"/>
                </a:xfrm>
                <a:custGeom>
                  <a:rect b="b" l="l" r="r" t="t"/>
                  <a:pathLst>
                    <a:path extrusionOk="0" h="386474" w="386458">
                      <a:moveTo>
                        <a:pt x="56569" y="56571"/>
                      </a:moveTo>
                      <a:cubicBezTo>
                        <a:pt x="-18856" y="131999"/>
                        <a:pt x="-18856" y="254392"/>
                        <a:pt x="56569" y="329903"/>
                      </a:cubicBezTo>
                      <a:cubicBezTo>
                        <a:pt x="131994" y="405331"/>
                        <a:pt x="254381" y="405331"/>
                        <a:pt x="329890" y="329903"/>
                      </a:cubicBezTo>
                      <a:cubicBezTo>
                        <a:pt x="405314" y="254475"/>
                        <a:pt x="405314" y="132083"/>
                        <a:pt x="329890" y="56571"/>
                      </a:cubicBezTo>
                      <a:cubicBezTo>
                        <a:pt x="254381" y="-18857"/>
                        <a:pt x="131994" y="-18857"/>
                        <a:pt x="56569" y="56571"/>
                      </a:cubicBezTo>
                      <a:close/>
                      <a:moveTo>
                        <a:pt x="75906" y="75993"/>
                      </a:moveTo>
                      <a:cubicBezTo>
                        <a:pt x="140700" y="11197"/>
                        <a:pt x="245675" y="11197"/>
                        <a:pt x="310469" y="75993"/>
                      </a:cubicBezTo>
                      <a:cubicBezTo>
                        <a:pt x="375262" y="140789"/>
                        <a:pt x="375262" y="245769"/>
                        <a:pt x="310469" y="310565"/>
                      </a:cubicBezTo>
                      <a:cubicBezTo>
                        <a:pt x="245675" y="375361"/>
                        <a:pt x="140700" y="375361"/>
                        <a:pt x="75906" y="310565"/>
                      </a:cubicBezTo>
                      <a:cubicBezTo>
                        <a:pt x="11113" y="245769"/>
                        <a:pt x="11113" y="140705"/>
                        <a:pt x="75906" y="7599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09" name="Google Shape;909;p45"/>
              <p:cNvSpPr/>
              <p:nvPr/>
            </p:nvSpPr>
            <p:spPr>
              <a:xfrm rot="-2700000">
                <a:off x="8526708" y="2580712"/>
                <a:ext cx="83255" cy="36268"/>
              </a:xfrm>
              <a:custGeom>
                <a:rect b="b" l="l" r="r" t="t"/>
                <a:pathLst>
                  <a:path extrusionOk="0" h="36248" w="83209">
                    <a:moveTo>
                      <a:pt x="0" y="0"/>
                    </a:moveTo>
                    <a:lnTo>
                      <a:pt x="83209" y="0"/>
                    </a:lnTo>
                    <a:lnTo>
                      <a:pt x="83209" y="36249"/>
                    </a:lnTo>
                    <a:lnTo>
                      <a:pt x="0" y="36249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0" name="Google Shape;910;p45"/>
          <p:cNvSpPr txBox="1"/>
          <p:nvPr>
            <p:ph type="title"/>
          </p:nvPr>
        </p:nvSpPr>
        <p:spPr>
          <a:xfrm rot="287">
            <a:off x="810450" y="1418775"/>
            <a:ext cx="35949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KOL &amp; VOC Feedback</a:t>
            </a:r>
            <a:endParaRPr sz="4800"/>
          </a:p>
        </p:txBody>
      </p:sp>
      <p:cxnSp>
        <p:nvCxnSpPr>
          <p:cNvPr id="911" name="Google Shape;911;p45"/>
          <p:cNvCxnSpPr/>
          <p:nvPr/>
        </p:nvCxnSpPr>
        <p:spPr>
          <a:xfrm>
            <a:off x="648600" y="2930026"/>
            <a:ext cx="3918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12" name="Google Shape;912;p45"/>
          <p:cNvGrpSpPr/>
          <p:nvPr/>
        </p:nvGrpSpPr>
        <p:grpSpPr>
          <a:xfrm>
            <a:off x="5107398" y="1028896"/>
            <a:ext cx="3316600" cy="3510950"/>
            <a:chOff x="5107398" y="1028896"/>
            <a:chExt cx="3316600" cy="3510950"/>
          </a:xfrm>
        </p:grpSpPr>
        <p:sp>
          <p:nvSpPr>
            <p:cNvPr id="913" name="Google Shape;913;p45"/>
            <p:cNvSpPr/>
            <p:nvPr/>
          </p:nvSpPr>
          <p:spPr>
            <a:xfrm>
              <a:off x="5950425" y="3979512"/>
              <a:ext cx="242973" cy="242982"/>
            </a:xfrm>
            <a:custGeom>
              <a:rect b="b" l="l" r="r" t="t"/>
              <a:pathLst>
                <a:path extrusionOk="0" h="83213" w="83210">
                  <a:moveTo>
                    <a:pt x="78606" y="24278"/>
                  </a:moveTo>
                  <a:lnTo>
                    <a:pt x="63538" y="24278"/>
                  </a:lnTo>
                  <a:cubicBezTo>
                    <a:pt x="61026" y="24278"/>
                    <a:pt x="58933" y="22268"/>
                    <a:pt x="58933" y="19673"/>
                  </a:cubicBezTo>
                  <a:lnTo>
                    <a:pt x="58933" y="4604"/>
                  </a:lnTo>
                  <a:cubicBezTo>
                    <a:pt x="58933" y="2093"/>
                    <a:pt x="56924" y="0"/>
                    <a:pt x="54329" y="0"/>
                  </a:cubicBezTo>
                  <a:lnTo>
                    <a:pt x="28881" y="0"/>
                  </a:lnTo>
                  <a:cubicBezTo>
                    <a:pt x="26369" y="0"/>
                    <a:pt x="24277" y="2009"/>
                    <a:pt x="24277" y="4604"/>
                  </a:cubicBezTo>
                  <a:lnTo>
                    <a:pt x="24277" y="19673"/>
                  </a:lnTo>
                  <a:cubicBezTo>
                    <a:pt x="24277" y="22185"/>
                    <a:pt x="22268" y="24278"/>
                    <a:pt x="19672" y="24278"/>
                  </a:cubicBezTo>
                  <a:lnTo>
                    <a:pt x="4604" y="24278"/>
                  </a:lnTo>
                  <a:cubicBezTo>
                    <a:pt x="2093" y="24278"/>
                    <a:pt x="0" y="26287"/>
                    <a:pt x="0" y="28882"/>
                  </a:cubicBezTo>
                  <a:lnTo>
                    <a:pt x="0" y="54331"/>
                  </a:lnTo>
                  <a:cubicBezTo>
                    <a:pt x="0" y="56843"/>
                    <a:pt x="2009" y="58936"/>
                    <a:pt x="4604" y="58936"/>
                  </a:cubicBezTo>
                  <a:lnTo>
                    <a:pt x="19672" y="58936"/>
                  </a:lnTo>
                  <a:cubicBezTo>
                    <a:pt x="22184" y="58936"/>
                    <a:pt x="24277" y="60945"/>
                    <a:pt x="24277" y="63540"/>
                  </a:cubicBezTo>
                  <a:lnTo>
                    <a:pt x="24277" y="78609"/>
                  </a:lnTo>
                  <a:cubicBezTo>
                    <a:pt x="24277" y="81121"/>
                    <a:pt x="26286" y="83213"/>
                    <a:pt x="28881" y="83213"/>
                  </a:cubicBezTo>
                  <a:lnTo>
                    <a:pt x="54329" y="83213"/>
                  </a:lnTo>
                  <a:cubicBezTo>
                    <a:pt x="56841" y="83213"/>
                    <a:pt x="58933" y="81204"/>
                    <a:pt x="58933" y="78609"/>
                  </a:cubicBezTo>
                  <a:lnTo>
                    <a:pt x="58933" y="63540"/>
                  </a:lnTo>
                  <a:cubicBezTo>
                    <a:pt x="58933" y="61029"/>
                    <a:pt x="60942" y="58936"/>
                    <a:pt x="63538" y="58936"/>
                  </a:cubicBezTo>
                  <a:lnTo>
                    <a:pt x="78606" y="58936"/>
                  </a:lnTo>
                  <a:cubicBezTo>
                    <a:pt x="81117" y="58936"/>
                    <a:pt x="83210" y="56927"/>
                    <a:pt x="83210" y="54331"/>
                  </a:cubicBezTo>
                  <a:lnTo>
                    <a:pt x="83210" y="28882"/>
                  </a:lnTo>
                  <a:cubicBezTo>
                    <a:pt x="83210" y="26287"/>
                    <a:pt x="81201" y="24278"/>
                    <a:pt x="78606" y="24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5"/>
            <p:cNvSpPr/>
            <p:nvPr/>
          </p:nvSpPr>
          <p:spPr>
            <a:xfrm flipH="1" rot="-5400000">
              <a:off x="7854252" y="1954954"/>
              <a:ext cx="242973" cy="242982"/>
            </a:xfrm>
            <a:custGeom>
              <a:rect b="b" l="l" r="r" t="t"/>
              <a:pathLst>
                <a:path extrusionOk="0" h="83213" w="83210">
                  <a:moveTo>
                    <a:pt x="78606" y="24278"/>
                  </a:moveTo>
                  <a:lnTo>
                    <a:pt x="63538" y="24278"/>
                  </a:lnTo>
                  <a:cubicBezTo>
                    <a:pt x="61026" y="24278"/>
                    <a:pt x="58933" y="22268"/>
                    <a:pt x="58933" y="19673"/>
                  </a:cubicBezTo>
                  <a:lnTo>
                    <a:pt x="58933" y="4604"/>
                  </a:lnTo>
                  <a:cubicBezTo>
                    <a:pt x="58933" y="2093"/>
                    <a:pt x="56924" y="0"/>
                    <a:pt x="54329" y="0"/>
                  </a:cubicBezTo>
                  <a:lnTo>
                    <a:pt x="28881" y="0"/>
                  </a:lnTo>
                  <a:cubicBezTo>
                    <a:pt x="26369" y="0"/>
                    <a:pt x="24277" y="2009"/>
                    <a:pt x="24277" y="4604"/>
                  </a:cubicBezTo>
                  <a:lnTo>
                    <a:pt x="24277" y="19673"/>
                  </a:lnTo>
                  <a:cubicBezTo>
                    <a:pt x="24277" y="22185"/>
                    <a:pt x="22268" y="24278"/>
                    <a:pt x="19672" y="24278"/>
                  </a:cubicBezTo>
                  <a:lnTo>
                    <a:pt x="4604" y="24278"/>
                  </a:lnTo>
                  <a:cubicBezTo>
                    <a:pt x="2093" y="24278"/>
                    <a:pt x="0" y="26287"/>
                    <a:pt x="0" y="28882"/>
                  </a:cubicBezTo>
                  <a:lnTo>
                    <a:pt x="0" y="54331"/>
                  </a:lnTo>
                  <a:cubicBezTo>
                    <a:pt x="0" y="56843"/>
                    <a:pt x="2009" y="58936"/>
                    <a:pt x="4604" y="58936"/>
                  </a:cubicBezTo>
                  <a:lnTo>
                    <a:pt x="19672" y="58936"/>
                  </a:lnTo>
                  <a:cubicBezTo>
                    <a:pt x="22184" y="58936"/>
                    <a:pt x="24277" y="60945"/>
                    <a:pt x="24277" y="63540"/>
                  </a:cubicBezTo>
                  <a:lnTo>
                    <a:pt x="24277" y="78609"/>
                  </a:lnTo>
                  <a:cubicBezTo>
                    <a:pt x="24277" y="81121"/>
                    <a:pt x="26286" y="83213"/>
                    <a:pt x="28881" y="83213"/>
                  </a:cubicBezTo>
                  <a:lnTo>
                    <a:pt x="54329" y="83213"/>
                  </a:lnTo>
                  <a:cubicBezTo>
                    <a:pt x="56841" y="83213"/>
                    <a:pt x="58933" y="81204"/>
                    <a:pt x="58933" y="78609"/>
                  </a:cubicBezTo>
                  <a:lnTo>
                    <a:pt x="58933" y="63540"/>
                  </a:lnTo>
                  <a:cubicBezTo>
                    <a:pt x="58933" y="61029"/>
                    <a:pt x="60942" y="58936"/>
                    <a:pt x="63538" y="58936"/>
                  </a:cubicBezTo>
                  <a:lnTo>
                    <a:pt x="78606" y="58936"/>
                  </a:lnTo>
                  <a:cubicBezTo>
                    <a:pt x="81117" y="58936"/>
                    <a:pt x="83210" y="56927"/>
                    <a:pt x="83210" y="54331"/>
                  </a:cubicBezTo>
                  <a:lnTo>
                    <a:pt x="83210" y="28882"/>
                  </a:lnTo>
                  <a:cubicBezTo>
                    <a:pt x="83210" y="26287"/>
                    <a:pt x="81201" y="24278"/>
                    <a:pt x="78606" y="24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5"/>
            <p:cNvSpPr/>
            <p:nvPr/>
          </p:nvSpPr>
          <p:spPr>
            <a:xfrm flipH="1" rot="-5400000">
              <a:off x="8338198" y="1659246"/>
              <a:ext cx="85800" cy="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916" name="Google Shape;916;p45"/>
            <p:cNvSpPr/>
            <p:nvPr/>
          </p:nvSpPr>
          <p:spPr>
            <a:xfrm flipH="1" rot="-5400000">
              <a:off x="5193210" y="3639071"/>
              <a:ext cx="85800" cy="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917" name="Google Shape;917;p45"/>
            <p:cNvSpPr/>
            <p:nvPr/>
          </p:nvSpPr>
          <p:spPr>
            <a:xfrm flipH="1" rot="-5400000">
              <a:off x="5107398" y="1028896"/>
              <a:ext cx="85800" cy="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918" name="Google Shape;918;p45"/>
            <p:cNvSpPr/>
            <p:nvPr/>
          </p:nvSpPr>
          <p:spPr>
            <a:xfrm flipH="1" rot="-5400000">
              <a:off x="5792823" y="4454046"/>
              <a:ext cx="85800" cy="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919" name="Google Shape;919;p45"/>
          <p:cNvSpPr/>
          <p:nvPr/>
        </p:nvSpPr>
        <p:spPr>
          <a:xfrm>
            <a:off x="7785611" y="2764214"/>
            <a:ext cx="204262" cy="204271"/>
          </a:xfrm>
          <a:custGeom>
            <a:rect b="b" l="l" r="r" t="t"/>
            <a:pathLst>
              <a:path extrusionOk="0" h="67977" w="67974">
                <a:moveTo>
                  <a:pt x="0" y="33989"/>
                </a:moveTo>
                <a:cubicBezTo>
                  <a:pt x="0" y="52741"/>
                  <a:pt x="15152" y="67977"/>
                  <a:pt x="33987" y="67977"/>
                </a:cubicBezTo>
                <a:cubicBezTo>
                  <a:pt x="52739" y="67977"/>
                  <a:pt x="67975" y="52825"/>
                  <a:pt x="67975" y="33989"/>
                </a:cubicBezTo>
                <a:cubicBezTo>
                  <a:pt x="67975" y="15152"/>
                  <a:pt x="52823" y="0"/>
                  <a:pt x="33987" y="0"/>
                </a:cubicBezTo>
                <a:cubicBezTo>
                  <a:pt x="15152" y="0"/>
                  <a:pt x="0" y="15236"/>
                  <a:pt x="0" y="339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0" name="Google Shape;920;p45"/>
          <p:cNvGrpSpPr/>
          <p:nvPr/>
        </p:nvGrpSpPr>
        <p:grpSpPr>
          <a:xfrm>
            <a:off x="4975741" y="765997"/>
            <a:ext cx="2678018" cy="3116221"/>
            <a:chOff x="7712318" y="1651880"/>
            <a:chExt cx="890950" cy="1036736"/>
          </a:xfrm>
        </p:grpSpPr>
        <p:grpSp>
          <p:nvGrpSpPr>
            <p:cNvPr id="921" name="Google Shape;921;p45"/>
            <p:cNvGrpSpPr/>
            <p:nvPr/>
          </p:nvGrpSpPr>
          <p:grpSpPr>
            <a:xfrm>
              <a:off x="7712318" y="1651880"/>
              <a:ext cx="890950" cy="1036736"/>
              <a:chOff x="7712318" y="1651880"/>
              <a:chExt cx="890950" cy="1036736"/>
            </a:xfrm>
          </p:grpSpPr>
          <p:sp>
            <p:nvSpPr>
              <p:cNvPr id="922" name="Google Shape;922;p45"/>
              <p:cNvSpPr/>
              <p:nvPr/>
            </p:nvSpPr>
            <p:spPr>
              <a:xfrm>
                <a:off x="7712318" y="1651880"/>
                <a:ext cx="890950" cy="1036736"/>
              </a:xfrm>
              <a:custGeom>
                <a:rect b="b" l="l" r="r" t="t"/>
                <a:pathLst>
                  <a:path extrusionOk="0" h="1036736" w="890950">
                    <a:moveTo>
                      <a:pt x="657896" y="1036737"/>
                    </a:moveTo>
                    <a:lnTo>
                      <a:pt x="0" y="858004"/>
                    </a:lnTo>
                    <a:lnTo>
                      <a:pt x="233139" y="0"/>
                    </a:lnTo>
                    <a:lnTo>
                      <a:pt x="890951" y="17873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45"/>
              <p:cNvSpPr/>
              <p:nvPr/>
            </p:nvSpPr>
            <p:spPr>
              <a:xfrm>
                <a:off x="7778116" y="1719606"/>
                <a:ext cx="763038" cy="887973"/>
              </a:xfrm>
              <a:custGeom>
                <a:rect b="b" l="l" r="r" t="t"/>
                <a:pathLst>
                  <a:path extrusionOk="0" h="887973" w="763038">
                    <a:moveTo>
                      <a:pt x="563384" y="887974"/>
                    </a:moveTo>
                    <a:lnTo>
                      <a:pt x="0" y="734857"/>
                    </a:lnTo>
                    <a:lnTo>
                      <a:pt x="199570" y="0"/>
                    </a:lnTo>
                    <a:lnTo>
                      <a:pt x="763038" y="15303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4" name="Google Shape;924;p45"/>
              <p:cNvGrpSpPr/>
              <p:nvPr/>
            </p:nvGrpSpPr>
            <p:grpSpPr>
              <a:xfrm>
                <a:off x="7829065" y="1913305"/>
                <a:ext cx="623068" cy="627569"/>
                <a:chOff x="7829065" y="1913305"/>
                <a:chExt cx="623068" cy="627569"/>
              </a:xfrm>
            </p:grpSpPr>
            <p:grpSp>
              <p:nvGrpSpPr>
                <p:cNvPr id="925" name="Google Shape;925;p45"/>
                <p:cNvGrpSpPr/>
                <p:nvPr/>
              </p:nvGrpSpPr>
              <p:grpSpPr>
                <a:xfrm>
                  <a:off x="7894162" y="1913305"/>
                  <a:ext cx="557971" cy="392078"/>
                  <a:chOff x="7894162" y="1913305"/>
                  <a:chExt cx="557971" cy="392078"/>
                </a:xfrm>
              </p:grpSpPr>
              <p:grpSp>
                <p:nvGrpSpPr>
                  <p:cNvPr id="926" name="Google Shape;926;p45"/>
                  <p:cNvGrpSpPr/>
                  <p:nvPr/>
                </p:nvGrpSpPr>
                <p:grpSpPr>
                  <a:xfrm>
                    <a:off x="7937566" y="1913305"/>
                    <a:ext cx="514567" cy="235159"/>
                    <a:chOff x="7937566" y="1913305"/>
                    <a:chExt cx="514567" cy="235159"/>
                  </a:xfrm>
                </p:grpSpPr>
                <p:grpSp>
                  <p:nvGrpSpPr>
                    <p:cNvPr id="927" name="Google Shape;927;p45"/>
                    <p:cNvGrpSpPr/>
                    <p:nvPr/>
                  </p:nvGrpSpPr>
                  <p:grpSpPr>
                    <a:xfrm>
                      <a:off x="7959228" y="1913305"/>
                      <a:ext cx="492905" cy="156643"/>
                      <a:chOff x="7959228" y="1913305"/>
                      <a:chExt cx="492905" cy="156643"/>
                    </a:xfrm>
                  </p:grpSpPr>
                  <p:sp>
                    <p:nvSpPr>
                      <p:cNvPr id="928" name="Google Shape;928;p45"/>
                      <p:cNvSpPr/>
                      <p:nvPr/>
                    </p:nvSpPr>
                    <p:spPr>
                      <a:xfrm rot="-4470391">
                        <a:off x="7963021" y="1917096"/>
                        <a:ext cx="32861" cy="32862"/>
                      </a:xfrm>
                      <a:custGeom>
                        <a:rect b="b" l="l" r="r" t="t"/>
                        <a:pathLst>
                          <a:path extrusionOk="0" h="32816" w="32815">
                            <a:moveTo>
                              <a:pt x="0" y="0"/>
                            </a:moveTo>
                            <a:lnTo>
                              <a:pt x="32815" y="0"/>
                            </a:lnTo>
                            <a:lnTo>
                              <a:pt x="32815" y="32816"/>
                            </a:lnTo>
                            <a:lnTo>
                              <a:pt x="0" y="32816"/>
                            </a:lnTo>
                            <a:close/>
                          </a:path>
                        </a:pathLst>
                      </a:custGeom>
                      <a:solidFill>
                        <a:srgbClr val="BEC3C9">
                          <a:alpha val="4810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29" name="Google Shape;929;p45"/>
                      <p:cNvSpPr/>
                      <p:nvPr/>
                    </p:nvSpPr>
                    <p:spPr>
                      <a:xfrm rot="-4470391">
                        <a:off x="8236522" y="1790825"/>
                        <a:ext cx="12490" cy="431061"/>
                      </a:xfrm>
                      <a:custGeom>
                        <a:rect b="b" l="l" r="r" t="t"/>
                        <a:pathLst>
                          <a:path extrusionOk="0" h="430463" w="12473">
                            <a:moveTo>
                              <a:pt x="0" y="0"/>
                            </a:moveTo>
                            <a:lnTo>
                              <a:pt x="12473" y="0"/>
                            </a:lnTo>
                            <a:lnTo>
                              <a:pt x="12473" y="430464"/>
                            </a:lnTo>
                            <a:lnTo>
                              <a:pt x="0" y="430464"/>
                            </a:lnTo>
                            <a:close/>
                          </a:path>
                        </a:pathLst>
                      </a:custGeom>
                      <a:solidFill>
                        <a:srgbClr val="BEC3C9">
                          <a:alpha val="4810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grpSp>
                  <p:nvGrpSpPr>
                    <p:cNvPr id="930" name="Google Shape;930;p45"/>
                    <p:cNvGrpSpPr/>
                    <p:nvPr/>
                  </p:nvGrpSpPr>
                  <p:grpSpPr>
                    <a:xfrm>
                      <a:off x="7937566" y="1991749"/>
                      <a:ext cx="492824" cy="156715"/>
                      <a:chOff x="7937566" y="1991749"/>
                      <a:chExt cx="492824" cy="156715"/>
                    </a:xfrm>
                  </p:grpSpPr>
                  <p:sp>
                    <p:nvSpPr>
                      <p:cNvPr id="931" name="Google Shape;931;p45"/>
                      <p:cNvSpPr/>
                      <p:nvPr/>
                    </p:nvSpPr>
                    <p:spPr>
                      <a:xfrm rot="-4470391">
                        <a:off x="7941359" y="1995540"/>
                        <a:ext cx="32861" cy="32862"/>
                      </a:xfrm>
                      <a:custGeom>
                        <a:rect b="b" l="l" r="r" t="t"/>
                        <a:pathLst>
                          <a:path extrusionOk="0" h="32816" w="32815">
                            <a:moveTo>
                              <a:pt x="0" y="0"/>
                            </a:moveTo>
                            <a:lnTo>
                              <a:pt x="32815" y="0"/>
                            </a:lnTo>
                            <a:lnTo>
                              <a:pt x="32815" y="32816"/>
                            </a:lnTo>
                            <a:lnTo>
                              <a:pt x="0" y="32816"/>
                            </a:lnTo>
                            <a:close/>
                          </a:path>
                        </a:pathLst>
                      </a:custGeom>
                      <a:solidFill>
                        <a:srgbClr val="BEC3C9">
                          <a:alpha val="4810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32" name="Google Shape;932;p45"/>
                      <p:cNvSpPr/>
                      <p:nvPr/>
                    </p:nvSpPr>
                    <p:spPr>
                      <a:xfrm rot="-4470391">
                        <a:off x="8214779" y="1869341"/>
                        <a:ext cx="12490" cy="431061"/>
                      </a:xfrm>
                      <a:custGeom>
                        <a:rect b="b" l="l" r="r" t="t"/>
                        <a:pathLst>
                          <a:path extrusionOk="0" h="430463" w="12473">
                            <a:moveTo>
                              <a:pt x="0" y="0"/>
                            </a:moveTo>
                            <a:lnTo>
                              <a:pt x="12473" y="0"/>
                            </a:lnTo>
                            <a:lnTo>
                              <a:pt x="12473" y="430464"/>
                            </a:lnTo>
                            <a:lnTo>
                              <a:pt x="0" y="430464"/>
                            </a:lnTo>
                            <a:close/>
                          </a:path>
                        </a:pathLst>
                      </a:custGeom>
                      <a:solidFill>
                        <a:srgbClr val="BEC3C9">
                          <a:alpha val="4810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33" name="Google Shape;933;p45"/>
                  <p:cNvGrpSpPr/>
                  <p:nvPr/>
                </p:nvGrpSpPr>
                <p:grpSpPr>
                  <a:xfrm>
                    <a:off x="7894162" y="2069864"/>
                    <a:ext cx="514571" cy="235519"/>
                    <a:chOff x="7894162" y="2069864"/>
                    <a:chExt cx="514571" cy="235519"/>
                  </a:xfrm>
                </p:grpSpPr>
                <p:grpSp>
                  <p:nvGrpSpPr>
                    <p:cNvPr id="934" name="Google Shape;934;p45"/>
                    <p:cNvGrpSpPr/>
                    <p:nvPr/>
                  </p:nvGrpSpPr>
                  <p:grpSpPr>
                    <a:xfrm>
                      <a:off x="7915912" y="2069864"/>
                      <a:ext cx="492821" cy="157075"/>
                      <a:chOff x="7915912" y="2069864"/>
                      <a:chExt cx="492821" cy="157075"/>
                    </a:xfrm>
                  </p:grpSpPr>
                  <p:sp>
                    <p:nvSpPr>
                      <p:cNvPr id="935" name="Google Shape;935;p45"/>
                      <p:cNvSpPr/>
                      <p:nvPr/>
                    </p:nvSpPr>
                    <p:spPr>
                      <a:xfrm rot="-4470391">
                        <a:off x="7919705" y="2073655"/>
                        <a:ext cx="32860" cy="32861"/>
                      </a:xfrm>
                      <a:custGeom>
                        <a:rect b="b" l="l" r="r" t="t"/>
                        <a:pathLst>
                          <a:path extrusionOk="0" h="32815" w="32814">
                            <a:moveTo>
                              <a:pt x="0" y="0"/>
                            </a:moveTo>
                            <a:lnTo>
                              <a:pt x="32814" y="0"/>
                            </a:lnTo>
                            <a:lnTo>
                              <a:pt x="32814" y="32816"/>
                            </a:lnTo>
                            <a:lnTo>
                              <a:pt x="0" y="32816"/>
                            </a:lnTo>
                            <a:close/>
                          </a:path>
                        </a:pathLst>
                      </a:custGeom>
                      <a:solidFill>
                        <a:srgbClr val="BEC3C9">
                          <a:alpha val="4810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36" name="Google Shape;936;p45"/>
                      <p:cNvSpPr/>
                      <p:nvPr/>
                    </p:nvSpPr>
                    <p:spPr>
                      <a:xfrm rot="-4470391">
                        <a:off x="8193122" y="1947816"/>
                        <a:ext cx="12490" cy="431061"/>
                      </a:xfrm>
                      <a:custGeom>
                        <a:rect b="b" l="l" r="r" t="t"/>
                        <a:pathLst>
                          <a:path extrusionOk="0" h="430463" w="12473">
                            <a:moveTo>
                              <a:pt x="0" y="0"/>
                            </a:moveTo>
                            <a:lnTo>
                              <a:pt x="12473" y="0"/>
                            </a:lnTo>
                            <a:lnTo>
                              <a:pt x="12473" y="430464"/>
                            </a:lnTo>
                            <a:lnTo>
                              <a:pt x="0" y="430464"/>
                            </a:lnTo>
                            <a:close/>
                          </a:path>
                        </a:pathLst>
                      </a:custGeom>
                      <a:solidFill>
                        <a:srgbClr val="BEC3C9">
                          <a:alpha val="4810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grpSp>
                  <p:nvGrpSpPr>
                    <p:cNvPr id="937" name="Google Shape;937;p45"/>
                    <p:cNvGrpSpPr/>
                    <p:nvPr/>
                  </p:nvGrpSpPr>
                  <p:grpSpPr>
                    <a:xfrm>
                      <a:off x="7894162" y="2148398"/>
                      <a:ext cx="492851" cy="156985"/>
                      <a:chOff x="7894162" y="2148398"/>
                      <a:chExt cx="492851" cy="156985"/>
                    </a:xfrm>
                  </p:grpSpPr>
                  <p:sp>
                    <p:nvSpPr>
                      <p:cNvPr id="938" name="Google Shape;938;p45"/>
                      <p:cNvSpPr/>
                      <p:nvPr/>
                    </p:nvSpPr>
                    <p:spPr>
                      <a:xfrm rot="-4470391">
                        <a:off x="7897955" y="2152189"/>
                        <a:ext cx="32860" cy="32861"/>
                      </a:xfrm>
                      <a:custGeom>
                        <a:rect b="b" l="l" r="r" t="t"/>
                        <a:pathLst>
                          <a:path extrusionOk="0" h="32815" w="32814">
                            <a:moveTo>
                              <a:pt x="0" y="0"/>
                            </a:moveTo>
                            <a:lnTo>
                              <a:pt x="32814" y="0"/>
                            </a:lnTo>
                            <a:lnTo>
                              <a:pt x="32814" y="32816"/>
                            </a:lnTo>
                            <a:lnTo>
                              <a:pt x="0" y="32816"/>
                            </a:lnTo>
                            <a:close/>
                          </a:path>
                        </a:pathLst>
                      </a:custGeom>
                      <a:solidFill>
                        <a:srgbClr val="BEC3C9">
                          <a:alpha val="4810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39" name="Google Shape;939;p45"/>
                      <p:cNvSpPr/>
                      <p:nvPr/>
                    </p:nvSpPr>
                    <p:spPr>
                      <a:xfrm rot="-4470391">
                        <a:off x="8171402" y="2026260"/>
                        <a:ext cx="12490" cy="431061"/>
                      </a:xfrm>
                      <a:custGeom>
                        <a:rect b="b" l="l" r="r" t="t"/>
                        <a:pathLst>
                          <a:path extrusionOk="0" h="430463" w="12473">
                            <a:moveTo>
                              <a:pt x="0" y="0"/>
                            </a:moveTo>
                            <a:lnTo>
                              <a:pt x="12473" y="0"/>
                            </a:lnTo>
                            <a:lnTo>
                              <a:pt x="12473" y="430464"/>
                            </a:lnTo>
                            <a:lnTo>
                              <a:pt x="0" y="430464"/>
                            </a:lnTo>
                            <a:close/>
                          </a:path>
                        </a:pathLst>
                      </a:custGeom>
                      <a:solidFill>
                        <a:srgbClr val="BEC3C9">
                          <a:alpha val="4810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940" name="Google Shape;940;p45"/>
                <p:cNvGrpSpPr/>
                <p:nvPr/>
              </p:nvGrpSpPr>
              <p:grpSpPr>
                <a:xfrm>
                  <a:off x="7829065" y="2226865"/>
                  <a:ext cx="536210" cy="314009"/>
                  <a:chOff x="7829065" y="2226865"/>
                  <a:chExt cx="536210" cy="314009"/>
                </a:xfrm>
              </p:grpSpPr>
              <p:grpSp>
                <p:nvGrpSpPr>
                  <p:cNvPr id="941" name="Google Shape;941;p45"/>
                  <p:cNvGrpSpPr/>
                  <p:nvPr/>
                </p:nvGrpSpPr>
                <p:grpSpPr>
                  <a:xfrm>
                    <a:off x="7850635" y="2226865"/>
                    <a:ext cx="514640" cy="235543"/>
                    <a:chOff x="7850635" y="2226865"/>
                    <a:chExt cx="514640" cy="235543"/>
                  </a:xfrm>
                </p:grpSpPr>
                <p:grpSp>
                  <p:nvGrpSpPr>
                    <p:cNvPr id="942" name="Google Shape;942;p45"/>
                    <p:cNvGrpSpPr/>
                    <p:nvPr/>
                  </p:nvGrpSpPr>
                  <p:grpSpPr>
                    <a:xfrm>
                      <a:off x="7872483" y="2226865"/>
                      <a:ext cx="492792" cy="156979"/>
                      <a:chOff x="7872483" y="2226865"/>
                      <a:chExt cx="492792" cy="156979"/>
                    </a:xfrm>
                  </p:grpSpPr>
                  <p:sp>
                    <p:nvSpPr>
                      <p:cNvPr id="943" name="Google Shape;943;p45"/>
                      <p:cNvSpPr/>
                      <p:nvPr/>
                    </p:nvSpPr>
                    <p:spPr>
                      <a:xfrm rot="-4470391">
                        <a:off x="7876276" y="2230656"/>
                        <a:ext cx="32860" cy="32861"/>
                      </a:xfrm>
                      <a:custGeom>
                        <a:rect b="b" l="l" r="r" t="t"/>
                        <a:pathLst>
                          <a:path extrusionOk="0" h="32815" w="32814">
                            <a:moveTo>
                              <a:pt x="0" y="0"/>
                            </a:moveTo>
                            <a:lnTo>
                              <a:pt x="32814" y="0"/>
                            </a:lnTo>
                            <a:lnTo>
                              <a:pt x="32814" y="32816"/>
                            </a:lnTo>
                            <a:lnTo>
                              <a:pt x="0" y="32816"/>
                            </a:lnTo>
                            <a:close/>
                          </a:path>
                        </a:pathLst>
                      </a:custGeom>
                      <a:solidFill>
                        <a:srgbClr val="BEC3C9">
                          <a:alpha val="4810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44" name="Google Shape;944;p45"/>
                      <p:cNvSpPr/>
                      <p:nvPr/>
                    </p:nvSpPr>
                    <p:spPr>
                      <a:xfrm rot="-4470391">
                        <a:off x="8149664" y="2104721"/>
                        <a:ext cx="12490" cy="431061"/>
                      </a:xfrm>
                      <a:custGeom>
                        <a:rect b="b" l="l" r="r" t="t"/>
                        <a:pathLst>
                          <a:path extrusionOk="0" h="430463" w="12473">
                            <a:moveTo>
                              <a:pt x="0" y="0"/>
                            </a:moveTo>
                            <a:lnTo>
                              <a:pt x="12473" y="0"/>
                            </a:lnTo>
                            <a:lnTo>
                              <a:pt x="12473" y="430464"/>
                            </a:lnTo>
                            <a:lnTo>
                              <a:pt x="0" y="430464"/>
                            </a:lnTo>
                            <a:close/>
                          </a:path>
                        </a:pathLst>
                      </a:custGeom>
                      <a:solidFill>
                        <a:srgbClr val="BEC3C9">
                          <a:alpha val="4810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grpSp>
                  <p:nvGrpSpPr>
                    <p:cNvPr id="945" name="Google Shape;945;p45"/>
                    <p:cNvGrpSpPr/>
                    <p:nvPr/>
                  </p:nvGrpSpPr>
                  <p:grpSpPr>
                    <a:xfrm>
                      <a:off x="7850635" y="2305667"/>
                      <a:ext cx="492928" cy="156741"/>
                      <a:chOff x="7850635" y="2305667"/>
                      <a:chExt cx="492928" cy="156741"/>
                    </a:xfrm>
                  </p:grpSpPr>
                  <p:sp>
                    <p:nvSpPr>
                      <p:cNvPr id="946" name="Google Shape;946;p45"/>
                      <p:cNvSpPr/>
                      <p:nvPr/>
                    </p:nvSpPr>
                    <p:spPr>
                      <a:xfrm rot="-4470391">
                        <a:off x="7854428" y="2309458"/>
                        <a:ext cx="32861" cy="32862"/>
                      </a:xfrm>
                      <a:custGeom>
                        <a:rect b="b" l="l" r="r" t="t"/>
                        <a:pathLst>
                          <a:path extrusionOk="0" h="32816" w="32815">
                            <a:moveTo>
                              <a:pt x="0" y="0"/>
                            </a:moveTo>
                            <a:lnTo>
                              <a:pt x="32815" y="0"/>
                            </a:lnTo>
                            <a:lnTo>
                              <a:pt x="32815" y="32817"/>
                            </a:lnTo>
                            <a:lnTo>
                              <a:pt x="0" y="32817"/>
                            </a:lnTo>
                            <a:close/>
                          </a:path>
                        </a:pathLst>
                      </a:custGeom>
                      <a:solidFill>
                        <a:srgbClr val="BEC3C9">
                          <a:alpha val="4810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47" name="Google Shape;947;p45"/>
                      <p:cNvSpPr/>
                      <p:nvPr/>
                    </p:nvSpPr>
                    <p:spPr>
                      <a:xfrm rot="-4470391">
                        <a:off x="8127952" y="2183285"/>
                        <a:ext cx="12490" cy="431061"/>
                      </a:xfrm>
                      <a:custGeom>
                        <a:rect b="b" l="l" r="r" t="t"/>
                        <a:pathLst>
                          <a:path extrusionOk="0" h="430463" w="12473">
                            <a:moveTo>
                              <a:pt x="0" y="0"/>
                            </a:moveTo>
                            <a:lnTo>
                              <a:pt x="12473" y="0"/>
                            </a:lnTo>
                            <a:lnTo>
                              <a:pt x="12473" y="430464"/>
                            </a:lnTo>
                            <a:lnTo>
                              <a:pt x="0" y="430464"/>
                            </a:lnTo>
                            <a:close/>
                          </a:path>
                        </a:pathLst>
                      </a:custGeom>
                      <a:solidFill>
                        <a:srgbClr val="BEC3C9">
                          <a:alpha val="4810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48" name="Google Shape;948;p45"/>
                  <p:cNvGrpSpPr/>
                  <p:nvPr/>
                </p:nvGrpSpPr>
                <p:grpSpPr>
                  <a:xfrm>
                    <a:off x="7829065" y="2383785"/>
                    <a:ext cx="492849" cy="157089"/>
                    <a:chOff x="7829065" y="2383785"/>
                    <a:chExt cx="492849" cy="157089"/>
                  </a:xfrm>
                </p:grpSpPr>
                <p:sp>
                  <p:nvSpPr>
                    <p:cNvPr id="949" name="Google Shape;949;p45"/>
                    <p:cNvSpPr/>
                    <p:nvPr/>
                  </p:nvSpPr>
                  <p:spPr>
                    <a:xfrm rot="-4470391">
                      <a:off x="7832858" y="2387576"/>
                      <a:ext cx="32860" cy="32861"/>
                    </a:xfrm>
                    <a:custGeom>
                      <a:rect b="b" l="l" r="r" t="t"/>
                      <a:pathLst>
                        <a:path extrusionOk="0" h="32815" w="32814">
                          <a:moveTo>
                            <a:pt x="0" y="0"/>
                          </a:moveTo>
                          <a:lnTo>
                            <a:pt x="32814" y="0"/>
                          </a:lnTo>
                          <a:lnTo>
                            <a:pt x="32814" y="32816"/>
                          </a:lnTo>
                          <a:lnTo>
                            <a:pt x="0" y="32816"/>
                          </a:lnTo>
                          <a:close/>
                        </a:path>
                      </a:pathLst>
                    </a:custGeom>
                    <a:solidFill>
                      <a:srgbClr val="BEC3C9">
                        <a:alpha val="4810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50" name="Google Shape;950;p45"/>
                    <p:cNvSpPr/>
                    <p:nvPr/>
                  </p:nvSpPr>
                  <p:spPr>
                    <a:xfrm rot="-4470391">
                      <a:off x="8106303" y="2261751"/>
                      <a:ext cx="12490" cy="431061"/>
                    </a:xfrm>
                    <a:custGeom>
                      <a:rect b="b" l="l" r="r" t="t"/>
                      <a:pathLst>
                        <a:path extrusionOk="0" h="430463" w="12473">
                          <a:moveTo>
                            <a:pt x="0" y="0"/>
                          </a:moveTo>
                          <a:lnTo>
                            <a:pt x="12473" y="0"/>
                          </a:lnTo>
                          <a:lnTo>
                            <a:pt x="12473" y="430464"/>
                          </a:lnTo>
                          <a:lnTo>
                            <a:pt x="0" y="430464"/>
                          </a:lnTo>
                          <a:close/>
                        </a:path>
                      </a:pathLst>
                    </a:custGeom>
                    <a:solidFill>
                      <a:srgbClr val="BEC3C9">
                        <a:alpha val="4810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951" name="Google Shape;951;p45"/>
              <p:cNvSpPr/>
              <p:nvPr/>
            </p:nvSpPr>
            <p:spPr>
              <a:xfrm>
                <a:off x="8181944" y="1850705"/>
                <a:ext cx="97273" cy="97361"/>
              </a:xfrm>
              <a:custGeom>
                <a:rect b="b" l="l" r="r" t="t"/>
                <a:pathLst>
                  <a:path extrusionOk="0" h="97361" w="97273">
                    <a:moveTo>
                      <a:pt x="97274" y="44118"/>
                    </a:moveTo>
                    <a:lnTo>
                      <a:pt x="70067" y="36584"/>
                    </a:lnTo>
                    <a:lnTo>
                      <a:pt x="77602" y="9376"/>
                    </a:lnTo>
                    <a:lnTo>
                      <a:pt x="44033" y="0"/>
                    </a:lnTo>
                    <a:lnTo>
                      <a:pt x="36499" y="27291"/>
                    </a:lnTo>
                    <a:lnTo>
                      <a:pt x="9208" y="19757"/>
                    </a:lnTo>
                    <a:lnTo>
                      <a:pt x="0" y="53327"/>
                    </a:lnTo>
                    <a:lnTo>
                      <a:pt x="27207" y="60861"/>
                    </a:lnTo>
                    <a:lnTo>
                      <a:pt x="19672" y="88069"/>
                    </a:lnTo>
                    <a:lnTo>
                      <a:pt x="53241" y="97362"/>
                    </a:lnTo>
                    <a:lnTo>
                      <a:pt x="60775" y="70154"/>
                    </a:lnTo>
                    <a:lnTo>
                      <a:pt x="87982" y="776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2" name="Google Shape;952;p45"/>
            <p:cNvSpPr/>
            <p:nvPr/>
          </p:nvSpPr>
          <p:spPr>
            <a:xfrm>
              <a:off x="8042228" y="1655247"/>
              <a:ext cx="422512" cy="226349"/>
            </a:xfrm>
            <a:custGeom>
              <a:rect b="b" l="l" r="r" t="t"/>
              <a:pathLst>
                <a:path extrusionOk="0" h="226349" w="422512">
                  <a:moveTo>
                    <a:pt x="385663" y="157032"/>
                  </a:moveTo>
                  <a:lnTo>
                    <a:pt x="286882" y="130159"/>
                  </a:lnTo>
                  <a:cubicBezTo>
                    <a:pt x="291821" y="123462"/>
                    <a:pt x="295672" y="115844"/>
                    <a:pt x="297932" y="107389"/>
                  </a:cubicBezTo>
                  <a:lnTo>
                    <a:pt x="303374" y="87381"/>
                  </a:lnTo>
                  <a:cubicBezTo>
                    <a:pt x="313336" y="50629"/>
                    <a:pt x="291487" y="12455"/>
                    <a:pt x="254737" y="2409"/>
                  </a:cubicBezTo>
                  <a:cubicBezTo>
                    <a:pt x="217987" y="-7553"/>
                    <a:pt x="179814" y="14297"/>
                    <a:pt x="169769" y="51048"/>
                  </a:cubicBezTo>
                  <a:lnTo>
                    <a:pt x="164328" y="70972"/>
                  </a:lnTo>
                  <a:cubicBezTo>
                    <a:pt x="162067" y="79428"/>
                    <a:pt x="161481" y="87967"/>
                    <a:pt x="162402" y="96171"/>
                  </a:cubicBezTo>
                  <a:lnTo>
                    <a:pt x="63621" y="69298"/>
                  </a:lnTo>
                  <a:cubicBezTo>
                    <a:pt x="37085" y="62098"/>
                    <a:pt x="9460" y="77921"/>
                    <a:pt x="2260" y="104459"/>
                  </a:cubicBezTo>
                  <a:lnTo>
                    <a:pt x="0" y="112663"/>
                  </a:lnTo>
                  <a:lnTo>
                    <a:pt x="418478" y="226349"/>
                  </a:lnTo>
                  <a:lnTo>
                    <a:pt x="420738" y="218145"/>
                  </a:lnTo>
                  <a:cubicBezTo>
                    <a:pt x="428022" y="191858"/>
                    <a:pt x="412200" y="164232"/>
                    <a:pt x="385663" y="157032"/>
                  </a:cubicBezTo>
                  <a:close/>
                  <a:moveTo>
                    <a:pt x="207439" y="67624"/>
                  </a:moveTo>
                  <a:cubicBezTo>
                    <a:pt x="211541" y="52388"/>
                    <a:pt x="227447" y="43346"/>
                    <a:pt x="242599" y="47448"/>
                  </a:cubicBezTo>
                  <a:cubicBezTo>
                    <a:pt x="257834" y="51550"/>
                    <a:pt x="266875" y="67456"/>
                    <a:pt x="262773" y="82693"/>
                  </a:cubicBezTo>
                  <a:lnTo>
                    <a:pt x="260513" y="90980"/>
                  </a:lnTo>
                  <a:cubicBezTo>
                    <a:pt x="256411" y="106217"/>
                    <a:pt x="240506" y="115258"/>
                    <a:pt x="225270" y="111156"/>
                  </a:cubicBezTo>
                  <a:cubicBezTo>
                    <a:pt x="210118" y="107054"/>
                    <a:pt x="200993" y="91148"/>
                    <a:pt x="205095" y="75912"/>
                  </a:cubicBezTo>
                  <a:lnTo>
                    <a:pt x="207439" y="676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KOL Overview</a:t>
            </a:r>
            <a:endParaRPr/>
          </a:p>
        </p:txBody>
      </p:sp>
      <p:graphicFrame>
        <p:nvGraphicFramePr>
          <p:cNvPr id="958" name="Google Shape;958;p46"/>
          <p:cNvGraphicFramePr/>
          <p:nvPr/>
        </p:nvGraphicFramePr>
        <p:xfrm>
          <a:off x="715100" y="140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{33F6ECF8-1203-4EE2-AF59-A5A6704C0563}</a:tableStyleId>
              </a:tblPr>
              <a:tblGrid>
                <a:gridCol w="2879100"/>
                <a:gridCol w="2879100"/>
                <a:gridCol w="1561225"/>
              </a:tblGrid>
              <a:tr h="513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arlow ExtraBold"/>
                          <a:ea typeface="Barlow ExtraBold"/>
                          <a:cs typeface="Barlow ExtraBold"/>
                          <a:sym typeface="Barlow ExtraBold"/>
                        </a:rPr>
                        <a:t>Category</a:t>
                      </a:r>
                      <a:endParaRPr sz="1100">
                        <a:solidFill>
                          <a:schemeClr val="dk1"/>
                        </a:solidFill>
                        <a:latin typeface="Barlow ExtraBold"/>
                        <a:ea typeface="Barlow ExtraBold"/>
                        <a:cs typeface="Barlow ExtraBold"/>
                        <a:sym typeface="Barlow ExtraBold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arlow ExtraBold"/>
                          <a:ea typeface="Barlow ExtraBold"/>
                          <a:cs typeface="Barlow ExtraBold"/>
                          <a:sym typeface="Barlow ExtraBold"/>
                        </a:rPr>
                        <a:t>Contacted</a:t>
                      </a:r>
                      <a:endParaRPr sz="1100">
                        <a:solidFill>
                          <a:schemeClr val="dk1"/>
                        </a:solidFill>
                        <a:latin typeface="Barlow ExtraBold"/>
                        <a:ea typeface="Barlow ExtraBold"/>
                        <a:cs typeface="Barlow ExtraBold"/>
                        <a:sym typeface="Barlow ExtraBold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arlow ExtraBold"/>
                          <a:ea typeface="Barlow ExtraBold"/>
                          <a:cs typeface="Barlow ExtraBold"/>
                          <a:sym typeface="Barlow ExtraBold"/>
                        </a:rPr>
                        <a:t>Heard From</a:t>
                      </a:r>
                      <a:endParaRPr sz="1100">
                        <a:solidFill>
                          <a:schemeClr val="dk1"/>
                        </a:solidFill>
                        <a:latin typeface="Barlow ExtraBold"/>
                        <a:ea typeface="Barlow ExtraBold"/>
                        <a:cs typeface="Barlow ExtraBold"/>
                        <a:sym typeface="Barlow ExtraBold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Specialists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38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10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Academia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18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Total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56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12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59" name="Google Shape;959;p46"/>
          <p:cNvSpPr txBox="1"/>
          <p:nvPr/>
        </p:nvSpPr>
        <p:spPr>
          <a:xfrm>
            <a:off x="2127076" y="3743300"/>
            <a:ext cx="536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We will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have 11 completed KOL interviews by March 25th! 🎊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47"/>
          <p:cNvSpPr txBox="1"/>
          <p:nvPr>
            <p:ph type="title"/>
          </p:nvPr>
        </p:nvSpPr>
        <p:spPr>
          <a:xfrm>
            <a:off x="453400" y="45595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Dr. Blaithin McMahon</a:t>
            </a:r>
            <a:endParaRPr sz="39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65" name="Google Shape;965;p47"/>
          <p:cNvSpPr txBox="1"/>
          <p:nvPr>
            <p:ph idx="1" type="subTitle"/>
          </p:nvPr>
        </p:nvSpPr>
        <p:spPr>
          <a:xfrm>
            <a:off x="857250" y="1327325"/>
            <a:ext cx="6888600" cy="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Limitations of Current Monitoring:</a:t>
            </a:r>
            <a:endParaRPr b="1"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b="1" lang="en" sz="1300"/>
              <a:t>ICU</a:t>
            </a:r>
            <a:r>
              <a:rPr lang="en" sz="1300"/>
              <a:t> placement is often necessary solely for monitoring capabilities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b="1" lang="en" sz="1300"/>
              <a:t>High cost</a:t>
            </a:r>
            <a:r>
              <a:rPr lang="en" sz="1300"/>
              <a:t> ($5,000-$6,000 per night for ICU bed)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b="1" lang="en" sz="1300"/>
              <a:t>Staffing limitations</a:t>
            </a:r>
            <a:r>
              <a:rPr lang="en" sz="1300"/>
              <a:t> on regular floors (nurses cannot perform frequent checks)</a:t>
            </a:r>
            <a:endParaRPr sz="1300"/>
          </a:p>
        </p:txBody>
      </p:sp>
      <p:sp>
        <p:nvSpPr>
          <p:cNvPr id="966" name="Google Shape;966;p47"/>
          <p:cNvSpPr txBox="1"/>
          <p:nvPr>
            <p:ph idx="4" type="subTitle"/>
          </p:nvPr>
        </p:nvSpPr>
        <p:spPr>
          <a:xfrm>
            <a:off x="857250" y="2410700"/>
            <a:ext cx="8225400" cy="11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Technical Challenges:</a:t>
            </a:r>
            <a:endParaRPr b="1"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300"/>
              <a:t>Must </a:t>
            </a:r>
            <a:r>
              <a:rPr b="1" lang="en" sz="1300"/>
              <a:t>correlate</a:t>
            </a:r>
            <a:r>
              <a:rPr lang="en" sz="1300"/>
              <a:t> with and </a:t>
            </a:r>
            <a:r>
              <a:rPr b="1" lang="en" sz="1300"/>
              <a:t>validate</a:t>
            </a:r>
            <a:r>
              <a:rPr lang="en" sz="1300"/>
              <a:t> against with </a:t>
            </a:r>
            <a:r>
              <a:rPr b="1" lang="en" sz="1300"/>
              <a:t>standard venous blood tests</a:t>
            </a:r>
            <a:r>
              <a:rPr lang="en" sz="1300"/>
              <a:t> (BMP/CMP)</a:t>
            </a:r>
            <a:endParaRPr sz="1300"/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b="1" lang="en" sz="1300"/>
              <a:t>Interstitial fluid</a:t>
            </a:r>
            <a:r>
              <a:rPr lang="en" sz="1300"/>
              <a:t> measurements may not be clinically useful</a:t>
            </a:r>
            <a:endParaRPr sz="1300"/>
          </a:p>
        </p:txBody>
      </p:sp>
      <p:sp>
        <p:nvSpPr>
          <p:cNvPr id="967" name="Google Shape;967;p47"/>
          <p:cNvSpPr txBox="1"/>
          <p:nvPr>
            <p:ph idx="6" type="subTitle"/>
          </p:nvPr>
        </p:nvSpPr>
        <p:spPr>
          <a:xfrm>
            <a:off x="866575" y="3458900"/>
            <a:ext cx="80823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*Adoption Strategy:</a:t>
            </a:r>
            <a:endParaRPr b="1"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300"/>
              <a:t>Focus on </a:t>
            </a:r>
            <a:r>
              <a:rPr b="1" lang="en" sz="1300"/>
              <a:t>provider adoption</a:t>
            </a:r>
            <a:r>
              <a:rPr lang="en" sz="1300"/>
              <a:t> rather than patient demand (nephrologists and emergency physicians)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300"/>
              <a:t>Demonstrate </a:t>
            </a:r>
            <a:r>
              <a:rPr b="1" lang="en" sz="1300"/>
              <a:t>health economic benefits</a:t>
            </a:r>
            <a:r>
              <a:rPr lang="en" sz="1300"/>
              <a:t> (reduced ICU stays, better outcomes)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300"/>
              <a:t>Work through </a:t>
            </a:r>
            <a:r>
              <a:rPr b="1" lang="en" sz="1300"/>
              <a:t>hospital purchasing</a:t>
            </a:r>
            <a:r>
              <a:rPr lang="en" sz="1300"/>
              <a:t> and </a:t>
            </a:r>
            <a:r>
              <a:rPr b="1" lang="en" sz="1300"/>
              <a:t>P&amp;T committees</a:t>
            </a:r>
            <a:endParaRPr b="1" sz="1300"/>
          </a:p>
        </p:txBody>
      </p:sp>
      <p:pic>
        <p:nvPicPr>
          <p:cNvPr id="968" name="Google Shape;968;p47" title="download (10).jpeg"/>
          <p:cNvPicPr preferRelativeResize="0"/>
          <p:nvPr>
            <p:ph idx="7" type="pic"/>
          </p:nvPr>
        </p:nvPicPr>
        <p:blipFill rotWithShape="1">
          <a:blip r:embed="rId3">
            <a:alphaModFix/>
          </a:blip>
          <a:srcRect b="31219" l="0" r="0" t="5364"/>
          <a:stretch/>
        </p:blipFill>
        <p:spPr>
          <a:xfrm>
            <a:off x="4189075" y="309400"/>
            <a:ext cx="1306200" cy="1021800"/>
          </a:xfrm>
          <a:prstGeom prst="roundRect">
            <a:avLst>
              <a:gd fmla="val 16667" name="adj"/>
            </a:avLst>
          </a:prstGeom>
        </p:spPr>
      </p:pic>
      <p:cxnSp>
        <p:nvCxnSpPr>
          <p:cNvPr id="969" name="Google Shape;969;p47"/>
          <p:cNvCxnSpPr/>
          <p:nvPr/>
        </p:nvCxnSpPr>
        <p:spPr>
          <a:xfrm>
            <a:off x="649794" y="1377531"/>
            <a:ext cx="0" cy="79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0" name="Google Shape;970;p47"/>
          <p:cNvCxnSpPr/>
          <p:nvPr/>
        </p:nvCxnSpPr>
        <p:spPr>
          <a:xfrm>
            <a:off x="649794" y="2507681"/>
            <a:ext cx="0" cy="79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1" name="Google Shape;971;p47"/>
          <p:cNvCxnSpPr/>
          <p:nvPr/>
        </p:nvCxnSpPr>
        <p:spPr>
          <a:xfrm>
            <a:off x="649794" y="3561631"/>
            <a:ext cx="0" cy="79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2" name="Google Shape;972;p47"/>
          <p:cNvSpPr txBox="1"/>
          <p:nvPr/>
        </p:nvSpPr>
        <p:spPr>
          <a:xfrm>
            <a:off x="5791700" y="404650"/>
            <a:ext cx="3092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MB, BCh, PHD, Nephrologist, </a:t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Medical University of South Carolina</a:t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Renal Replacement ICU</a:t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8"/>
          <p:cNvSpPr txBox="1"/>
          <p:nvPr>
            <p:ph idx="2" type="title"/>
          </p:nvPr>
        </p:nvSpPr>
        <p:spPr>
          <a:xfrm>
            <a:off x="529600" y="414451"/>
            <a:ext cx="5880900" cy="4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Dr. Emily Chang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48"/>
          <p:cNvSpPr txBox="1"/>
          <p:nvPr>
            <p:ph idx="1" type="subTitle"/>
          </p:nvPr>
        </p:nvSpPr>
        <p:spPr>
          <a:xfrm>
            <a:off x="857250" y="1403525"/>
            <a:ext cx="6551100" cy="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Direct Quote</a:t>
            </a:r>
            <a:r>
              <a:rPr b="1" lang="en" sz="1300"/>
              <a:t>:</a:t>
            </a:r>
            <a:endParaRPr b="1"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300"/>
              <a:t>“Estimates that approximately </a:t>
            </a:r>
            <a:r>
              <a:rPr b="1" lang="en" sz="1300"/>
              <a:t>10%</a:t>
            </a:r>
            <a:r>
              <a:rPr lang="en" sz="1300"/>
              <a:t> of patients might experience significant </a:t>
            </a:r>
            <a:r>
              <a:rPr b="1" lang="en" sz="1300"/>
              <a:t>electrolyte fluctuations</a:t>
            </a:r>
            <a:r>
              <a:rPr lang="en" sz="1300"/>
              <a:t>, particularly outside of </a:t>
            </a:r>
            <a:r>
              <a:rPr b="1" lang="en" sz="1300"/>
              <a:t>dialysis sessions</a:t>
            </a:r>
            <a:r>
              <a:rPr lang="en" sz="1300"/>
              <a:t> when electrolytes are not being </a:t>
            </a:r>
            <a:r>
              <a:rPr b="1" lang="en" sz="1300"/>
              <a:t>actively managed</a:t>
            </a:r>
            <a:r>
              <a:rPr lang="en" sz="1300"/>
              <a:t>”</a:t>
            </a:r>
            <a:endParaRPr sz="1300"/>
          </a:p>
        </p:txBody>
      </p:sp>
      <p:sp>
        <p:nvSpPr>
          <p:cNvPr id="979" name="Google Shape;979;p48"/>
          <p:cNvSpPr txBox="1"/>
          <p:nvPr>
            <p:ph idx="4" type="subTitle"/>
          </p:nvPr>
        </p:nvSpPr>
        <p:spPr>
          <a:xfrm>
            <a:off x="866575" y="2370225"/>
            <a:ext cx="669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Current Monitoring Practices</a:t>
            </a:r>
            <a:endParaRPr b="1" sz="13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b="1" lang="en" sz="1300">
                <a:latin typeface="Arial"/>
                <a:ea typeface="Arial"/>
                <a:cs typeface="Arial"/>
                <a:sym typeface="Arial"/>
              </a:rPr>
              <a:t>Labs</a:t>
            </a:r>
            <a:r>
              <a:rPr lang="en" sz="1300">
                <a:latin typeface="Arial"/>
                <a:ea typeface="Arial"/>
                <a:cs typeface="Arial"/>
                <a:sym typeface="Arial"/>
              </a:rPr>
              <a:t> are typically checked </a:t>
            </a:r>
            <a:r>
              <a:rPr b="1" lang="en" sz="1300">
                <a:latin typeface="Arial"/>
                <a:ea typeface="Arial"/>
                <a:cs typeface="Arial"/>
                <a:sym typeface="Arial"/>
              </a:rPr>
              <a:t>monthly</a:t>
            </a:r>
            <a:r>
              <a:rPr lang="en" sz="1300">
                <a:latin typeface="Arial"/>
                <a:ea typeface="Arial"/>
                <a:cs typeface="Arial"/>
                <a:sym typeface="Arial"/>
              </a:rPr>
              <a:t> for dialysis patients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More frequent </a:t>
            </a:r>
            <a:r>
              <a:rPr b="1" lang="en" sz="1300">
                <a:latin typeface="Arial"/>
                <a:ea typeface="Arial"/>
                <a:cs typeface="Arial"/>
                <a:sym typeface="Arial"/>
              </a:rPr>
              <a:t>monitoring</a:t>
            </a:r>
            <a:r>
              <a:rPr lang="en" sz="1300"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b="1" lang="en" sz="1300">
                <a:latin typeface="Arial"/>
                <a:ea typeface="Arial"/>
                <a:cs typeface="Arial"/>
                <a:sym typeface="Arial"/>
              </a:rPr>
              <a:t>unstable</a:t>
            </a:r>
            <a:r>
              <a:rPr lang="en" sz="1300">
                <a:latin typeface="Arial"/>
                <a:ea typeface="Arial"/>
                <a:cs typeface="Arial"/>
                <a:sym typeface="Arial"/>
              </a:rPr>
              <a:t> patients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b="1" lang="en" sz="1300">
                <a:latin typeface="Arial"/>
                <a:ea typeface="Arial"/>
                <a:cs typeface="Arial"/>
                <a:sym typeface="Arial"/>
              </a:rPr>
              <a:t>Current limitation:</a:t>
            </a:r>
            <a:r>
              <a:rPr lang="en" sz="1300">
                <a:latin typeface="Arial"/>
                <a:ea typeface="Arial"/>
                <a:cs typeface="Arial"/>
                <a:sym typeface="Arial"/>
              </a:rPr>
              <a:t> readings at the beginning of the month may not reflect levels later in the month</a:t>
            </a:r>
            <a:endParaRPr sz="1300"/>
          </a:p>
        </p:txBody>
      </p:sp>
      <p:sp>
        <p:nvSpPr>
          <p:cNvPr id="980" name="Google Shape;980;p48"/>
          <p:cNvSpPr txBox="1"/>
          <p:nvPr>
            <p:ph idx="6" type="subTitle"/>
          </p:nvPr>
        </p:nvSpPr>
        <p:spPr>
          <a:xfrm>
            <a:off x="866575" y="3611300"/>
            <a:ext cx="64728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Marketing</a:t>
            </a:r>
            <a:r>
              <a:rPr b="1" lang="en" sz="1300"/>
              <a:t> Strategy:</a:t>
            </a:r>
            <a:endParaRPr b="1"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300"/>
              <a:t>Should be positioned as an </a:t>
            </a:r>
            <a:r>
              <a:rPr b="1" lang="en" sz="1300"/>
              <a:t>electrolyte monitor</a:t>
            </a:r>
            <a:r>
              <a:rPr lang="en" sz="1300"/>
              <a:t> rather than specifically for </a:t>
            </a:r>
            <a:r>
              <a:rPr b="1" lang="en" sz="1300"/>
              <a:t>kidney</a:t>
            </a:r>
            <a:r>
              <a:rPr lang="en" sz="1300"/>
              <a:t> or </a:t>
            </a:r>
            <a:r>
              <a:rPr b="1" lang="en" sz="1300"/>
              <a:t>heart disease</a:t>
            </a:r>
            <a:endParaRPr b="1"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300"/>
              <a:t>Could benefit multiple </a:t>
            </a:r>
            <a:r>
              <a:rPr b="1" lang="en" sz="1300"/>
              <a:t>patient populations</a:t>
            </a:r>
            <a:r>
              <a:rPr lang="en" sz="1300"/>
              <a:t> with electrolyte concerns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300"/>
              <a:t>Consider both </a:t>
            </a:r>
            <a:r>
              <a:rPr b="1" lang="en" sz="1300"/>
              <a:t>patient-focused </a:t>
            </a:r>
            <a:r>
              <a:rPr lang="en" sz="1300"/>
              <a:t>and </a:t>
            </a:r>
            <a:r>
              <a:rPr b="1" lang="en" sz="1300"/>
              <a:t>physician-focused</a:t>
            </a:r>
            <a:r>
              <a:rPr lang="en" sz="1300"/>
              <a:t> approaches</a:t>
            </a:r>
            <a:endParaRPr sz="1300"/>
          </a:p>
        </p:txBody>
      </p:sp>
      <p:pic>
        <p:nvPicPr>
          <p:cNvPr id="981" name="Google Shape;981;p48" title="Emily_Chang.png"/>
          <p:cNvPicPr preferRelativeResize="0"/>
          <p:nvPr>
            <p:ph idx="7" type="pic"/>
          </p:nvPr>
        </p:nvPicPr>
        <p:blipFill rotWithShape="1">
          <a:blip r:embed="rId3">
            <a:alphaModFix/>
          </a:blip>
          <a:srcRect b="11960" l="0" r="0" t="6233"/>
          <a:stretch/>
        </p:blipFill>
        <p:spPr>
          <a:xfrm>
            <a:off x="3658925" y="282925"/>
            <a:ext cx="1272900" cy="1070100"/>
          </a:xfrm>
          <a:prstGeom prst="roundRect">
            <a:avLst>
              <a:gd fmla="val 16667" name="adj"/>
            </a:avLst>
          </a:prstGeom>
        </p:spPr>
      </p:pic>
      <p:cxnSp>
        <p:nvCxnSpPr>
          <p:cNvPr id="982" name="Google Shape;982;p48"/>
          <p:cNvCxnSpPr/>
          <p:nvPr/>
        </p:nvCxnSpPr>
        <p:spPr>
          <a:xfrm>
            <a:off x="649794" y="1377531"/>
            <a:ext cx="0" cy="79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3" name="Google Shape;983;p48"/>
          <p:cNvCxnSpPr/>
          <p:nvPr/>
        </p:nvCxnSpPr>
        <p:spPr>
          <a:xfrm>
            <a:off x="649794" y="2507681"/>
            <a:ext cx="0" cy="79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4" name="Google Shape;984;p48"/>
          <p:cNvCxnSpPr/>
          <p:nvPr/>
        </p:nvCxnSpPr>
        <p:spPr>
          <a:xfrm>
            <a:off x="649794" y="3637831"/>
            <a:ext cx="0" cy="79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5" name="Google Shape;985;p48"/>
          <p:cNvSpPr txBox="1"/>
          <p:nvPr/>
        </p:nvSpPr>
        <p:spPr>
          <a:xfrm>
            <a:off x="5334825" y="402325"/>
            <a:ext cx="3154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MD, Associate Professor</a:t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UNC School of Medicine</a:t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Chronic Kidney Patient Care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"/>
          <p:cNvSpPr txBox="1"/>
          <p:nvPr>
            <p:ph type="title"/>
          </p:nvPr>
        </p:nvSpPr>
        <p:spPr>
          <a:xfrm>
            <a:off x="2078793" y="1552700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Overview</a:t>
            </a:r>
            <a:endParaRPr/>
          </a:p>
        </p:txBody>
      </p:sp>
      <p:sp>
        <p:nvSpPr>
          <p:cNvPr id="329" name="Google Shape;329;p31"/>
          <p:cNvSpPr txBox="1"/>
          <p:nvPr>
            <p:ph idx="2" type="title"/>
          </p:nvPr>
        </p:nvSpPr>
        <p:spPr>
          <a:xfrm rot="3583">
            <a:off x="4802637" y="3200012"/>
            <a:ext cx="575700" cy="59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330" name="Google Shape;330;p31"/>
          <p:cNvSpPr txBox="1"/>
          <p:nvPr>
            <p:ph idx="4" type="title"/>
          </p:nvPr>
        </p:nvSpPr>
        <p:spPr>
          <a:xfrm>
            <a:off x="1254460" y="2675625"/>
            <a:ext cx="5748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31" name="Google Shape;331;p31"/>
          <p:cNvSpPr txBox="1"/>
          <p:nvPr>
            <p:ph idx="5" type="title"/>
          </p:nvPr>
        </p:nvSpPr>
        <p:spPr>
          <a:xfrm>
            <a:off x="2078793" y="2708477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 Proposition</a:t>
            </a:r>
            <a:endParaRPr/>
          </a:p>
        </p:txBody>
      </p:sp>
      <p:sp>
        <p:nvSpPr>
          <p:cNvPr id="332" name="Google Shape;332;p31"/>
          <p:cNvSpPr txBox="1"/>
          <p:nvPr>
            <p:ph idx="6" type="title"/>
          </p:nvPr>
        </p:nvSpPr>
        <p:spPr>
          <a:xfrm>
            <a:off x="2078803" y="3864250"/>
            <a:ext cx="3445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Commercial Strategy</a:t>
            </a:r>
            <a:endParaRPr/>
          </a:p>
        </p:txBody>
      </p:sp>
      <p:sp>
        <p:nvSpPr>
          <p:cNvPr id="333" name="Google Shape;333;p31"/>
          <p:cNvSpPr txBox="1"/>
          <p:nvPr>
            <p:ph idx="8" type="title"/>
          </p:nvPr>
        </p:nvSpPr>
        <p:spPr>
          <a:xfrm>
            <a:off x="5749668" y="3233465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Model</a:t>
            </a:r>
            <a:endParaRPr/>
          </a:p>
        </p:txBody>
      </p:sp>
      <p:sp>
        <p:nvSpPr>
          <p:cNvPr id="334" name="Google Shape;334;p31"/>
          <p:cNvSpPr txBox="1"/>
          <p:nvPr>
            <p:ph idx="9" type="title"/>
          </p:nvPr>
        </p:nvSpPr>
        <p:spPr>
          <a:xfrm>
            <a:off x="5749677" y="2077700"/>
            <a:ext cx="3136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KOL &amp; VOC Feedback</a:t>
            </a:r>
            <a:endParaRPr/>
          </a:p>
        </p:txBody>
      </p:sp>
      <p:sp>
        <p:nvSpPr>
          <p:cNvPr id="335" name="Google Shape;335;p31"/>
          <p:cNvSpPr txBox="1"/>
          <p:nvPr>
            <p:ph idx="13" type="title"/>
          </p:nvPr>
        </p:nvSpPr>
        <p:spPr>
          <a:xfrm rot="3581">
            <a:off x="4802589" y="2044988"/>
            <a:ext cx="576000" cy="5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336" name="Google Shape;336;p31"/>
          <p:cNvSpPr txBox="1"/>
          <p:nvPr>
            <p:ph idx="14" type="title"/>
          </p:nvPr>
        </p:nvSpPr>
        <p:spPr>
          <a:xfrm rot="1794">
            <a:off x="1254633" y="1519850"/>
            <a:ext cx="5748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37" name="Google Shape;337;p31"/>
          <p:cNvSpPr txBox="1"/>
          <p:nvPr>
            <p:ph idx="15" type="title"/>
          </p:nvPr>
        </p:nvSpPr>
        <p:spPr>
          <a:xfrm rot="1793">
            <a:off x="1254672" y="3831399"/>
            <a:ext cx="5751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338" name="Google Shape;338;p31"/>
          <p:cNvSpPr txBox="1"/>
          <p:nvPr>
            <p:ph idx="16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cxnSp>
        <p:nvCxnSpPr>
          <p:cNvPr id="339" name="Google Shape;339;p31"/>
          <p:cNvCxnSpPr/>
          <p:nvPr/>
        </p:nvCxnSpPr>
        <p:spPr>
          <a:xfrm>
            <a:off x="1932182" y="1477856"/>
            <a:ext cx="0" cy="67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0" name="Google Shape;340;p31"/>
          <p:cNvCxnSpPr/>
          <p:nvPr/>
        </p:nvCxnSpPr>
        <p:spPr>
          <a:xfrm>
            <a:off x="1932182" y="2633631"/>
            <a:ext cx="0" cy="67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31"/>
          <p:cNvCxnSpPr/>
          <p:nvPr/>
        </p:nvCxnSpPr>
        <p:spPr>
          <a:xfrm>
            <a:off x="1932182" y="3789406"/>
            <a:ext cx="0" cy="67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2" name="Google Shape;342;p31"/>
          <p:cNvCxnSpPr/>
          <p:nvPr/>
        </p:nvCxnSpPr>
        <p:spPr>
          <a:xfrm>
            <a:off x="5491032" y="2002843"/>
            <a:ext cx="0" cy="67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3" name="Google Shape;343;p31"/>
          <p:cNvCxnSpPr/>
          <p:nvPr/>
        </p:nvCxnSpPr>
        <p:spPr>
          <a:xfrm>
            <a:off x="5491032" y="3158618"/>
            <a:ext cx="0" cy="67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49"/>
          <p:cNvSpPr txBox="1"/>
          <p:nvPr>
            <p:ph idx="2" type="title"/>
          </p:nvPr>
        </p:nvSpPr>
        <p:spPr>
          <a:xfrm>
            <a:off x="529600" y="414451"/>
            <a:ext cx="5880900" cy="4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Dr. Huijie Li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49"/>
          <p:cNvSpPr txBox="1"/>
          <p:nvPr>
            <p:ph idx="1" type="subTitle"/>
          </p:nvPr>
        </p:nvSpPr>
        <p:spPr>
          <a:xfrm>
            <a:off x="857250" y="1174925"/>
            <a:ext cx="7632300" cy="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Current Technology Principles </a:t>
            </a:r>
            <a:r>
              <a:rPr i="1" lang="en" sz="1300"/>
              <a:t>(2021)</a:t>
            </a:r>
            <a:endParaRPr i="1"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300"/>
              <a:t>The sensor targets </a:t>
            </a:r>
            <a:r>
              <a:rPr b="1" lang="en" sz="1300"/>
              <a:t>interstitial fluid</a:t>
            </a:r>
            <a:r>
              <a:rPr lang="en" sz="1300"/>
              <a:t> (ISF) rather than </a:t>
            </a:r>
            <a:r>
              <a:rPr b="1" lang="en" sz="1300"/>
              <a:t>blood</a:t>
            </a:r>
            <a:endParaRPr b="1"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300"/>
              <a:t>Uses </a:t>
            </a:r>
            <a:r>
              <a:rPr b="1" lang="en" sz="1300"/>
              <a:t>ion-selective electrodes</a:t>
            </a:r>
            <a:r>
              <a:rPr lang="en" sz="1300"/>
              <a:t> with specialized membranes to detect specific electrolytes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i="1" lang="en" sz="1300"/>
              <a:t>In vivo </a:t>
            </a:r>
            <a:r>
              <a:rPr lang="en" sz="1300"/>
              <a:t>testing in </a:t>
            </a:r>
            <a:r>
              <a:rPr lang="en" sz="1300"/>
              <a:t>poultry for accuracy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992" name="Google Shape;992;p49"/>
          <p:cNvSpPr txBox="1"/>
          <p:nvPr>
            <p:ph idx="4" type="subTitle"/>
          </p:nvPr>
        </p:nvSpPr>
        <p:spPr>
          <a:xfrm>
            <a:off x="866575" y="2307900"/>
            <a:ext cx="7260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Current Challenges and Improvements</a:t>
            </a:r>
            <a:endParaRPr b="1" sz="13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b="1" lang="en" sz="1300">
                <a:latin typeface="Arial"/>
                <a:ea typeface="Arial"/>
                <a:cs typeface="Arial"/>
                <a:sym typeface="Arial"/>
              </a:rPr>
              <a:t>Biocompatibility</a:t>
            </a:r>
            <a:r>
              <a:rPr lang="en" sz="1300">
                <a:latin typeface="Arial"/>
                <a:ea typeface="Arial"/>
                <a:cs typeface="Arial"/>
                <a:sym typeface="Arial"/>
              </a:rPr>
              <a:t> issues with copper wire components; a</a:t>
            </a:r>
            <a:r>
              <a:rPr b="1" lang="en" sz="1300">
                <a:latin typeface="Arial"/>
                <a:ea typeface="Arial"/>
                <a:cs typeface="Arial"/>
                <a:sym typeface="Arial"/>
              </a:rPr>
              <a:t>nti-folding properties</a:t>
            </a:r>
            <a:endParaRPr b="1"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Prioritizing insertion </a:t>
            </a:r>
            <a:r>
              <a:rPr b="1" lang="en" sz="1300">
                <a:latin typeface="Arial"/>
                <a:ea typeface="Arial"/>
                <a:cs typeface="Arial"/>
                <a:sym typeface="Arial"/>
              </a:rPr>
              <a:t>shelf-life</a:t>
            </a:r>
            <a:r>
              <a:rPr lang="en" sz="1300">
                <a:latin typeface="Arial"/>
                <a:ea typeface="Arial"/>
                <a:cs typeface="Arial"/>
                <a:sym typeface="Arial"/>
              </a:rPr>
              <a:t> for at least two weeks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49"/>
          <p:cNvSpPr txBox="1"/>
          <p:nvPr>
            <p:ph idx="6" type="subTitle"/>
          </p:nvPr>
        </p:nvSpPr>
        <p:spPr>
          <a:xfrm>
            <a:off x="866575" y="3382700"/>
            <a:ext cx="80199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Future Plans and Considerations</a:t>
            </a:r>
            <a:endParaRPr b="1"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300"/>
              <a:t>Applying for </a:t>
            </a:r>
            <a:r>
              <a:rPr b="1" lang="en" sz="1300"/>
              <a:t>patents</a:t>
            </a:r>
            <a:r>
              <a:rPr lang="en" sz="1300"/>
              <a:t> through the University of Connecticut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300"/>
              <a:t>Hoping to attract </a:t>
            </a:r>
            <a:r>
              <a:rPr b="1" lang="en" sz="1300"/>
              <a:t>company interest</a:t>
            </a:r>
            <a:r>
              <a:rPr lang="en" sz="1300"/>
              <a:t> for potential </a:t>
            </a:r>
            <a:r>
              <a:rPr b="1" lang="en" sz="1300"/>
              <a:t>commercialization and partnerships </a:t>
            </a:r>
            <a:r>
              <a:rPr lang="en" sz="1300"/>
              <a:t>→ </a:t>
            </a:r>
            <a:r>
              <a:rPr i="1" lang="en" sz="1300"/>
              <a:t>ding ding!</a:t>
            </a:r>
            <a:endParaRPr i="1" sz="1300"/>
          </a:p>
        </p:txBody>
      </p:sp>
      <p:cxnSp>
        <p:nvCxnSpPr>
          <p:cNvPr id="994" name="Google Shape;994;p49"/>
          <p:cNvCxnSpPr/>
          <p:nvPr/>
        </p:nvCxnSpPr>
        <p:spPr>
          <a:xfrm>
            <a:off x="649794" y="1148931"/>
            <a:ext cx="0" cy="79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5" name="Google Shape;995;p49"/>
          <p:cNvCxnSpPr/>
          <p:nvPr/>
        </p:nvCxnSpPr>
        <p:spPr>
          <a:xfrm>
            <a:off x="649794" y="2279081"/>
            <a:ext cx="0" cy="79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6" name="Google Shape;996;p49"/>
          <p:cNvCxnSpPr/>
          <p:nvPr/>
        </p:nvCxnSpPr>
        <p:spPr>
          <a:xfrm>
            <a:off x="649794" y="3409231"/>
            <a:ext cx="0" cy="79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7" name="Google Shape;997;p49"/>
          <p:cNvSpPr txBox="1"/>
          <p:nvPr/>
        </p:nvSpPr>
        <p:spPr>
          <a:xfrm>
            <a:off x="5334825" y="402325"/>
            <a:ext cx="3809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PhD Student at University of Connecticut</a:t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Doctor of Engineering</a:t>
            </a:r>
            <a:endParaRPr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998" name="Google Shape;99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6524" y="233249"/>
            <a:ext cx="909600" cy="909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50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 Survey #1: User-Targeted Survey </a:t>
            </a:r>
            <a:endParaRPr/>
          </a:p>
        </p:txBody>
      </p:sp>
      <p:sp>
        <p:nvSpPr>
          <p:cNvPr id="1004" name="Google Shape;1004;p50"/>
          <p:cNvSpPr txBox="1"/>
          <p:nvPr/>
        </p:nvSpPr>
        <p:spPr>
          <a:xfrm>
            <a:off x="824700" y="1334700"/>
            <a:ext cx="3876300" cy="29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Research Questions:</a:t>
            </a:r>
            <a:endParaRPr b="1" sz="15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AutoNum type="arabicPeriod"/>
            </a:pPr>
            <a:r>
              <a:rPr lang="en" sz="1500">
                <a:solidFill>
                  <a:schemeClr val="dk1"/>
                </a:solidFill>
              </a:rPr>
              <a:t>What are </a:t>
            </a:r>
            <a:r>
              <a:rPr b="1" lang="en" sz="1500">
                <a:solidFill>
                  <a:schemeClr val="dk1"/>
                </a:solidFill>
              </a:rPr>
              <a:t>current perceptions</a:t>
            </a:r>
            <a:r>
              <a:rPr lang="en" sz="1500">
                <a:solidFill>
                  <a:schemeClr val="dk1"/>
                </a:solidFill>
              </a:rPr>
              <a:t> on how Na/K affects health conditions?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500">
                <a:solidFill>
                  <a:schemeClr val="dk1"/>
                </a:solidFill>
              </a:rPr>
              <a:t>Would people be </a:t>
            </a:r>
            <a:r>
              <a:rPr b="1" lang="en" sz="1500">
                <a:solidFill>
                  <a:schemeClr val="dk1"/>
                </a:solidFill>
              </a:rPr>
              <a:t>willing to use</a:t>
            </a:r>
            <a:r>
              <a:rPr lang="en" sz="1500">
                <a:solidFill>
                  <a:schemeClr val="dk1"/>
                </a:solidFill>
              </a:rPr>
              <a:t> an electrolyte monitor?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500">
                <a:solidFill>
                  <a:schemeClr val="dk1"/>
                </a:solidFill>
              </a:rPr>
              <a:t>What are the </a:t>
            </a:r>
            <a:r>
              <a:rPr b="1" lang="en" sz="1500">
                <a:solidFill>
                  <a:schemeClr val="dk1"/>
                </a:solidFill>
              </a:rPr>
              <a:t>limiting factors </a:t>
            </a:r>
            <a:r>
              <a:rPr lang="en" sz="1500">
                <a:solidFill>
                  <a:schemeClr val="dk1"/>
                </a:solidFill>
              </a:rPr>
              <a:t>to purchasing this device?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500">
                <a:solidFill>
                  <a:schemeClr val="dk1"/>
                </a:solidFill>
              </a:rPr>
              <a:t>Other thoughts?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500">
                <a:solidFill>
                  <a:schemeClr val="dk1"/>
                </a:solidFill>
              </a:rPr>
              <a:t>Demographics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005" name="Google Shape;1005;p50"/>
          <p:cNvSpPr txBox="1"/>
          <p:nvPr/>
        </p:nvSpPr>
        <p:spPr>
          <a:xfrm>
            <a:off x="781350" y="4247325"/>
            <a:ext cx="770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*We have one survey specific for </a:t>
            </a:r>
            <a:r>
              <a:rPr i="1" lang="en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3"/>
              </a:rPr>
              <a:t>CKD/dialysis</a:t>
            </a:r>
            <a:r>
              <a:rPr i="1"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and one for </a:t>
            </a:r>
            <a:r>
              <a:rPr i="1" lang="en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4"/>
              </a:rPr>
              <a:t>dysautonomia</a:t>
            </a:r>
            <a:endParaRPr i="1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006" name="Google Shape;1006;p50" title="Screenshot 2025-03-14 at 11.34.24 AM.png"/>
          <p:cNvPicPr preferRelativeResize="0"/>
          <p:nvPr/>
        </p:nvPicPr>
        <p:blipFill rotWithShape="1">
          <a:blip r:embed="rId5">
            <a:alphaModFix/>
          </a:blip>
          <a:srcRect b="0" l="1341" r="0" t="0"/>
          <a:stretch/>
        </p:blipFill>
        <p:spPr>
          <a:xfrm>
            <a:off x="4816100" y="1334687"/>
            <a:ext cx="3289875" cy="24741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5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 Survey #1: User-Targeted Survey </a:t>
            </a:r>
            <a:endParaRPr/>
          </a:p>
        </p:txBody>
      </p:sp>
      <p:pic>
        <p:nvPicPr>
          <p:cNvPr id="1012" name="Google Shape;1012;p51" title="Screenshot 2025-03-14 at 11.42.26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150" y="1244425"/>
            <a:ext cx="2773701" cy="35942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3" name="Google Shape;1013;p51" title="Screenshot 2025-03-14 at 11.42.49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0475" y="1237634"/>
            <a:ext cx="2773701" cy="360106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5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 Survey #1: User-Targeted Survey </a:t>
            </a:r>
            <a:endParaRPr/>
          </a:p>
        </p:txBody>
      </p:sp>
      <p:graphicFrame>
        <p:nvGraphicFramePr>
          <p:cNvPr id="1019" name="Google Shape;1019;p52"/>
          <p:cNvGraphicFramePr/>
          <p:nvPr/>
        </p:nvGraphicFramePr>
        <p:xfrm>
          <a:off x="715100" y="162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{33F6ECF8-1203-4EE2-AF59-A5A6704C0563}</a:tableStyleId>
              </a:tblPr>
              <a:tblGrid>
                <a:gridCol w="1464325"/>
                <a:gridCol w="1464325"/>
                <a:gridCol w="794050"/>
              </a:tblGrid>
              <a:tr h="651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arlow ExtraBold"/>
                          <a:ea typeface="Barlow ExtraBold"/>
                          <a:cs typeface="Barlow ExtraBold"/>
                          <a:sym typeface="Barlow ExtraBold"/>
                        </a:rPr>
                        <a:t>Category</a:t>
                      </a:r>
                      <a:endParaRPr sz="1100">
                        <a:solidFill>
                          <a:schemeClr val="dk1"/>
                        </a:solidFill>
                        <a:latin typeface="Barlow ExtraBold"/>
                        <a:ea typeface="Barlow ExtraBold"/>
                        <a:cs typeface="Barlow ExtraBold"/>
                        <a:sym typeface="Barlow ExtraBold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arlow ExtraBold"/>
                          <a:ea typeface="Barlow ExtraBold"/>
                          <a:cs typeface="Barlow ExtraBold"/>
                          <a:sym typeface="Barlow ExtraBold"/>
                        </a:rPr>
                        <a:t>Contacted</a:t>
                      </a:r>
                      <a:endParaRPr sz="1100">
                        <a:solidFill>
                          <a:schemeClr val="dk1"/>
                        </a:solidFill>
                        <a:latin typeface="Barlow ExtraBold"/>
                        <a:ea typeface="Barlow ExtraBold"/>
                        <a:cs typeface="Barlow ExtraBold"/>
                        <a:sym typeface="Barlow ExtraBold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arlow ExtraBold"/>
                          <a:ea typeface="Barlow ExtraBold"/>
                          <a:cs typeface="Barlow ExtraBold"/>
                          <a:sym typeface="Barlow ExtraBold"/>
                        </a:rPr>
                        <a:t>Heard From</a:t>
                      </a:r>
                      <a:endParaRPr sz="1100">
                        <a:solidFill>
                          <a:schemeClr val="dk1"/>
                        </a:solidFill>
                        <a:latin typeface="Barlow ExtraBold"/>
                        <a:ea typeface="Barlow ExtraBold"/>
                        <a:cs typeface="Barlow ExtraBold"/>
                        <a:sym typeface="Barlow ExtraBold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Kidney Disease Groups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22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3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Dysautonomia Groups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10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Social Media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Reddit, Linkedin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?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20" name="Google Shape;1020;p52"/>
          <p:cNvSpPr txBox="1"/>
          <p:nvPr/>
        </p:nvSpPr>
        <p:spPr>
          <a:xfrm>
            <a:off x="4845050" y="1460375"/>
            <a:ext cx="31770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Challenges</a:t>
            </a:r>
            <a:r>
              <a:rPr lang="en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:</a:t>
            </a:r>
            <a:endParaRPr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400"/>
              <a:buFont typeface="Arimo"/>
              <a:buChar char="●"/>
            </a:pPr>
            <a:r>
              <a:rPr lang="en" u="sng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Difficult to </a:t>
            </a:r>
            <a:r>
              <a:rPr lang="en" u="sng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receive</a:t>
            </a:r>
            <a:r>
              <a:rPr lang="en" u="sng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 responses</a:t>
            </a:r>
            <a:r>
              <a:rPr lang="en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 from support group administrators</a:t>
            </a:r>
            <a:endParaRPr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400"/>
              <a:buFont typeface="Arimo"/>
              <a:buChar char="●"/>
            </a:pPr>
            <a:r>
              <a:rPr lang="en" u="sng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High level regulation</a:t>
            </a:r>
            <a:r>
              <a:rPr lang="en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 and confidentiality </a:t>
            </a:r>
            <a:r>
              <a:rPr lang="en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practices</a:t>
            </a:r>
            <a:endParaRPr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400"/>
              <a:buFont typeface="Arimo"/>
              <a:buChar char="●"/>
            </a:pPr>
            <a:r>
              <a:rPr lang="en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Lack of places to post flyers </a:t>
            </a:r>
            <a:endParaRPr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21" name="Google Shape;1021;p52"/>
          <p:cNvSpPr txBox="1"/>
          <p:nvPr/>
        </p:nvSpPr>
        <p:spPr>
          <a:xfrm>
            <a:off x="4845267" y="1104300"/>
            <a:ext cx="35784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62036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1022" name="Google Shape;1022;p52"/>
          <p:cNvSpPr txBox="1"/>
          <p:nvPr/>
        </p:nvSpPr>
        <p:spPr>
          <a:xfrm>
            <a:off x="4928250" y="3446700"/>
            <a:ext cx="378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We have a total of 16 survey responses.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53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 Survey #2: Provider-Targeted Survey </a:t>
            </a:r>
            <a:endParaRPr/>
          </a:p>
        </p:txBody>
      </p:sp>
      <p:sp>
        <p:nvSpPr>
          <p:cNvPr id="1028" name="Google Shape;1028;p53"/>
          <p:cNvSpPr txBox="1"/>
          <p:nvPr/>
        </p:nvSpPr>
        <p:spPr>
          <a:xfrm>
            <a:off x="781350" y="1337625"/>
            <a:ext cx="4379400" cy="29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Research Questions:</a:t>
            </a:r>
            <a:endParaRPr b="1" sz="15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500">
                <a:solidFill>
                  <a:schemeClr val="dk1"/>
                </a:solidFill>
              </a:rPr>
              <a:t>What are the</a:t>
            </a:r>
            <a:r>
              <a:rPr b="1" lang="en" sz="1500">
                <a:solidFill>
                  <a:schemeClr val="dk1"/>
                </a:solidFill>
              </a:rPr>
              <a:t> biggest challenges and limitations</a:t>
            </a:r>
            <a:r>
              <a:rPr lang="en" sz="1500">
                <a:solidFill>
                  <a:schemeClr val="dk1"/>
                </a:solidFill>
              </a:rPr>
              <a:t> in current Na+/K monitoring practices in inpatient and critical care settings?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500">
                <a:solidFill>
                  <a:schemeClr val="dk1"/>
                </a:solidFill>
              </a:rPr>
              <a:t>What are the key factors</a:t>
            </a:r>
            <a:r>
              <a:rPr b="1" lang="en" sz="1500">
                <a:solidFill>
                  <a:schemeClr val="dk1"/>
                </a:solidFill>
              </a:rPr>
              <a:t> influencing the adoption </a:t>
            </a:r>
            <a:r>
              <a:rPr lang="en" sz="1500">
                <a:solidFill>
                  <a:schemeClr val="dk1"/>
                </a:solidFill>
              </a:rPr>
              <a:t>of real-time Na+/K monitoring technology?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500">
                <a:solidFill>
                  <a:schemeClr val="dk1"/>
                </a:solidFill>
              </a:rPr>
              <a:t>How could real-time electrolyte monitoring </a:t>
            </a:r>
            <a:r>
              <a:rPr b="1" lang="en" sz="1500">
                <a:solidFill>
                  <a:schemeClr val="dk1"/>
                </a:solidFill>
              </a:rPr>
              <a:t>improve</a:t>
            </a:r>
            <a:r>
              <a:rPr lang="en" sz="1500">
                <a:solidFill>
                  <a:schemeClr val="dk1"/>
                </a:solidFill>
              </a:rPr>
              <a:t> </a:t>
            </a:r>
            <a:r>
              <a:rPr b="1" lang="en" sz="1500">
                <a:solidFill>
                  <a:schemeClr val="dk1"/>
                </a:solidFill>
              </a:rPr>
              <a:t>patient outcomes</a:t>
            </a:r>
            <a:r>
              <a:rPr lang="en" sz="1500">
                <a:solidFill>
                  <a:schemeClr val="dk1"/>
                </a:solidFill>
              </a:rPr>
              <a:t>, clinical decision-making, and health economics?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029" name="Google Shape;1029;p53"/>
          <p:cNvSpPr txBox="1"/>
          <p:nvPr/>
        </p:nvSpPr>
        <p:spPr>
          <a:xfrm>
            <a:off x="5644200" y="2017650"/>
            <a:ext cx="1719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This </a:t>
            </a:r>
            <a:r>
              <a:rPr lang="en" sz="15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3"/>
              </a:rPr>
              <a:t>survey</a:t>
            </a:r>
            <a:r>
              <a:rPr lang="en"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is designed to be direct, highly informative, and targeted toward </a:t>
            </a:r>
            <a:r>
              <a:rPr lang="en"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professionals. </a:t>
            </a:r>
            <a:endParaRPr sz="15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54"/>
          <p:cNvSpPr txBox="1"/>
          <p:nvPr>
            <p:ph type="title"/>
          </p:nvPr>
        </p:nvSpPr>
        <p:spPr>
          <a:xfrm>
            <a:off x="720000" y="3114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 Survey #2 - Provider Targeted Survey </a:t>
            </a:r>
            <a:endParaRPr/>
          </a:p>
        </p:txBody>
      </p:sp>
      <p:sp>
        <p:nvSpPr>
          <p:cNvPr id="1035" name="Google Shape;1035;p54"/>
          <p:cNvSpPr txBox="1"/>
          <p:nvPr/>
        </p:nvSpPr>
        <p:spPr>
          <a:xfrm>
            <a:off x="772025" y="3410300"/>
            <a:ext cx="8032500" cy="13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Thought Process:</a:t>
            </a:r>
            <a:endParaRPr b="1" sz="15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→ Providers would determine adoption of technology in practice </a:t>
            </a:r>
            <a:endParaRPr sz="15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→ Providers would use the technology/determine feasibility </a:t>
            </a:r>
            <a:endParaRPr sz="15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→ Providers would tell patients </a:t>
            </a:r>
            <a:endParaRPr sz="15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→ Patients could buy the technology</a:t>
            </a:r>
            <a:r>
              <a:rPr lang="en" sz="1200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12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36" name="Google Shape;1036;p54"/>
          <p:cNvSpPr txBox="1"/>
          <p:nvPr/>
        </p:nvSpPr>
        <p:spPr>
          <a:xfrm>
            <a:off x="4186300" y="1477725"/>
            <a:ext cx="3723600" cy="23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400"/>
              <a:buFont typeface="Arimo"/>
              <a:buChar char="●"/>
            </a:pPr>
            <a:r>
              <a:rPr lang="en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Primary focus: </a:t>
            </a:r>
            <a:r>
              <a:rPr lang="en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Mix of in-patient and out-patient KOLs </a:t>
            </a:r>
            <a:endParaRPr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400"/>
              <a:buFont typeface="Arimo"/>
              <a:buChar char="○"/>
            </a:pPr>
            <a:r>
              <a:rPr lang="en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Doctors/nurses/clinical staff are really busy</a:t>
            </a:r>
            <a:endParaRPr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62036"/>
              </a:buClr>
              <a:buSzPts val="1400"/>
              <a:buFont typeface="Arimo"/>
              <a:buChar char="●"/>
            </a:pPr>
            <a:r>
              <a:rPr lang="en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Again, </a:t>
            </a:r>
            <a:r>
              <a:rPr lang="en" u="sng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difficult to distribute survey</a:t>
            </a:r>
            <a:r>
              <a:rPr lang="en">
                <a:solidFill>
                  <a:srgbClr val="062036"/>
                </a:solidFill>
                <a:latin typeface="Arimo"/>
                <a:ea typeface="Arimo"/>
                <a:cs typeface="Arimo"/>
                <a:sym typeface="Arimo"/>
              </a:rPr>
              <a:t> and dependent on spread through KOLs</a:t>
            </a:r>
            <a:endParaRPr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6203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37" name="Google Shape;1037;p54"/>
          <p:cNvSpPr txBox="1"/>
          <p:nvPr/>
        </p:nvSpPr>
        <p:spPr>
          <a:xfrm>
            <a:off x="4459392" y="1112975"/>
            <a:ext cx="35784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62036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Challenges</a:t>
            </a:r>
            <a:endParaRPr sz="1800">
              <a:solidFill>
                <a:srgbClr val="062036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pic>
        <p:nvPicPr>
          <p:cNvPr id="1038" name="Google Shape;1038;p54" title="Screenshot 2025-03-17 at 3.17.1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028100"/>
            <a:ext cx="3336024" cy="2229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55"/>
          <p:cNvSpPr txBox="1"/>
          <p:nvPr>
            <p:ph type="title"/>
          </p:nvPr>
        </p:nvSpPr>
        <p:spPr>
          <a:xfrm rot="243">
            <a:off x="810450" y="1418775"/>
            <a:ext cx="42375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Business Model Canvas</a:t>
            </a:r>
            <a:endParaRPr sz="4800"/>
          </a:p>
        </p:txBody>
      </p:sp>
      <p:cxnSp>
        <p:nvCxnSpPr>
          <p:cNvPr id="1044" name="Google Shape;1044;p55"/>
          <p:cNvCxnSpPr/>
          <p:nvPr/>
        </p:nvCxnSpPr>
        <p:spPr>
          <a:xfrm>
            <a:off x="648600" y="2930026"/>
            <a:ext cx="3918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45" name="Google Shape;1045;p55"/>
          <p:cNvGrpSpPr/>
          <p:nvPr/>
        </p:nvGrpSpPr>
        <p:grpSpPr>
          <a:xfrm>
            <a:off x="5107398" y="1028896"/>
            <a:ext cx="3316600" cy="3510950"/>
            <a:chOff x="5107398" y="1028896"/>
            <a:chExt cx="3316600" cy="3510950"/>
          </a:xfrm>
        </p:grpSpPr>
        <p:sp>
          <p:nvSpPr>
            <p:cNvPr id="1046" name="Google Shape;1046;p55"/>
            <p:cNvSpPr/>
            <p:nvPr/>
          </p:nvSpPr>
          <p:spPr>
            <a:xfrm>
              <a:off x="5950425" y="3979512"/>
              <a:ext cx="242973" cy="242982"/>
            </a:xfrm>
            <a:custGeom>
              <a:rect b="b" l="l" r="r" t="t"/>
              <a:pathLst>
                <a:path extrusionOk="0" h="83213" w="83210">
                  <a:moveTo>
                    <a:pt x="78606" y="24278"/>
                  </a:moveTo>
                  <a:lnTo>
                    <a:pt x="63538" y="24278"/>
                  </a:lnTo>
                  <a:cubicBezTo>
                    <a:pt x="61026" y="24278"/>
                    <a:pt x="58933" y="22268"/>
                    <a:pt x="58933" y="19673"/>
                  </a:cubicBezTo>
                  <a:lnTo>
                    <a:pt x="58933" y="4604"/>
                  </a:lnTo>
                  <a:cubicBezTo>
                    <a:pt x="58933" y="2093"/>
                    <a:pt x="56924" y="0"/>
                    <a:pt x="54329" y="0"/>
                  </a:cubicBezTo>
                  <a:lnTo>
                    <a:pt x="28881" y="0"/>
                  </a:lnTo>
                  <a:cubicBezTo>
                    <a:pt x="26369" y="0"/>
                    <a:pt x="24277" y="2009"/>
                    <a:pt x="24277" y="4604"/>
                  </a:cubicBezTo>
                  <a:lnTo>
                    <a:pt x="24277" y="19673"/>
                  </a:lnTo>
                  <a:cubicBezTo>
                    <a:pt x="24277" y="22185"/>
                    <a:pt x="22268" y="24278"/>
                    <a:pt x="19672" y="24278"/>
                  </a:cubicBezTo>
                  <a:lnTo>
                    <a:pt x="4604" y="24278"/>
                  </a:lnTo>
                  <a:cubicBezTo>
                    <a:pt x="2093" y="24278"/>
                    <a:pt x="0" y="26287"/>
                    <a:pt x="0" y="28882"/>
                  </a:cubicBezTo>
                  <a:lnTo>
                    <a:pt x="0" y="54331"/>
                  </a:lnTo>
                  <a:cubicBezTo>
                    <a:pt x="0" y="56843"/>
                    <a:pt x="2009" y="58936"/>
                    <a:pt x="4604" y="58936"/>
                  </a:cubicBezTo>
                  <a:lnTo>
                    <a:pt x="19672" y="58936"/>
                  </a:lnTo>
                  <a:cubicBezTo>
                    <a:pt x="22184" y="58936"/>
                    <a:pt x="24277" y="60945"/>
                    <a:pt x="24277" y="63540"/>
                  </a:cubicBezTo>
                  <a:lnTo>
                    <a:pt x="24277" y="78609"/>
                  </a:lnTo>
                  <a:cubicBezTo>
                    <a:pt x="24277" y="81121"/>
                    <a:pt x="26286" y="83213"/>
                    <a:pt x="28881" y="83213"/>
                  </a:cubicBezTo>
                  <a:lnTo>
                    <a:pt x="54329" y="83213"/>
                  </a:lnTo>
                  <a:cubicBezTo>
                    <a:pt x="56841" y="83213"/>
                    <a:pt x="58933" y="81204"/>
                    <a:pt x="58933" y="78609"/>
                  </a:cubicBezTo>
                  <a:lnTo>
                    <a:pt x="58933" y="63540"/>
                  </a:lnTo>
                  <a:cubicBezTo>
                    <a:pt x="58933" y="61029"/>
                    <a:pt x="60942" y="58936"/>
                    <a:pt x="63538" y="58936"/>
                  </a:cubicBezTo>
                  <a:lnTo>
                    <a:pt x="78606" y="58936"/>
                  </a:lnTo>
                  <a:cubicBezTo>
                    <a:pt x="81117" y="58936"/>
                    <a:pt x="83210" y="56927"/>
                    <a:pt x="83210" y="54331"/>
                  </a:cubicBezTo>
                  <a:lnTo>
                    <a:pt x="83210" y="28882"/>
                  </a:lnTo>
                  <a:cubicBezTo>
                    <a:pt x="83210" y="26287"/>
                    <a:pt x="81201" y="24278"/>
                    <a:pt x="78606" y="24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5"/>
            <p:cNvSpPr/>
            <p:nvPr/>
          </p:nvSpPr>
          <p:spPr>
            <a:xfrm flipH="1" rot="-5400000">
              <a:off x="7854252" y="1954954"/>
              <a:ext cx="242973" cy="242982"/>
            </a:xfrm>
            <a:custGeom>
              <a:rect b="b" l="l" r="r" t="t"/>
              <a:pathLst>
                <a:path extrusionOk="0" h="83213" w="83210">
                  <a:moveTo>
                    <a:pt x="78606" y="24278"/>
                  </a:moveTo>
                  <a:lnTo>
                    <a:pt x="63538" y="24278"/>
                  </a:lnTo>
                  <a:cubicBezTo>
                    <a:pt x="61026" y="24278"/>
                    <a:pt x="58933" y="22268"/>
                    <a:pt x="58933" y="19673"/>
                  </a:cubicBezTo>
                  <a:lnTo>
                    <a:pt x="58933" y="4604"/>
                  </a:lnTo>
                  <a:cubicBezTo>
                    <a:pt x="58933" y="2093"/>
                    <a:pt x="56924" y="0"/>
                    <a:pt x="54329" y="0"/>
                  </a:cubicBezTo>
                  <a:lnTo>
                    <a:pt x="28881" y="0"/>
                  </a:lnTo>
                  <a:cubicBezTo>
                    <a:pt x="26369" y="0"/>
                    <a:pt x="24277" y="2009"/>
                    <a:pt x="24277" y="4604"/>
                  </a:cubicBezTo>
                  <a:lnTo>
                    <a:pt x="24277" y="19673"/>
                  </a:lnTo>
                  <a:cubicBezTo>
                    <a:pt x="24277" y="22185"/>
                    <a:pt x="22268" y="24278"/>
                    <a:pt x="19672" y="24278"/>
                  </a:cubicBezTo>
                  <a:lnTo>
                    <a:pt x="4604" y="24278"/>
                  </a:lnTo>
                  <a:cubicBezTo>
                    <a:pt x="2093" y="24278"/>
                    <a:pt x="0" y="26287"/>
                    <a:pt x="0" y="28882"/>
                  </a:cubicBezTo>
                  <a:lnTo>
                    <a:pt x="0" y="54331"/>
                  </a:lnTo>
                  <a:cubicBezTo>
                    <a:pt x="0" y="56843"/>
                    <a:pt x="2009" y="58936"/>
                    <a:pt x="4604" y="58936"/>
                  </a:cubicBezTo>
                  <a:lnTo>
                    <a:pt x="19672" y="58936"/>
                  </a:lnTo>
                  <a:cubicBezTo>
                    <a:pt x="22184" y="58936"/>
                    <a:pt x="24277" y="60945"/>
                    <a:pt x="24277" y="63540"/>
                  </a:cubicBezTo>
                  <a:lnTo>
                    <a:pt x="24277" y="78609"/>
                  </a:lnTo>
                  <a:cubicBezTo>
                    <a:pt x="24277" y="81121"/>
                    <a:pt x="26286" y="83213"/>
                    <a:pt x="28881" y="83213"/>
                  </a:cubicBezTo>
                  <a:lnTo>
                    <a:pt x="54329" y="83213"/>
                  </a:lnTo>
                  <a:cubicBezTo>
                    <a:pt x="56841" y="83213"/>
                    <a:pt x="58933" y="81204"/>
                    <a:pt x="58933" y="78609"/>
                  </a:cubicBezTo>
                  <a:lnTo>
                    <a:pt x="58933" y="63540"/>
                  </a:lnTo>
                  <a:cubicBezTo>
                    <a:pt x="58933" y="61029"/>
                    <a:pt x="60942" y="58936"/>
                    <a:pt x="63538" y="58936"/>
                  </a:cubicBezTo>
                  <a:lnTo>
                    <a:pt x="78606" y="58936"/>
                  </a:lnTo>
                  <a:cubicBezTo>
                    <a:pt x="81117" y="58936"/>
                    <a:pt x="83210" y="56927"/>
                    <a:pt x="83210" y="54331"/>
                  </a:cubicBezTo>
                  <a:lnTo>
                    <a:pt x="83210" y="28882"/>
                  </a:lnTo>
                  <a:cubicBezTo>
                    <a:pt x="83210" y="26287"/>
                    <a:pt x="81201" y="24278"/>
                    <a:pt x="78606" y="24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5"/>
            <p:cNvSpPr/>
            <p:nvPr/>
          </p:nvSpPr>
          <p:spPr>
            <a:xfrm flipH="1" rot="-5400000">
              <a:off x="8338198" y="1659246"/>
              <a:ext cx="85800" cy="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049" name="Google Shape;1049;p55"/>
            <p:cNvSpPr/>
            <p:nvPr/>
          </p:nvSpPr>
          <p:spPr>
            <a:xfrm flipH="1" rot="-5400000">
              <a:off x="5193210" y="3639071"/>
              <a:ext cx="85800" cy="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050" name="Google Shape;1050;p55"/>
            <p:cNvSpPr/>
            <p:nvPr/>
          </p:nvSpPr>
          <p:spPr>
            <a:xfrm flipH="1" rot="-5400000">
              <a:off x="5107398" y="1028896"/>
              <a:ext cx="85800" cy="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051" name="Google Shape;1051;p55"/>
            <p:cNvSpPr/>
            <p:nvPr/>
          </p:nvSpPr>
          <p:spPr>
            <a:xfrm flipH="1" rot="-5400000">
              <a:off x="5792823" y="4454046"/>
              <a:ext cx="85800" cy="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052" name="Google Shape;1052;p55"/>
          <p:cNvGrpSpPr/>
          <p:nvPr/>
        </p:nvGrpSpPr>
        <p:grpSpPr>
          <a:xfrm>
            <a:off x="5186902" y="1206529"/>
            <a:ext cx="2316498" cy="2069914"/>
            <a:chOff x="7737869" y="3320124"/>
            <a:chExt cx="304190" cy="294679"/>
          </a:xfrm>
        </p:grpSpPr>
        <p:sp>
          <p:nvSpPr>
            <p:cNvPr id="1053" name="Google Shape;1053;p55"/>
            <p:cNvSpPr/>
            <p:nvPr/>
          </p:nvSpPr>
          <p:spPr>
            <a:xfrm>
              <a:off x="7756304" y="3320124"/>
              <a:ext cx="285754" cy="81289"/>
            </a:xfrm>
            <a:custGeom>
              <a:rect b="b" l="l" r="r" t="t"/>
              <a:pathLst>
                <a:path extrusionOk="0" h="81289" w="285754">
                  <a:moveTo>
                    <a:pt x="276430" y="0"/>
                  </a:moveTo>
                  <a:lnTo>
                    <a:pt x="9325" y="0"/>
                  </a:lnTo>
                  <a:cubicBezTo>
                    <a:pt x="4188" y="0"/>
                    <a:pt x="0" y="4188"/>
                    <a:pt x="0" y="9325"/>
                  </a:cubicBezTo>
                  <a:lnTo>
                    <a:pt x="0" y="27931"/>
                  </a:lnTo>
                  <a:lnTo>
                    <a:pt x="61909" y="27931"/>
                  </a:lnTo>
                  <a:cubicBezTo>
                    <a:pt x="65276" y="27931"/>
                    <a:pt x="68341" y="29744"/>
                    <a:pt x="69982" y="32680"/>
                  </a:cubicBezTo>
                  <a:lnTo>
                    <a:pt x="89409" y="67173"/>
                  </a:lnTo>
                  <a:cubicBezTo>
                    <a:pt x="91050" y="70108"/>
                    <a:pt x="94158" y="71921"/>
                    <a:pt x="97482" y="71921"/>
                  </a:cubicBezTo>
                  <a:lnTo>
                    <a:pt x="276430" y="71921"/>
                  </a:lnTo>
                  <a:cubicBezTo>
                    <a:pt x="281610" y="71921"/>
                    <a:pt x="285755" y="76109"/>
                    <a:pt x="285755" y="81289"/>
                  </a:cubicBezTo>
                  <a:lnTo>
                    <a:pt x="285755" y="9368"/>
                  </a:lnTo>
                  <a:cubicBezTo>
                    <a:pt x="285755" y="4144"/>
                    <a:pt x="281567" y="0"/>
                    <a:pt x="276430" y="0"/>
                  </a:cubicBezTo>
                  <a:close/>
                </a:path>
              </a:pathLst>
            </a:custGeom>
            <a:solidFill>
              <a:srgbClr val="FBC7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5"/>
            <p:cNvSpPr/>
            <p:nvPr/>
          </p:nvSpPr>
          <p:spPr>
            <a:xfrm>
              <a:off x="7756304" y="3320124"/>
              <a:ext cx="285754" cy="81289"/>
            </a:xfrm>
            <a:custGeom>
              <a:rect b="b" l="l" r="r" t="t"/>
              <a:pathLst>
                <a:path extrusionOk="0" h="81289" w="285754">
                  <a:moveTo>
                    <a:pt x="276430" y="0"/>
                  </a:moveTo>
                  <a:lnTo>
                    <a:pt x="9325" y="0"/>
                  </a:lnTo>
                  <a:cubicBezTo>
                    <a:pt x="4188" y="0"/>
                    <a:pt x="0" y="4188"/>
                    <a:pt x="0" y="9325"/>
                  </a:cubicBezTo>
                  <a:lnTo>
                    <a:pt x="0" y="27931"/>
                  </a:lnTo>
                  <a:lnTo>
                    <a:pt x="61909" y="27931"/>
                  </a:lnTo>
                  <a:cubicBezTo>
                    <a:pt x="65276" y="27931"/>
                    <a:pt x="68341" y="29744"/>
                    <a:pt x="69982" y="32680"/>
                  </a:cubicBezTo>
                  <a:lnTo>
                    <a:pt x="89409" y="67173"/>
                  </a:lnTo>
                  <a:cubicBezTo>
                    <a:pt x="91050" y="70108"/>
                    <a:pt x="94158" y="71921"/>
                    <a:pt x="97482" y="71921"/>
                  </a:cubicBezTo>
                  <a:lnTo>
                    <a:pt x="276430" y="71921"/>
                  </a:lnTo>
                  <a:cubicBezTo>
                    <a:pt x="281610" y="71921"/>
                    <a:pt x="285755" y="76109"/>
                    <a:pt x="285755" y="81289"/>
                  </a:cubicBezTo>
                  <a:lnTo>
                    <a:pt x="285755" y="9368"/>
                  </a:lnTo>
                  <a:cubicBezTo>
                    <a:pt x="285755" y="4144"/>
                    <a:pt x="281567" y="0"/>
                    <a:pt x="276430" y="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5"/>
            <p:cNvSpPr/>
            <p:nvPr/>
          </p:nvSpPr>
          <p:spPr>
            <a:xfrm>
              <a:off x="7756261" y="3327852"/>
              <a:ext cx="285797" cy="73475"/>
            </a:xfrm>
            <a:custGeom>
              <a:rect b="b" l="l" r="r" t="t"/>
              <a:pathLst>
                <a:path extrusionOk="0" h="73475" w="285797">
                  <a:moveTo>
                    <a:pt x="276430" y="43947"/>
                  </a:moveTo>
                  <a:lnTo>
                    <a:pt x="108707" y="43947"/>
                  </a:lnTo>
                  <a:cubicBezTo>
                    <a:pt x="105469" y="43947"/>
                    <a:pt x="102490" y="42220"/>
                    <a:pt x="100893" y="39414"/>
                  </a:cubicBezTo>
                  <a:lnTo>
                    <a:pt x="86516" y="14030"/>
                  </a:lnTo>
                  <a:cubicBezTo>
                    <a:pt x="81595" y="5396"/>
                    <a:pt x="72356" y="0"/>
                    <a:pt x="62340" y="0"/>
                  </a:cubicBezTo>
                  <a:lnTo>
                    <a:pt x="259" y="0"/>
                  </a:lnTo>
                  <a:cubicBezTo>
                    <a:pt x="86" y="691"/>
                    <a:pt x="0" y="1381"/>
                    <a:pt x="0" y="2115"/>
                  </a:cubicBezTo>
                  <a:lnTo>
                    <a:pt x="0" y="20204"/>
                  </a:lnTo>
                  <a:lnTo>
                    <a:pt x="62340" y="20204"/>
                  </a:lnTo>
                  <a:cubicBezTo>
                    <a:pt x="65708" y="20204"/>
                    <a:pt x="68816" y="22017"/>
                    <a:pt x="70500" y="24952"/>
                  </a:cubicBezTo>
                  <a:lnTo>
                    <a:pt x="90056" y="59445"/>
                  </a:lnTo>
                  <a:cubicBezTo>
                    <a:pt x="91697" y="62381"/>
                    <a:pt x="94805" y="64194"/>
                    <a:pt x="98216" y="64194"/>
                  </a:cubicBezTo>
                  <a:lnTo>
                    <a:pt x="276473" y="64194"/>
                  </a:lnTo>
                  <a:cubicBezTo>
                    <a:pt x="281653" y="64194"/>
                    <a:pt x="285798" y="68338"/>
                    <a:pt x="285798" y="73475"/>
                  </a:cubicBezTo>
                  <a:lnTo>
                    <a:pt x="285798" y="45631"/>
                  </a:lnTo>
                  <a:cubicBezTo>
                    <a:pt x="282862" y="44508"/>
                    <a:pt x="279710" y="43947"/>
                    <a:pt x="276430" y="43947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5"/>
            <p:cNvSpPr/>
            <p:nvPr/>
          </p:nvSpPr>
          <p:spPr>
            <a:xfrm>
              <a:off x="7833452" y="3362302"/>
              <a:ext cx="183048" cy="29700"/>
            </a:xfrm>
            <a:custGeom>
              <a:rect b="b" l="l" r="r" t="t"/>
              <a:pathLst>
                <a:path extrusionOk="0" h="29700" w="183048">
                  <a:moveTo>
                    <a:pt x="174846" y="0"/>
                  </a:moveTo>
                  <a:lnTo>
                    <a:pt x="0" y="0"/>
                  </a:lnTo>
                  <a:lnTo>
                    <a:pt x="14851" y="24995"/>
                  </a:lnTo>
                  <a:cubicBezTo>
                    <a:pt x="16492" y="27888"/>
                    <a:pt x="19557" y="29701"/>
                    <a:pt x="22924" y="29701"/>
                  </a:cubicBezTo>
                  <a:lnTo>
                    <a:pt x="183049" y="29701"/>
                  </a:lnTo>
                  <a:lnTo>
                    <a:pt x="183049" y="8202"/>
                  </a:lnTo>
                  <a:cubicBezTo>
                    <a:pt x="183049" y="3669"/>
                    <a:pt x="179336" y="0"/>
                    <a:pt x="174846" y="0"/>
                  </a:cubicBezTo>
                  <a:close/>
                </a:path>
              </a:pathLst>
            </a:custGeom>
            <a:solidFill>
              <a:srgbClr val="D9ED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5"/>
            <p:cNvSpPr/>
            <p:nvPr/>
          </p:nvSpPr>
          <p:spPr>
            <a:xfrm>
              <a:off x="7833452" y="3362302"/>
              <a:ext cx="183048" cy="29700"/>
            </a:xfrm>
            <a:custGeom>
              <a:rect b="b" l="l" r="r" t="t"/>
              <a:pathLst>
                <a:path extrusionOk="0" h="29700" w="183048">
                  <a:moveTo>
                    <a:pt x="174846" y="0"/>
                  </a:moveTo>
                  <a:lnTo>
                    <a:pt x="0" y="0"/>
                  </a:lnTo>
                  <a:lnTo>
                    <a:pt x="14851" y="24995"/>
                  </a:lnTo>
                  <a:cubicBezTo>
                    <a:pt x="16492" y="27888"/>
                    <a:pt x="19557" y="29701"/>
                    <a:pt x="22924" y="29701"/>
                  </a:cubicBezTo>
                  <a:lnTo>
                    <a:pt x="183049" y="29701"/>
                  </a:lnTo>
                  <a:lnTo>
                    <a:pt x="183049" y="8202"/>
                  </a:lnTo>
                  <a:cubicBezTo>
                    <a:pt x="183049" y="3669"/>
                    <a:pt x="179336" y="0"/>
                    <a:pt x="174846" y="0"/>
                  </a:cubicBezTo>
                  <a:close/>
                </a:path>
              </a:pathLst>
            </a:custGeom>
            <a:solidFill>
              <a:srgbClr val="F9F9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5"/>
            <p:cNvSpPr/>
            <p:nvPr/>
          </p:nvSpPr>
          <p:spPr>
            <a:xfrm>
              <a:off x="7833452" y="3362302"/>
              <a:ext cx="183048" cy="29700"/>
            </a:xfrm>
            <a:custGeom>
              <a:rect b="b" l="l" r="r" t="t"/>
              <a:pathLst>
                <a:path extrusionOk="0" h="29700" w="183048">
                  <a:moveTo>
                    <a:pt x="31947" y="9497"/>
                  </a:moveTo>
                  <a:cubicBezTo>
                    <a:pt x="28709" y="9497"/>
                    <a:pt x="25730" y="7814"/>
                    <a:pt x="24133" y="5051"/>
                  </a:cubicBezTo>
                  <a:lnTo>
                    <a:pt x="21197" y="0"/>
                  </a:lnTo>
                  <a:lnTo>
                    <a:pt x="0" y="0"/>
                  </a:lnTo>
                  <a:lnTo>
                    <a:pt x="14851" y="24995"/>
                  </a:lnTo>
                  <a:cubicBezTo>
                    <a:pt x="16492" y="27888"/>
                    <a:pt x="19557" y="29701"/>
                    <a:pt x="22924" y="29701"/>
                  </a:cubicBezTo>
                  <a:lnTo>
                    <a:pt x="183049" y="29701"/>
                  </a:lnTo>
                  <a:lnTo>
                    <a:pt x="183049" y="9497"/>
                  </a:lnTo>
                  <a:lnTo>
                    <a:pt x="31947" y="9497"/>
                  </a:ln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5"/>
            <p:cNvSpPr/>
            <p:nvPr/>
          </p:nvSpPr>
          <p:spPr>
            <a:xfrm>
              <a:off x="7737913" y="3346199"/>
              <a:ext cx="304146" cy="268517"/>
            </a:xfrm>
            <a:custGeom>
              <a:rect b="b" l="l" r="r" t="t"/>
              <a:pathLst>
                <a:path extrusionOk="0" h="268517" w="304146">
                  <a:moveTo>
                    <a:pt x="294821" y="43990"/>
                  </a:moveTo>
                  <a:lnTo>
                    <a:pt x="116003" y="43990"/>
                  </a:lnTo>
                  <a:cubicBezTo>
                    <a:pt x="112635" y="43990"/>
                    <a:pt x="109570" y="42177"/>
                    <a:pt x="107930" y="39242"/>
                  </a:cubicBezTo>
                  <a:lnTo>
                    <a:pt x="88502" y="4749"/>
                  </a:lnTo>
                  <a:cubicBezTo>
                    <a:pt x="86862" y="1813"/>
                    <a:pt x="83753" y="0"/>
                    <a:pt x="80429" y="0"/>
                  </a:cubicBezTo>
                  <a:lnTo>
                    <a:pt x="9325" y="0"/>
                  </a:lnTo>
                  <a:cubicBezTo>
                    <a:pt x="4188" y="0"/>
                    <a:pt x="0" y="4187"/>
                    <a:pt x="0" y="9325"/>
                  </a:cubicBezTo>
                  <a:lnTo>
                    <a:pt x="0" y="259193"/>
                  </a:lnTo>
                  <a:cubicBezTo>
                    <a:pt x="0" y="264330"/>
                    <a:pt x="4188" y="268518"/>
                    <a:pt x="9325" y="268518"/>
                  </a:cubicBezTo>
                  <a:lnTo>
                    <a:pt x="294821" y="268518"/>
                  </a:lnTo>
                  <a:cubicBezTo>
                    <a:pt x="299958" y="268518"/>
                    <a:pt x="304146" y="264330"/>
                    <a:pt x="304146" y="259193"/>
                  </a:cubicBezTo>
                  <a:lnTo>
                    <a:pt x="304146" y="53315"/>
                  </a:lnTo>
                  <a:cubicBezTo>
                    <a:pt x="304146" y="48178"/>
                    <a:pt x="299958" y="43990"/>
                    <a:pt x="294821" y="43990"/>
                  </a:cubicBezTo>
                  <a:close/>
                </a:path>
              </a:pathLst>
            </a:custGeom>
            <a:solidFill>
              <a:srgbClr val="F4E3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5"/>
            <p:cNvSpPr/>
            <p:nvPr/>
          </p:nvSpPr>
          <p:spPr>
            <a:xfrm>
              <a:off x="7737869" y="3345681"/>
              <a:ext cx="27716" cy="269122"/>
            </a:xfrm>
            <a:custGeom>
              <a:rect b="b" l="l" r="r" t="t"/>
              <a:pathLst>
                <a:path extrusionOk="0" h="269122" w="27716">
                  <a:moveTo>
                    <a:pt x="18391" y="259755"/>
                  </a:moveTo>
                  <a:lnTo>
                    <a:pt x="18391" y="9325"/>
                  </a:lnTo>
                  <a:cubicBezTo>
                    <a:pt x="18391" y="4188"/>
                    <a:pt x="22579" y="0"/>
                    <a:pt x="27716" y="0"/>
                  </a:cubicBezTo>
                  <a:lnTo>
                    <a:pt x="9325" y="0"/>
                  </a:lnTo>
                  <a:cubicBezTo>
                    <a:pt x="4188" y="0"/>
                    <a:pt x="0" y="4188"/>
                    <a:pt x="0" y="9325"/>
                  </a:cubicBezTo>
                  <a:lnTo>
                    <a:pt x="0" y="259798"/>
                  </a:lnTo>
                  <a:cubicBezTo>
                    <a:pt x="0" y="264935"/>
                    <a:pt x="4188" y="269123"/>
                    <a:pt x="9325" y="269123"/>
                  </a:cubicBezTo>
                  <a:lnTo>
                    <a:pt x="27716" y="269123"/>
                  </a:lnTo>
                  <a:cubicBezTo>
                    <a:pt x="22579" y="269079"/>
                    <a:pt x="18391" y="264892"/>
                    <a:pt x="18391" y="259755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5"/>
            <p:cNvSpPr/>
            <p:nvPr/>
          </p:nvSpPr>
          <p:spPr>
            <a:xfrm>
              <a:off x="7831078" y="3441864"/>
              <a:ext cx="117729" cy="118329"/>
            </a:xfrm>
            <a:custGeom>
              <a:rect b="b" l="l" r="r" t="t"/>
              <a:pathLst>
                <a:path extrusionOk="0" h="118329" w="117729">
                  <a:moveTo>
                    <a:pt x="96446" y="26765"/>
                  </a:moveTo>
                  <a:lnTo>
                    <a:pt x="90963" y="26765"/>
                  </a:lnTo>
                  <a:lnTo>
                    <a:pt x="90963" y="21283"/>
                  </a:lnTo>
                  <a:cubicBezTo>
                    <a:pt x="90963" y="9541"/>
                    <a:pt x="81422" y="0"/>
                    <a:pt x="69680" y="0"/>
                  </a:cubicBezTo>
                  <a:lnTo>
                    <a:pt x="47446" y="0"/>
                  </a:lnTo>
                  <a:cubicBezTo>
                    <a:pt x="35703" y="0"/>
                    <a:pt x="26162" y="9541"/>
                    <a:pt x="26162" y="21283"/>
                  </a:cubicBezTo>
                  <a:lnTo>
                    <a:pt x="26162" y="26765"/>
                  </a:lnTo>
                  <a:lnTo>
                    <a:pt x="21284" y="26765"/>
                  </a:lnTo>
                  <a:cubicBezTo>
                    <a:pt x="9541" y="26765"/>
                    <a:pt x="0" y="36306"/>
                    <a:pt x="0" y="48048"/>
                  </a:cubicBezTo>
                  <a:lnTo>
                    <a:pt x="0" y="70281"/>
                  </a:lnTo>
                  <a:cubicBezTo>
                    <a:pt x="0" y="82023"/>
                    <a:pt x="9541" y="91564"/>
                    <a:pt x="21284" y="91564"/>
                  </a:cubicBezTo>
                  <a:lnTo>
                    <a:pt x="26162" y="91564"/>
                  </a:lnTo>
                  <a:lnTo>
                    <a:pt x="26162" y="97046"/>
                  </a:lnTo>
                  <a:cubicBezTo>
                    <a:pt x="26162" y="108789"/>
                    <a:pt x="35703" y="118329"/>
                    <a:pt x="47446" y="118329"/>
                  </a:cubicBezTo>
                  <a:lnTo>
                    <a:pt x="69680" y="118329"/>
                  </a:lnTo>
                  <a:cubicBezTo>
                    <a:pt x="81422" y="118329"/>
                    <a:pt x="90963" y="108789"/>
                    <a:pt x="90963" y="97046"/>
                  </a:cubicBezTo>
                  <a:lnTo>
                    <a:pt x="90963" y="91564"/>
                  </a:lnTo>
                  <a:lnTo>
                    <a:pt x="96446" y="91564"/>
                  </a:lnTo>
                  <a:cubicBezTo>
                    <a:pt x="108189" y="91564"/>
                    <a:pt x="117730" y="82023"/>
                    <a:pt x="117730" y="70281"/>
                  </a:cubicBezTo>
                  <a:lnTo>
                    <a:pt x="117730" y="48048"/>
                  </a:lnTo>
                  <a:cubicBezTo>
                    <a:pt x="117686" y="36306"/>
                    <a:pt x="108189" y="26765"/>
                    <a:pt x="96446" y="26765"/>
                  </a:cubicBezTo>
                  <a:close/>
                </a:path>
              </a:pathLst>
            </a:custGeom>
            <a:solidFill>
              <a:srgbClr val="F9F9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5"/>
            <p:cNvSpPr/>
            <p:nvPr/>
          </p:nvSpPr>
          <p:spPr>
            <a:xfrm>
              <a:off x="7831078" y="3441864"/>
              <a:ext cx="70801" cy="118329"/>
            </a:xfrm>
            <a:custGeom>
              <a:rect b="b" l="l" r="r" t="t"/>
              <a:pathLst>
                <a:path extrusionOk="0" h="118329" w="70801">
                  <a:moveTo>
                    <a:pt x="49950" y="96917"/>
                  </a:moveTo>
                  <a:lnTo>
                    <a:pt x="49950" y="91521"/>
                  </a:lnTo>
                  <a:lnTo>
                    <a:pt x="44467" y="91521"/>
                  </a:lnTo>
                  <a:cubicBezTo>
                    <a:pt x="32724" y="91521"/>
                    <a:pt x="23183" y="81980"/>
                    <a:pt x="23183" y="70238"/>
                  </a:cubicBezTo>
                  <a:lnTo>
                    <a:pt x="23183" y="48005"/>
                  </a:lnTo>
                  <a:cubicBezTo>
                    <a:pt x="23183" y="36263"/>
                    <a:pt x="32724" y="26722"/>
                    <a:pt x="44467" y="26722"/>
                  </a:cubicBezTo>
                  <a:lnTo>
                    <a:pt x="49345" y="26722"/>
                  </a:lnTo>
                  <a:lnTo>
                    <a:pt x="49345" y="21326"/>
                  </a:lnTo>
                  <a:cubicBezTo>
                    <a:pt x="49345" y="9713"/>
                    <a:pt x="58671" y="259"/>
                    <a:pt x="70197" y="0"/>
                  </a:cubicBezTo>
                  <a:cubicBezTo>
                    <a:pt x="70025" y="0"/>
                    <a:pt x="69895" y="0"/>
                    <a:pt x="69723" y="0"/>
                  </a:cubicBezTo>
                  <a:lnTo>
                    <a:pt x="47446" y="0"/>
                  </a:lnTo>
                  <a:cubicBezTo>
                    <a:pt x="35703" y="0"/>
                    <a:pt x="26162" y="9541"/>
                    <a:pt x="26162" y="21283"/>
                  </a:cubicBezTo>
                  <a:lnTo>
                    <a:pt x="26162" y="26765"/>
                  </a:lnTo>
                  <a:lnTo>
                    <a:pt x="21284" y="26765"/>
                  </a:lnTo>
                  <a:cubicBezTo>
                    <a:pt x="9541" y="26765"/>
                    <a:pt x="0" y="36306"/>
                    <a:pt x="0" y="48048"/>
                  </a:cubicBezTo>
                  <a:lnTo>
                    <a:pt x="0" y="70281"/>
                  </a:lnTo>
                  <a:cubicBezTo>
                    <a:pt x="0" y="82023"/>
                    <a:pt x="9541" y="91564"/>
                    <a:pt x="21284" y="91564"/>
                  </a:cubicBezTo>
                  <a:lnTo>
                    <a:pt x="26767" y="91564"/>
                  </a:lnTo>
                  <a:lnTo>
                    <a:pt x="26767" y="97046"/>
                  </a:lnTo>
                  <a:cubicBezTo>
                    <a:pt x="26767" y="108789"/>
                    <a:pt x="36307" y="118329"/>
                    <a:pt x="48050" y="118329"/>
                  </a:cubicBezTo>
                  <a:lnTo>
                    <a:pt x="70327" y="118329"/>
                  </a:lnTo>
                  <a:cubicBezTo>
                    <a:pt x="70500" y="118329"/>
                    <a:pt x="70629" y="118329"/>
                    <a:pt x="70802" y="118329"/>
                  </a:cubicBezTo>
                  <a:cubicBezTo>
                    <a:pt x="59275" y="117984"/>
                    <a:pt x="49950" y="108530"/>
                    <a:pt x="49950" y="96917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55"/>
            <p:cNvSpPr/>
            <p:nvPr/>
          </p:nvSpPr>
          <p:spPr>
            <a:xfrm>
              <a:off x="7850073" y="3460859"/>
              <a:ext cx="79695" cy="80296"/>
            </a:xfrm>
            <a:custGeom>
              <a:rect b="b" l="l" r="r" t="t"/>
              <a:pathLst>
                <a:path extrusionOk="0" h="80296" w="79695">
                  <a:moveTo>
                    <a:pt x="77451" y="26765"/>
                  </a:moveTo>
                  <a:lnTo>
                    <a:pt x="55174" y="26765"/>
                  </a:lnTo>
                  <a:cubicBezTo>
                    <a:pt x="53922" y="26765"/>
                    <a:pt x="52929" y="25773"/>
                    <a:pt x="52929" y="24521"/>
                  </a:cubicBezTo>
                  <a:lnTo>
                    <a:pt x="52929" y="2245"/>
                  </a:lnTo>
                  <a:cubicBezTo>
                    <a:pt x="52929" y="993"/>
                    <a:pt x="51936" y="0"/>
                    <a:pt x="50684" y="0"/>
                  </a:cubicBezTo>
                  <a:lnTo>
                    <a:pt x="28407" y="0"/>
                  </a:lnTo>
                  <a:cubicBezTo>
                    <a:pt x="27155" y="0"/>
                    <a:pt x="26162" y="993"/>
                    <a:pt x="26162" y="2245"/>
                  </a:cubicBezTo>
                  <a:lnTo>
                    <a:pt x="26162" y="24521"/>
                  </a:lnTo>
                  <a:cubicBezTo>
                    <a:pt x="26162" y="25773"/>
                    <a:pt x="25169" y="26765"/>
                    <a:pt x="23917" y="26765"/>
                  </a:cubicBezTo>
                  <a:lnTo>
                    <a:pt x="2245" y="26765"/>
                  </a:lnTo>
                  <a:cubicBezTo>
                    <a:pt x="993" y="26765"/>
                    <a:pt x="0" y="27758"/>
                    <a:pt x="0" y="29010"/>
                  </a:cubicBezTo>
                  <a:lnTo>
                    <a:pt x="0" y="51286"/>
                  </a:lnTo>
                  <a:cubicBezTo>
                    <a:pt x="0" y="52538"/>
                    <a:pt x="993" y="53531"/>
                    <a:pt x="2245" y="53531"/>
                  </a:cubicBezTo>
                  <a:lnTo>
                    <a:pt x="23917" y="53531"/>
                  </a:lnTo>
                  <a:cubicBezTo>
                    <a:pt x="25169" y="53531"/>
                    <a:pt x="26162" y="54524"/>
                    <a:pt x="26162" y="55776"/>
                  </a:cubicBezTo>
                  <a:lnTo>
                    <a:pt x="26162" y="78051"/>
                  </a:lnTo>
                  <a:cubicBezTo>
                    <a:pt x="26162" y="79304"/>
                    <a:pt x="27155" y="80296"/>
                    <a:pt x="28407" y="80296"/>
                  </a:cubicBezTo>
                  <a:lnTo>
                    <a:pt x="50684" y="80296"/>
                  </a:lnTo>
                  <a:cubicBezTo>
                    <a:pt x="51936" y="80296"/>
                    <a:pt x="52929" y="79304"/>
                    <a:pt x="52929" y="78051"/>
                  </a:cubicBezTo>
                  <a:lnTo>
                    <a:pt x="52929" y="55776"/>
                  </a:lnTo>
                  <a:cubicBezTo>
                    <a:pt x="52929" y="54524"/>
                    <a:pt x="53922" y="53531"/>
                    <a:pt x="55174" y="53531"/>
                  </a:cubicBezTo>
                  <a:lnTo>
                    <a:pt x="77451" y="53531"/>
                  </a:lnTo>
                  <a:cubicBezTo>
                    <a:pt x="78702" y="53531"/>
                    <a:pt x="79695" y="52538"/>
                    <a:pt x="79695" y="51286"/>
                  </a:cubicBezTo>
                  <a:lnTo>
                    <a:pt x="79695" y="29010"/>
                  </a:lnTo>
                  <a:cubicBezTo>
                    <a:pt x="79695" y="27802"/>
                    <a:pt x="78702" y="26765"/>
                    <a:pt x="77451" y="26765"/>
                  </a:cubicBezTo>
                  <a:close/>
                </a:path>
              </a:pathLst>
            </a:custGeom>
            <a:solidFill>
              <a:srgbClr val="EE84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4" name="Google Shape;1064;p55"/>
            <p:cNvGrpSpPr/>
            <p:nvPr/>
          </p:nvGrpSpPr>
          <p:grpSpPr>
            <a:xfrm>
              <a:off x="7850160" y="3460902"/>
              <a:ext cx="48006" cy="80210"/>
              <a:chOff x="7850160" y="3460902"/>
              <a:chExt cx="48006" cy="80210"/>
            </a:xfrm>
          </p:grpSpPr>
          <p:sp>
            <p:nvSpPr>
              <p:cNvPr id="1065" name="Google Shape;1065;p55"/>
              <p:cNvSpPr/>
              <p:nvPr/>
            </p:nvSpPr>
            <p:spPr>
              <a:xfrm>
                <a:off x="7874681" y="3460902"/>
                <a:ext cx="23485" cy="26722"/>
              </a:xfrm>
              <a:custGeom>
                <a:rect b="b" l="l" r="r" t="t"/>
                <a:pathLst>
                  <a:path extrusionOk="0" h="26722" w="23485">
                    <a:moveTo>
                      <a:pt x="18996" y="26722"/>
                    </a:moveTo>
                    <a:cubicBezTo>
                      <a:pt x="20248" y="26722"/>
                      <a:pt x="21241" y="25729"/>
                      <a:pt x="21241" y="24478"/>
                    </a:cubicBezTo>
                    <a:lnTo>
                      <a:pt x="21241" y="2245"/>
                    </a:lnTo>
                    <a:cubicBezTo>
                      <a:pt x="21241" y="993"/>
                      <a:pt x="22234" y="0"/>
                      <a:pt x="23486" y="0"/>
                    </a:cubicBezTo>
                    <a:lnTo>
                      <a:pt x="4490" y="0"/>
                    </a:lnTo>
                    <a:cubicBezTo>
                      <a:pt x="3238" y="0"/>
                      <a:pt x="2245" y="993"/>
                      <a:pt x="2245" y="2245"/>
                    </a:cubicBezTo>
                    <a:lnTo>
                      <a:pt x="2245" y="24478"/>
                    </a:lnTo>
                    <a:cubicBezTo>
                      <a:pt x="2245" y="25729"/>
                      <a:pt x="1252" y="26722"/>
                      <a:pt x="0" y="26722"/>
                    </a:cubicBezTo>
                    <a:lnTo>
                      <a:pt x="18996" y="26722"/>
                    </a:lnTo>
                    <a:close/>
                  </a:path>
                </a:pathLst>
              </a:custGeom>
              <a:solidFill>
                <a:srgbClr val="F06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55"/>
              <p:cNvSpPr/>
              <p:nvPr/>
            </p:nvSpPr>
            <p:spPr>
              <a:xfrm>
                <a:off x="7850160" y="3487624"/>
                <a:ext cx="21240" cy="26765"/>
              </a:xfrm>
              <a:custGeom>
                <a:rect b="b" l="l" r="r" t="t"/>
                <a:pathLst>
                  <a:path extrusionOk="0" h="26765" w="21240">
                    <a:moveTo>
                      <a:pt x="18996" y="24521"/>
                    </a:moveTo>
                    <a:lnTo>
                      <a:pt x="18996" y="2245"/>
                    </a:lnTo>
                    <a:cubicBezTo>
                      <a:pt x="18996" y="993"/>
                      <a:pt x="19989" y="0"/>
                      <a:pt x="21241" y="0"/>
                    </a:cubicBezTo>
                    <a:lnTo>
                      <a:pt x="2245" y="0"/>
                    </a:lnTo>
                    <a:cubicBezTo>
                      <a:pt x="993" y="0"/>
                      <a:pt x="0" y="993"/>
                      <a:pt x="0" y="2245"/>
                    </a:cubicBezTo>
                    <a:lnTo>
                      <a:pt x="0" y="24521"/>
                    </a:lnTo>
                    <a:cubicBezTo>
                      <a:pt x="0" y="25773"/>
                      <a:pt x="993" y="26765"/>
                      <a:pt x="2245" y="26765"/>
                    </a:cubicBezTo>
                    <a:lnTo>
                      <a:pt x="21241" y="26765"/>
                    </a:lnTo>
                    <a:cubicBezTo>
                      <a:pt x="19989" y="26765"/>
                      <a:pt x="18996" y="25729"/>
                      <a:pt x="18996" y="24521"/>
                    </a:cubicBezTo>
                    <a:close/>
                  </a:path>
                </a:pathLst>
              </a:custGeom>
              <a:solidFill>
                <a:srgbClr val="F06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55"/>
              <p:cNvSpPr/>
              <p:nvPr/>
            </p:nvSpPr>
            <p:spPr>
              <a:xfrm>
                <a:off x="7874638" y="3514390"/>
                <a:ext cx="23485" cy="26722"/>
              </a:xfrm>
              <a:custGeom>
                <a:rect b="b" l="l" r="r" t="t"/>
                <a:pathLst>
                  <a:path extrusionOk="0" h="26722" w="23485">
                    <a:moveTo>
                      <a:pt x="21240" y="24478"/>
                    </a:moveTo>
                    <a:lnTo>
                      <a:pt x="21240" y="2245"/>
                    </a:lnTo>
                    <a:cubicBezTo>
                      <a:pt x="21240" y="993"/>
                      <a:pt x="20247" y="0"/>
                      <a:pt x="18996" y="0"/>
                    </a:cubicBezTo>
                    <a:lnTo>
                      <a:pt x="0" y="0"/>
                    </a:lnTo>
                    <a:cubicBezTo>
                      <a:pt x="1252" y="0"/>
                      <a:pt x="2245" y="993"/>
                      <a:pt x="2245" y="2245"/>
                    </a:cubicBezTo>
                    <a:lnTo>
                      <a:pt x="2245" y="24478"/>
                    </a:lnTo>
                    <a:cubicBezTo>
                      <a:pt x="2245" y="25730"/>
                      <a:pt x="3238" y="26722"/>
                      <a:pt x="4490" y="26722"/>
                    </a:cubicBezTo>
                    <a:lnTo>
                      <a:pt x="23485" y="26722"/>
                    </a:lnTo>
                    <a:cubicBezTo>
                      <a:pt x="22277" y="26722"/>
                      <a:pt x="21240" y="25730"/>
                      <a:pt x="21240" y="24478"/>
                    </a:cubicBezTo>
                    <a:close/>
                  </a:path>
                </a:pathLst>
              </a:custGeom>
              <a:solidFill>
                <a:srgbClr val="F06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56"/>
          <p:cNvSpPr txBox="1"/>
          <p:nvPr>
            <p:ph type="title"/>
          </p:nvPr>
        </p:nvSpPr>
        <p:spPr>
          <a:xfrm>
            <a:off x="720000" y="311400"/>
            <a:ext cx="34851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Hurdles</a:t>
            </a:r>
            <a:endParaRPr/>
          </a:p>
        </p:txBody>
      </p:sp>
      <p:graphicFrame>
        <p:nvGraphicFramePr>
          <p:cNvPr id="1073" name="Google Shape;1073;p56"/>
          <p:cNvGraphicFramePr/>
          <p:nvPr/>
        </p:nvGraphicFramePr>
        <p:xfrm>
          <a:off x="720000" y="125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{33F6ECF8-1203-4EE2-AF59-A5A6704C0563}</a:tableStyleId>
              </a:tblPr>
              <a:tblGrid>
                <a:gridCol w="3771075"/>
              </a:tblGrid>
              <a:tr h="30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arlow ExtraBold"/>
                          <a:ea typeface="Barlow ExtraBold"/>
                          <a:cs typeface="Barlow ExtraBold"/>
                          <a:sym typeface="Barlow ExtraBold"/>
                        </a:rPr>
                        <a:t>#1 - Confidentiality and Regulatory Approval</a:t>
                      </a:r>
                      <a:endParaRPr sz="1000">
                        <a:solidFill>
                          <a:schemeClr val="dk1"/>
                        </a:solidFill>
                        <a:latin typeface="Barlow ExtraBold"/>
                        <a:ea typeface="Barlow ExtraBold"/>
                        <a:cs typeface="Barlow ExtraBold"/>
                        <a:sym typeface="Barlow ExtraBold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IRB approval, FDA clearance due to the sensitive nature of medical data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arlow ExtraBold"/>
                          <a:ea typeface="Barlow ExtraBold"/>
                          <a:cs typeface="Barlow ExtraBold"/>
                          <a:sym typeface="Barlow ExtraBold"/>
                        </a:rPr>
                        <a:t>#2 - Adoption Costs</a:t>
                      </a:r>
                      <a:endParaRPr sz="1000">
                        <a:solidFill>
                          <a:schemeClr val="dk1"/>
                        </a:solidFill>
                        <a:latin typeface="Barlow ExtraBold"/>
                        <a:ea typeface="Barlow ExtraBold"/>
                        <a:cs typeface="Barlow ExtraBold"/>
                        <a:sym typeface="Barlow ExtraBold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High costs could limit adoption, especially in niche markets.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arlow ExtraBold"/>
                          <a:ea typeface="Barlow ExtraBold"/>
                          <a:cs typeface="Barlow ExtraBold"/>
                          <a:sym typeface="Barlow ExtraBold"/>
                        </a:rPr>
                        <a:t>#3 - Workflow Integration</a:t>
                      </a:r>
                      <a:endParaRPr sz="1200">
                        <a:solidFill>
                          <a:schemeClr val="dk1"/>
                        </a:solidFill>
                        <a:latin typeface="Barlow ExtraBold"/>
                        <a:ea typeface="Barlow ExtraBold"/>
                        <a:cs typeface="Barlow ExtraBold"/>
                        <a:sym typeface="Barlow ExtraBold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Must be: accurate, integrated into workflow, comparable to traditional blood tests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arlow ExtraBold"/>
                          <a:ea typeface="Barlow ExtraBold"/>
                          <a:cs typeface="Barlow ExtraBold"/>
                          <a:sym typeface="Barlow ExtraBold"/>
                        </a:rPr>
                        <a:t>#4 - Biocompatibility Risks </a:t>
                      </a:r>
                      <a:endParaRPr sz="1000">
                        <a:solidFill>
                          <a:schemeClr val="dk1"/>
                        </a:solidFill>
                        <a:latin typeface="Barlow ExtraBold"/>
                        <a:ea typeface="Barlow ExtraBold"/>
                        <a:cs typeface="Barlow ExtraBold"/>
                        <a:sym typeface="Barlow ExtraBold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Copper material could cause inflammation, tissue damage, or adverse reactions in the body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74" name="Google Shape;1074;p56"/>
          <p:cNvSpPr/>
          <p:nvPr/>
        </p:nvSpPr>
        <p:spPr>
          <a:xfrm flipH="1" rot="-5400000">
            <a:off x="8181027" y="900879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75" name="Google Shape;1075;p56"/>
          <p:cNvGraphicFramePr/>
          <p:nvPr/>
        </p:nvGraphicFramePr>
        <p:xfrm>
          <a:off x="4808425" y="125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{33F6ECF8-1203-4EE2-AF59-A5A6704C0563}</a:tableStyleId>
              </a:tblPr>
              <a:tblGrid>
                <a:gridCol w="3771075"/>
              </a:tblGrid>
              <a:tr h="30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arlow ExtraBold"/>
                          <a:ea typeface="Barlow ExtraBold"/>
                          <a:cs typeface="Barlow ExtraBold"/>
                          <a:sym typeface="Barlow ExtraBold"/>
                        </a:rPr>
                        <a:t>#1 - Demonstrate Reliability and Trust</a:t>
                      </a:r>
                      <a:endParaRPr sz="1000">
                        <a:solidFill>
                          <a:schemeClr val="dk1"/>
                        </a:solidFill>
                        <a:latin typeface="Barlow ExtraBold"/>
                        <a:ea typeface="Barlow ExtraBold"/>
                        <a:cs typeface="Barlow ExtraBold"/>
                        <a:sym typeface="Barlow ExtraBold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Work closely with regulatory bodies to ensure compliance and expedite approval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arlow ExtraBold"/>
                          <a:ea typeface="Barlow ExtraBold"/>
                          <a:cs typeface="Barlow ExtraBold"/>
                          <a:sym typeface="Barlow ExtraBold"/>
                        </a:rPr>
                        <a:t>#2 - Cost Savings  &gt; 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arlow ExtraBold"/>
                          <a:ea typeface="Barlow ExtraBold"/>
                          <a:cs typeface="Barlow ExtraBold"/>
                          <a:sym typeface="Barlow ExtraBold"/>
                        </a:rPr>
                        <a:t>Initial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arlow ExtraBold"/>
                          <a:ea typeface="Barlow ExtraBold"/>
                          <a:cs typeface="Barlow ExtraBold"/>
                          <a:sym typeface="Barlow ExtraBold"/>
                        </a:rPr>
                        <a:t> Investment</a:t>
                      </a:r>
                      <a:endParaRPr sz="1000">
                        <a:solidFill>
                          <a:schemeClr val="dk1"/>
                        </a:solidFill>
                        <a:latin typeface="Barlow ExtraBold"/>
                        <a:ea typeface="Barlow ExtraBold"/>
                        <a:cs typeface="Barlow ExtraBold"/>
                        <a:sym typeface="Barlow ExtraBold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Demonstrate clear cost savings through reduced ICU stays, improved clinical outcomes, etc.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arlow ExtraBold"/>
                          <a:ea typeface="Barlow ExtraBold"/>
                          <a:cs typeface="Barlow ExtraBold"/>
                          <a:sym typeface="Barlow ExtraBold"/>
                        </a:rPr>
                        <a:t>#3 - Collaboration and Interoperability</a:t>
                      </a:r>
                      <a:endParaRPr sz="1200">
                        <a:solidFill>
                          <a:schemeClr val="dk1"/>
                        </a:solidFill>
                        <a:latin typeface="Barlow ExtraBold"/>
                        <a:ea typeface="Barlow ExtraBold"/>
                        <a:cs typeface="Barlow ExtraBold"/>
                        <a:sym typeface="Barlow ExtraBold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Validation against standard venous blood tests, define variability limits, collaborate with current manufacturers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arlow ExtraBold"/>
                          <a:ea typeface="Barlow ExtraBold"/>
                          <a:cs typeface="Barlow ExtraBold"/>
                          <a:sym typeface="Barlow ExtraBold"/>
                        </a:rPr>
                        <a:t>#4 - Establish Safety </a:t>
                      </a:r>
                      <a:r>
                        <a:rPr i="1" lang="en" sz="1200">
                          <a:solidFill>
                            <a:schemeClr val="dk1"/>
                          </a:solidFill>
                          <a:latin typeface="Barlow ExtraBold"/>
                          <a:ea typeface="Barlow ExtraBold"/>
                          <a:cs typeface="Barlow ExtraBold"/>
                          <a:sym typeface="Barlow ExtraBold"/>
                        </a:rPr>
                        <a:t>in vivo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arlow ExtraBold"/>
                          <a:ea typeface="Barlow ExtraBold"/>
                          <a:cs typeface="Barlow ExtraBold"/>
                          <a:sym typeface="Barlow ExtraBold"/>
                        </a:rPr>
                        <a:t>through R&amp;D</a:t>
                      </a:r>
                      <a:endParaRPr sz="1000">
                        <a:solidFill>
                          <a:schemeClr val="dk1"/>
                        </a:solidFill>
                        <a:latin typeface="Barlow ExtraBold"/>
                        <a:ea typeface="Barlow ExtraBold"/>
                        <a:cs typeface="Barlow ExtraBold"/>
                        <a:sym typeface="Barlow ExtraBold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Non-toxic materials or applying protective coatings can prevent harmful reactions and improve safety in medical devices</a:t>
                      </a:r>
                      <a:endParaRPr sz="100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76" name="Google Shape;1076;p56"/>
          <p:cNvSpPr txBox="1"/>
          <p:nvPr>
            <p:ph type="title"/>
          </p:nvPr>
        </p:nvSpPr>
        <p:spPr>
          <a:xfrm>
            <a:off x="4808425" y="311400"/>
            <a:ext cx="34851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Approaches</a:t>
            </a:r>
            <a:endParaRPr/>
          </a:p>
        </p:txBody>
      </p:sp>
      <p:grpSp>
        <p:nvGrpSpPr>
          <p:cNvPr id="1077" name="Google Shape;1077;p56"/>
          <p:cNvGrpSpPr/>
          <p:nvPr/>
        </p:nvGrpSpPr>
        <p:grpSpPr>
          <a:xfrm>
            <a:off x="2487300" y="428197"/>
            <a:ext cx="388728" cy="330692"/>
            <a:chOff x="3569125" y="3702947"/>
            <a:chExt cx="388728" cy="330692"/>
          </a:xfrm>
        </p:grpSpPr>
        <p:sp>
          <p:nvSpPr>
            <p:cNvPr id="1078" name="Google Shape;1078;p56"/>
            <p:cNvSpPr/>
            <p:nvPr/>
          </p:nvSpPr>
          <p:spPr>
            <a:xfrm>
              <a:off x="3569125" y="3702947"/>
              <a:ext cx="388728" cy="330692"/>
            </a:xfrm>
            <a:custGeom>
              <a:rect b="b" l="l" r="r" t="t"/>
              <a:pathLst>
                <a:path extrusionOk="0" h="12587" w="14796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445D73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079" name="Google Shape;1079;p56"/>
            <p:cNvSpPr/>
            <p:nvPr/>
          </p:nvSpPr>
          <p:spPr>
            <a:xfrm>
              <a:off x="3607036" y="3733135"/>
              <a:ext cx="313089" cy="270265"/>
            </a:xfrm>
            <a:custGeom>
              <a:rect b="b" l="l" r="r" t="t"/>
              <a:pathLst>
                <a:path extrusionOk="0" h="10287" w="11917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080" name="Google Shape;1080;p56"/>
            <p:cNvSpPr/>
            <p:nvPr/>
          </p:nvSpPr>
          <p:spPr>
            <a:xfrm>
              <a:off x="3731489" y="3930126"/>
              <a:ext cx="55987" cy="47816"/>
            </a:xfrm>
            <a:custGeom>
              <a:rect b="b" l="l" r="r" t="t"/>
              <a:pathLst>
                <a:path extrusionOk="0" h="1820" w="2131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rgbClr val="445D73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081" name="Google Shape;1081;p56"/>
            <p:cNvSpPr/>
            <p:nvPr/>
          </p:nvSpPr>
          <p:spPr>
            <a:xfrm>
              <a:off x="3742812" y="3798185"/>
              <a:ext cx="41379" cy="112446"/>
            </a:xfrm>
            <a:custGeom>
              <a:rect b="b" l="l" r="r" t="t"/>
              <a:pathLst>
                <a:path extrusionOk="0" h="4280" w="1575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rgbClr val="445D73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</p:grpSp>
      <p:grpSp>
        <p:nvGrpSpPr>
          <p:cNvPr id="1082" name="Google Shape;1082;p56"/>
          <p:cNvGrpSpPr/>
          <p:nvPr/>
        </p:nvGrpSpPr>
        <p:grpSpPr>
          <a:xfrm>
            <a:off x="7301127" y="383276"/>
            <a:ext cx="395638" cy="420544"/>
            <a:chOff x="4093603" y="4146138"/>
            <a:chExt cx="395638" cy="420544"/>
          </a:xfrm>
        </p:grpSpPr>
        <p:sp>
          <p:nvSpPr>
            <p:cNvPr id="1083" name="Google Shape;1083;p56"/>
            <p:cNvSpPr/>
            <p:nvPr/>
          </p:nvSpPr>
          <p:spPr>
            <a:xfrm>
              <a:off x="4158286" y="4218414"/>
              <a:ext cx="266088" cy="326567"/>
            </a:xfrm>
            <a:custGeom>
              <a:rect b="b" l="l" r="r" t="t"/>
              <a:pathLst>
                <a:path extrusionOk="0" h="12430" w="10128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rgbClr val="E5EBEF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1084" name="Google Shape;1084;p56"/>
            <p:cNvSpPr/>
            <p:nvPr/>
          </p:nvSpPr>
          <p:spPr>
            <a:xfrm>
              <a:off x="4189813" y="4240089"/>
              <a:ext cx="203218" cy="203218"/>
            </a:xfrm>
            <a:custGeom>
              <a:rect b="b" l="l" r="r" t="t"/>
              <a:pathLst>
                <a:path extrusionOk="0" h="7735" w="7735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rgbClr val="F3F5F7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1085" name="Google Shape;1085;p56"/>
            <p:cNvSpPr/>
            <p:nvPr/>
          </p:nvSpPr>
          <p:spPr>
            <a:xfrm>
              <a:off x="4211671" y="4261947"/>
              <a:ext cx="159658" cy="159684"/>
            </a:xfrm>
            <a:custGeom>
              <a:rect b="b" l="l" r="r" t="t"/>
              <a:pathLst>
                <a:path extrusionOk="0" h="6078" w="6077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1086" name="Google Shape;1086;p56"/>
            <p:cNvSpPr/>
            <p:nvPr/>
          </p:nvSpPr>
          <p:spPr>
            <a:xfrm>
              <a:off x="4269629" y="4537677"/>
              <a:ext cx="43586" cy="29005"/>
            </a:xfrm>
            <a:custGeom>
              <a:rect b="b" l="l" r="r" t="t"/>
              <a:pathLst>
                <a:path extrusionOk="0" h="1104" w="1659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rgbClr val="707070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1087" name="Google Shape;1087;p56"/>
            <p:cNvSpPr/>
            <p:nvPr/>
          </p:nvSpPr>
          <p:spPr>
            <a:xfrm>
              <a:off x="4434725" y="4334486"/>
              <a:ext cx="54515" cy="14608"/>
            </a:xfrm>
            <a:custGeom>
              <a:rect b="b" l="l" r="r" t="t"/>
              <a:pathLst>
                <a:path extrusionOk="0" h="556" w="2075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rgbClr val="E5EBEF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1088" name="Google Shape;1088;p56"/>
            <p:cNvSpPr/>
            <p:nvPr/>
          </p:nvSpPr>
          <p:spPr>
            <a:xfrm>
              <a:off x="4093603" y="4334460"/>
              <a:ext cx="62896" cy="14634"/>
            </a:xfrm>
            <a:custGeom>
              <a:rect b="b" l="l" r="r" t="t"/>
              <a:pathLst>
                <a:path extrusionOk="0" h="557" w="2394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rgbClr val="E5EBEF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1089" name="Google Shape;1089;p56"/>
            <p:cNvSpPr/>
            <p:nvPr/>
          </p:nvSpPr>
          <p:spPr>
            <a:xfrm>
              <a:off x="4284210" y="4146138"/>
              <a:ext cx="14424" cy="50417"/>
            </a:xfrm>
            <a:custGeom>
              <a:rect b="b" l="l" r="r" t="t"/>
              <a:pathLst>
                <a:path extrusionOk="0" h="1919" w="549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rgbClr val="E5EBEF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1090" name="Google Shape;1090;p56"/>
            <p:cNvSpPr/>
            <p:nvPr/>
          </p:nvSpPr>
          <p:spPr>
            <a:xfrm>
              <a:off x="4358561" y="4183813"/>
              <a:ext cx="29294" cy="33156"/>
            </a:xfrm>
            <a:custGeom>
              <a:rect b="b" l="l" r="r" t="t"/>
              <a:pathLst>
                <a:path extrusionOk="0" h="1262" w="1115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rgbClr val="F3F5F7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1091" name="Google Shape;1091;p56"/>
            <p:cNvSpPr/>
            <p:nvPr/>
          </p:nvSpPr>
          <p:spPr>
            <a:xfrm>
              <a:off x="4195277" y="4466505"/>
              <a:ext cx="29268" cy="33287"/>
            </a:xfrm>
            <a:custGeom>
              <a:rect b="b" l="l" r="r" t="t"/>
              <a:pathLst>
                <a:path extrusionOk="0" h="1267" w="1114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rgbClr val="F3F5F7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1092" name="Google Shape;1092;p56"/>
            <p:cNvSpPr/>
            <p:nvPr/>
          </p:nvSpPr>
          <p:spPr>
            <a:xfrm>
              <a:off x="4195172" y="4183813"/>
              <a:ext cx="29294" cy="33156"/>
            </a:xfrm>
            <a:custGeom>
              <a:rect b="b" l="l" r="r" t="t"/>
              <a:pathLst>
                <a:path extrusionOk="0" h="1262" w="1115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rgbClr val="F3F5F7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1093" name="Google Shape;1093;p56"/>
            <p:cNvSpPr/>
            <p:nvPr/>
          </p:nvSpPr>
          <p:spPr>
            <a:xfrm>
              <a:off x="4358272" y="4466505"/>
              <a:ext cx="29294" cy="33287"/>
            </a:xfrm>
            <a:custGeom>
              <a:rect b="b" l="l" r="r" t="t"/>
              <a:pathLst>
                <a:path extrusionOk="0" h="1267" w="1115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rgbClr val="F3F5F7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1094" name="Google Shape;1094;p56"/>
            <p:cNvSpPr/>
            <p:nvPr/>
          </p:nvSpPr>
          <p:spPr>
            <a:xfrm>
              <a:off x="4412315" y="4410335"/>
              <a:ext cx="39934" cy="25668"/>
            </a:xfrm>
            <a:custGeom>
              <a:rect b="b" l="l" r="r" t="t"/>
              <a:pathLst>
                <a:path extrusionOk="0" h="977" w="152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rgbClr val="F3F5F7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1095" name="Google Shape;1095;p56"/>
            <p:cNvSpPr/>
            <p:nvPr/>
          </p:nvSpPr>
          <p:spPr>
            <a:xfrm>
              <a:off x="4130306" y="4247340"/>
              <a:ext cx="39304" cy="25589"/>
            </a:xfrm>
            <a:custGeom>
              <a:rect b="b" l="l" r="r" t="t"/>
              <a:pathLst>
                <a:path extrusionOk="0" h="974" w="1496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rgbClr val="F3F5F7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1096" name="Google Shape;1096;p56"/>
            <p:cNvSpPr/>
            <p:nvPr/>
          </p:nvSpPr>
          <p:spPr>
            <a:xfrm>
              <a:off x="4413418" y="4247182"/>
              <a:ext cx="39908" cy="25747"/>
            </a:xfrm>
            <a:custGeom>
              <a:rect b="b" l="l" r="r" t="t"/>
              <a:pathLst>
                <a:path extrusionOk="0" h="980" w="1519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rgbClr val="F3F5F7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1097" name="Google Shape;1097;p56"/>
            <p:cNvSpPr/>
            <p:nvPr/>
          </p:nvSpPr>
          <p:spPr>
            <a:xfrm>
              <a:off x="4130595" y="4410624"/>
              <a:ext cx="39304" cy="25379"/>
            </a:xfrm>
            <a:custGeom>
              <a:rect b="b" l="l" r="r" t="t"/>
              <a:pathLst>
                <a:path extrusionOk="0" h="966" w="1496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rgbClr val="F3F5F7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1098" name="Google Shape;1098;p56"/>
            <p:cNvSpPr/>
            <p:nvPr/>
          </p:nvSpPr>
          <p:spPr>
            <a:xfrm>
              <a:off x="4255231" y="4494118"/>
              <a:ext cx="72565" cy="50864"/>
            </a:xfrm>
            <a:custGeom>
              <a:rect b="b" l="l" r="r" t="t"/>
              <a:pathLst>
                <a:path extrusionOk="0" h="1936" w="2762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rgbClr val="C7CDD4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1099" name="Google Shape;1099;p56"/>
            <p:cNvSpPr/>
            <p:nvPr/>
          </p:nvSpPr>
          <p:spPr>
            <a:xfrm>
              <a:off x="4247954" y="4494118"/>
              <a:ext cx="87120" cy="14608"/>
            </a:xfrm>
            <a:custGeom>
              <a:rect b="b" l="l" r="r" t="t"/>
              <a:pathLst>
                <a:path extrusionOk="0" h="556" w="3316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rgbClr val="ADB7C0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1"/>
                </a:highlight>
              </a:endParaRPr>
            </a:p>
          </p:txBody>
        </p:sp>
      </p:grpSp>
      <p:sp>
        <p:nvSpPr>
          <p:cNvPr id="1100" name="Google Shape;1100;p56"/>
          <p:cNvSpPr/>
          <p:nvPr/>
        </p:nvSpPr>
        <p:spPr>
          <a:xfrm>
            <a:off x="0" y="2009100"/>
            <a:ext cx="9144000" cy="800700"/>
          </a:xfrm>
          <a:prstGeom prst="rect">
            <a:avLst/>
          </a:prstGeom>
          <a:solidFill>
            <a:srgbClr val="F9F9FA"/>
          </a:solidFill>
          <a:ln cap="flat" cmpd="sng" w="9525">
            <a:solidFill>
              <a:srgbClr val="F9F9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01" name="Google Shape;1101;p56"/>
          <p:cNvSpPr/>
          <p:nvPr/>
        </p:nvSpPr>
        <p:spPr>
          <a:xfrm>
            <a:off x="0" y="2809800"/>
            <a:ext cx="9144000" cy="865200"/>
          </a:xfrm>
          <a:prstGeom prst="rect">
            <a:avLst/>
          </a:prstGeom>
          <a:solidFill>
            <a:srgbClr val="F9F9FA"/>
          </a:solidFill>
          <a:ln cap="flat" cmpd="sng" w="9525">
            <a:solidFill>
              <a:srgbClr val="F9F9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02" name="Google Shape;1102;p56"/>
          <p:cNvSpPr/>
          <p:nvPr/>
        </p:nvSpPr>
        <p:spPr>
          <a:xfrm>
            <a:off x="0" y="3675050"/>
            <a:ext cx="9144000" cy="1468500"/>
          </a:xfrm>
          <a:prstGeom prst="rect">
            <a:avLst/>
          </a:prstGeom>
          <a:solidFill>
            <a:srgbClr val="F9F9FA"/>
          </a:solidFill>
          <a:ln cap="flat" cmpd="sng" w="9525">
            <a:solidFill>
              <a:srgbClr val="F9F9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5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last time…</a:t>
            </a:r>
            <a:endParaRPr/>
          </a:p>
        </p:txBody>
      </p:sp>
      <p:sp>
        <p:nvSpPr>
          <p:cNvPr id="1108" name="Google Shape;1108;p57"/>
          <p:cNvSpPr txBox="1"/>
          <p:nvPr>
            <p:ph idx="2" type="title"/>
          </p:nvPr>
        </p:nvSpPr>
        <p:spPr>
          <a:xfrm>
            <a:off x="1199250" y="1219775"/>
            <a:ext cx="39876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In-Patient Application</a:t>
            </a:r>
            <a:endParaRPr/>
          </a:p>
        </p:txBody>
      </p:sp>
      <p:sp>
        <p:nvSpPr>
          <p:cNvPr id="1109" name="Google Shape;1109;p57"/>
          <p:cNvSpPr txBox="1"/>
          <p:nvPr>
            <p:ph idx="1" type="subTitle"/>
          </p:nvPr>
        </p:nvSpPr>
        <p:spPr>
          <a:xfrm>
            <a:off x="1199250" y="1852250"/>
            <a:ext cx="3437400" cy="8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xpanded application areas to better serve </a:t>
            </a:r>
            <a:r>
              <a:rPr b="1" lang="en"/>
              <a:t>in-patient settings</a:t>
            </a:r>
            <a:r>
              <a:rPr lang="en"/>
              <a:t>, particularly for </a:t>
            </a:r>
            <a:r>
              <a:rPr b="1" lang="en"/>
              <a:t>severe</a:t>
            </a:r>
            <a:r>
              <a:rPr lang="en"/>
              <a:t> </a:t>
            </a:r>
            <a:r>
              <a:rPr b="1" lang="en"/>
              <a:t>hyponatremia</a:t>
            </a:r>
            <a:r>
              <a:rPr lang="en"/>
              <a:t> and </a:t>
            </a:r>
            <a:r>
              <a:rPr b="1" lang="en"/>
              <a:t>hyperkalemia</a:t>
            </a:r>
            <a:r>
              <a:rPr lang="en"/>
              <a:t> </a:t>
            </a:r>
            <a:r>
              <a:rPr b="1" lang="en"/>
              <a:t>management</a:t>
            </a:r>
            <a:r>
              <a:rPr lang="en"/>
              <a:t>.</a:t>
            </a:r>
            <a:endParaRPr/>
          </a:p>
        </p:txBody>
      </p:sp>
      <p:sp>
        <p:nvSpPr>
          <p:cNvPr id="1110" name="Google Shape;1110;p57"/>
          <p:cNvSpPr txBox="1"/>
          <p:nvPr>
            <p:ph idx="3" type="title"/>
          </p:nvPr>
        </p:nvSpPr>
        <p:spPr>
          <a:xfrm>
            <a:off x="5086501" y="1372175"/>
            <a:ext cx="3437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Expanded Market to Include Liver Ca</a:t>
            </a:r>
            <a:r>
              <a:rPr lang="en"/>
              <a:t>ncer/Cirrhosis</a:t>
            </a:r>
            <a:endParaRPr/>
          </a:p>
        </p:txBody>
      </p:sp>
      <p:sp>
        <p:nvSpPr>
          <p:cNvPr id="1111" name="Google Shape;1111;p57"/>
          <p:cNvSpPr txBox="1"/>
          <p:nvPr>
            <p:ph idx="4" type="subTitle"/>
          </p:nvPr>
        </p:nvSpPr>
        <p:spPr>
          <a:xfrm>
            <a:off x="5086504" y="1852250"/>
            <a:ext cx="3105900" cy="8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r>
              <a:rPr lang="en"/>
              <a:t>roadening market to include </a:t>
            </a:r>
            <a:r>
              <a:rPr b="1" lang="en"/>
              <a:t>patients with liver diseases</a:t>
            </a:r>
            <a:r>
              <a:rPr lang="en"/>
              <a:t> who are also at high risk for </a:t>
            </a:r>
            <a:r>
              <a:rPr b="1" lang="en"/>
              <a:t>electrolyte imbalances.</a:t>
            </a:r>
            <a:endParaRPr b="1"/>
          </a:p>
        </p:txBody>
      </p:sp>
      <p:sp>
        <p:nvSpPr>
          <p:cNvPr id="1112" name="Google Shape;1112;p57"/>
          <p:cNvSpPr txBox="1"/>
          <p:nvPr>
            <p:ph idx="5" type="title"/>
          </p:nvPr>
        </p:nvSpPr>
        <p:spPr>
          <a:xfrm>
            <a:off x="1088750" y="3009825"/>
            <a:ext cx="35478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Spoke to PhD about ISF sensor</a:t>
            </a:r>
            <a:endParaRPr/>
          </a:p>
        </p:txBody>
      </p:sp>
      <p:sp>
        <p:nvSpPr>
          <p:cNvPr id="1113" name="Google Shape;1113;p57"/>
          <p:cNvSpPr txBox="1"/>
          <p:nvPr>
            <p:ph idx="6" type="subTitle"/>
          </p:nvPr>
        </p:nvSpPr>
        <p:spPr>
          <a:xfrm>
            <a:off x="1199250" y="3489900"/>
            <a:ext cx="3667200" cy="8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</a:t>
            </a:r>
            <a:r>
              <a:rPr b="1" lang="en"/>
              <a:t>microneedle</a:t>
            </a:r>
            <a:r>
              <a:rPr lang="en"/>
              <a:t> </a:t>
            </a:r>
            <a:r>
              <a:rPr b="1" lang="en"/>
              <a:t>sensor technology </a:t>
            </a:r>
            <a:r>
              <a:rPr lang="en"/>
              <a:t>does </a:t>
            </a:r>
            <a:r>
              <a:rPr b="1" lang="en"/>
              <a:t>real-time monitoring </a:t>
            </a:r>
            <a:r>
              <a:rPr lang="en"/>
              <a:t>of sodium/potassium through </a:t>
            </a:r>
            <a:r>
              <a:rPr b="1" lang="en"/>
              <a:t>ISF</a:t>
            </a:r>
            <a:r>
              <a:rPr lang="en"/>
              <a:t> and there are ongoing improvements for </a:t>
            </a:r>
            <a:r>
              <a:rPr b="1" lang="en"/>
              <a:t>biocompatibility</a:t>
            </a:r>
            <a:r>
              <a:rPr lang="en"/>
              <a:t>.</a:t>
            </a:r>
            <a:endParaRPr/>
          </a:p>
        </p:txBody>
      </p:sp>
      <p:sp>
        <p:nvSpPr>
          <p:cNvPr id="1114" name="Google Shape;1114;p57"/>
          <p:cNvSpPr txBox="1"/>
          <p:nvPr>
            <p:ph idx="7" type="title"/>
          </p:nvPr>
        </p:nvSpPr>
        <p:spPr>
          <a:xfrm>
            <a:off x="5086473" y="3009825"/>
            <a:ext cx="4120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Learned About Health Economics</a:t>
            </a:r>
            <a:endParaRPr/>
          </a:p>
        </p:txBody>
      </p:sp>
      <p:sp>
        <p:nvSpPr>
          <p:cNvPr id="1115" name="Google Shape;1115;p57"/>
          <p:cNvSpPr txBox="1"/>
          <p:nvPr>
            <p:ph idx="8" type="subTitle"/>
          </p:nvPr>
        </p:nvSpPr>
        <p:spPr>
          <a:xfrm>
            <a:off x="5086491" y="3489900"/>
            <a:ext cx="3105900" cy="8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$$$ = King: R</a:t>
            </a:r>
            <a:r>
              <a:rPr lang="en"/>
              <a:t>educing </a:t>
            </a:r>
            <a:r>
              <a:rPr b="1" lang="en"/>
              <a:t>ICU visits</a:t>
            </a:r>
            <a:r>
              <a:rPr lang="en"/>
              <a:t> is crucial for better </a:t>
            </a:r>
            <a:r>
              <a:rPr b="1" lang="en"/>
              <a:t>patient outcomes</a:t>
            </a:r>
            <a:r>
              <a:rPr lang="en"/>
              <a:t> and reducing </a:t>
            </a:r>
            <a:r>
              <a:rPr b="1" lang="en"/>
              <a:t>hospital costs</a:t>
            </a:r>
            <a:r>
              <a:rPr lang="en"/>
              <a:t> →a key focus for the device adoption</a:t>
            </a:r>
            <a:endParaRPr/>
          </a:p>
        </p:txBody>
      </p:sp>
      <p:cxnSp>
        <p:nvCxnSpPr>
          <p:cNvPr id="1116" name="Google Shape;1116;p57"/>
          <p:cNvCxnSpPr/>
          <p:nvPr/>
        </p:nvCxnSpPr>
        <p:spPr>
          <a:xfrm>
            <a:off x="951600" y="1459750"/>
            <a:ext cx="0" cy="130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7" name="Google Shape;1117;p57"/>
          <p:cNvCxnSpPr/>
          <p:nvPr/>
        </p:nvCxnSpPr>
        <p:spPr>
          <a:xfrm>
            <a:off x="951594" y="3067506"/>
            <a:ext cx="0" cy="130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8" name="Google Shape;1118;p57"/>
          <p:cNvCxnSpPr/>
          <p:nvPr/>
        </p:nvCxnSpPr>
        <p:spPr>
          <a:xfrm>
            <a:off x="4866375" y="1459750"/>
            <a:ext cx="0" cy="130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9" name="Google Shape;1119;p57"/>
          <p:cNvCxnSpPr/>
          <p:nvPr/>
        </p:nvCxnSpPr>
        <p:spPr>
          <a:xfrm>
            <a:off x="4866357" y="3067506"/>
            <a:ext cx="0" cy="130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4" name="Google Shape;1124;p58"/>
          <p:cNvGraphicFramePr/>
          <p:nvPr/>
        </p:nvGraphicFramePr>
        <p:xfrm>
          <a:off x="13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{33F6ECF8-1203-4EE2-AF59-A5A6704C0563}</a:tableStyleId>
              </a:tblPr>
              <a:tblGrid>
                <a:gridCol w="1697525"/>
                <a:gridCol w="1697525"/>
                <a:gridCol w="1166725"/>
                <a:gridCol w="874725"/>
                <a:gridCol w="1853750"/>
                <a:gridCol w="1853750"/>
              </a:tblGrid>
              <a:tr h="58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  <a:latin typeface="Barlow Black"/>
                          <a:ea typeface="Barlow Black"/>
                          <a:cs typeface="Barlow Black"/>
                          <a:sym typeface="Barlow Black"/>
                        </a:rPr>
                        <a:t>KEY PARTNERS</a:t>
                      </a:r>
                      <a:endParaRPr sz="1100">
                        <a:solidFill>
                          <a:srgbClr val="000000"/>
                        </a:solidFill>
                        <a:latin typeface="Barlow Black"/>
                        <a:ea typeface="Barlow Black"/>
                        <a:cs typeface="Barlow Black"/>
                        <a:sym typeface="Barlow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  <a:latin typeface="Barlow Black"/>
                          <a:ea typeface="Barlow Black"/>
                          <a:cs typeface="Barlow Black"/>
                          <a:sym typeface="Barlow Black"/>
                        </a:rPr>
                        <a:t>KEY ACTIVITIES</a:t>
                      </a:r>
                      <a:endParaRPr sz="1100">
                        <a:solidFill>
                          <a:srgbClr val="000000"/>
                        </a:solidFill>
                        <a:latin typeface="Barlow Black"/>
                        <a:ea typeface="Barlow Black"/>
                        <a:cs typeface="Barlow Black"/>
                        <a:sym typeface="Barlow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  <a:latin typeface="Barlow Black"/>
                          <a:ea typeface="Barlow Black"/>
                          <a:cs typeface="Barlow Black"/>
                          <a:sym typeface="Barlow Black"/>
                        </a:rPr>
                        <a:t>VALUE PROPOSITIONS</a:t>
                      </a:r>
                      <a:endParaRPr sz="1100">
                        <a:solidFill>
                          <a:srgbClr val="000000"/>
                        </a:solidFill>
                        <a:latin typeface="Barlow Black"/>
                        <a:ea typeface="Barlow Black"/>
                        <a:cs typeface="Barlow Black"/>
                        <a:sym typeface="Barlow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  <a:latin typeface="Barlow Black"/>
                          <a:ea typeface="Barlow Black"/>
                          <a:cs typeface="Barlow Black"/>
                          <a:sym typeface="Barlow Black"/>
                        </a:rPr>
                        <a:t>CUSTOMER RELATIONSHIPS</a:t>
                      </a:r>
                      <a:endParaRPr sz="1100">
                        <a:solidFill>
                          <a:srgbClr val="000000"/>
                        </a:solidFill>
                        <a:latin typeface="Barlow Black"/>
                        <a:ea typeface="Barlow Black"/>
                        <a:cs typeface="Barlow Black"/>
                        <a:sym typeface="Barlow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  <a:latin typeface="Barlow Black"/>
                          <a:ea typeface="Barlow Black"/>
                          <a:cs typeface="Barlow Black"/>
                          <a:sym typeface="Barlow Black"/>
                        </a:rPr>
                        <a:t>CUSTOMER SEGMENTS</a:t>
                      </a:r>
                      <a:endParaRPr sz="1100">
                        <a:solidFill>
                          <a:srgbClr val="000000"/>
                        </a:solidFill>
                        <a:latin typeface="Barlow Black"/>
                        <a:ea typeface="Barlow Black"/>
                        <a:cs typeface="Barlow Black"/>
                        <a:sym typeface="Barlow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200017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CGM Manufacturers: Dexcom, Abbott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ICU/Inpatient Care: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Comparable to gold standard metabolic blood panel 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Dialysis: 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Medtronic, Fresenius, Baxter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Regulatory agencies: FDA, EMA, IRB</a:t>
                      </a:r>
                      <a:endParaRPr sz="8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Developing a technical team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Performing early R&amp;D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IP &amp; Licensing with collaborators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Clinical validation and regulatory input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Commercial production, marketing, distribution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O</a:t>
                      </a: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ptimize Care: p</a:t>
                      </a: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rovide fast, accurate data for inpatient care settings 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Outpatient Autonomy: timely results to adjust prescriptions, monitor </a:t>
                      </a: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progress</a:t>
                      </a: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, understand alterations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Health Economics: lower costs, improve patient care management, </a:t>
                      </a: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disease</a:t>
                      </a: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 tracking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Reduce health issues and mortality rates from improper Na/K management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Inpatient care training/integration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Data integration support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Licensing/Exclusivity</a:t>
                      </a:r>
                      <a:endParaRPr sz="8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Healthcare providers (nephrologists, nurses)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Diagnostics (monitoring)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Healthcare systems and payers (hospitals, insurance)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Data Management 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(McKesson, IQVIA, Oracle)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8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  <a:latin typeface="Barlow Black"/>
                          <a:ea typeface="Barlow Black"/>
                          <a:cs typeface="Barlow Black"/>
                          <a:sym typeface="Barlow Black"/>
                        </a:rPr>
                        <a:t>KEY RESOURCES</a:t>
                      </a:r>
                      <a:endParaRPr sz="1100">
                        <a:solidFill>
                          <a:srgbClr val="000000"/>
                        </a:solidFill>
                        <a:latin typeface="Barlow Black"/>
                        <a:ea typeface="Barlow Black"/>
                        <a:cs typeface="Barlow Black"/>
                        <a:sym typeface="Barlow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  <a:latin typeface="Barlow Black"/>
                          <a:ea typeface="Barlow Black"/>
                          <a:cs typeface="Barlow Black"/>
                          <a:sym typeface="Barlow Black"/>
                        </a:rPr>
                        <a:t>CHANNELS</a:t>
                      </a:r>
                      <a:endParaRPr sz="1100">
                        <a:solidFill>
                          <a:srgbClr val="000000"/>
                        </a:solidFill>
                        <a:latin typeface="Barlow Black"/>
                        <a:ea typeface="Barlow Black"/>
                        <a:cs typeface="Barlow Black"/>
                        <a:sym typeface="Barlow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vMerge="1"/>
              </a:tr>
              <a:tr h="13060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Hardware/software developers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Clinical, IP, Licensing  support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Manufacturing &amp; Capital Partners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Healthcare providers &amp; networks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Inpatient Care 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Direct-to-consumer?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Payer partnerships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Clinical studies</a:t>
                      </a:r>
                      <a:endParaRPr sz="8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088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Barlow Black"/>
                          <a:ea typeface="Barlow Black"/>
                          <a:cs typeface="Barlow Black"/>
                          <a:sym typeface="Barlow Black"/>
                        </a:rPr>
                        <a:t>COST STRUCTURE</a:t>
                      </a:r>
                      <a:endParaRPr sz="1000">
                        <a:solidFill>
                          <a:srgbClr val="000000"/>
                        </a:solidFill>
                        <a:latin typeface="Barlow Black"/>
                        <a:ea typeface="Barlow Black"/>
                        <a:cs typeface="Barlow Black"/>
                        <a:sym typeface="Barlow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Barlow Black"/>
                          <a:ea typeface="Barlow Black"/>
                          <a:cs typeface="Barlow Black"/>
                          <a:sym typeface="Barlow Black"/>
                        </a:rPr>
                        <a:t>REVENUE STREAMS</a:t>
                      </a:r>
                      <a:endParaRPr sz="1000">
                        <a:solidFill>
                          <a:srgbClr val="000000"/>
                        </a:solidFill>
                        <a:latin typeface="Barlow Black"/>
                        <a:ea typeface="Barlow Black"/>
                        <a:cs typeface="Barlow Black"/>
                        <a:sym typeface="Barlow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  <a:tc hMerge="1"/>
              </a:tr>
              <a:tr h="43532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Fixed Pricing Model → DTC sales, Provider prescription/insurance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mo"/>
                          <a:ea typeface="Arimo"/>
                          <a:cs typeface="Arimo"/>
                          <a:sym typeface="Arimo"/>
                        </a:rPr>
                        <a:t>Licensing with CGM manufacturers and interoperability partners</a:t>
                      </a:r>
                      <a:endParaRPr sz="80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1125" name="Google Shape;1125;p58"/>
          <p:cNvSpPr/>
          <p:nvPr/>
        </p:nvSpPr>
        <p:spPr>
          <a:xfrm>
            <a:off x="25" y="4299400"/>
            <a:ext cx="4561800" cy="844200"/>
          </a:xfrm>
          <a:prstGeom prst="rect">
            <a:avLst/>
          </a:prstGeom>
          <a:solidFill>
            <a:srgbClr val="FFFFFF">
              <a:alpha val="696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"/>
          <p:cNvSpPr txBox="1"/>
          <p:nvPr>
            <p:ph type="title"/>
          </p:nvPr>
        </p:nvSpPr>
        <p:spPr>
          <a:xfrm>
            <a:off x="2386125" y="1406856"/>
            <a:ext cx="3451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Technology Overview</a:t>
            </a:r>
            <a:r>
              <a:rPr lang="en" sz="3300"/>
              <a:t> </a:t>
            </a:r>
            <a:endParaRPr sz="3300"/>
          </a:p>
        </p:txBody>
      </p:sp>
      <p:sp>
        <p:nvSpPr>
          <p:cNvPr id="349" name="Google Shape;349;p32"/>
          <p:cNvSpPr/>
          <p:nvPr/>
        </p:nvSpPr>
        <p:spPr>
          <a:xfrm flipH="1" rot="-5400000">
            <a:off x="5656948" y="962221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350" name="Google Shape;350;p32"/>
          <p:cNvGrpSpPr/>
          <p:nvPr/>
        </p:nvGrpSpPr>
        <p:grpSpPr>
          <a:xfrm rot="-933783">
            <a:off x="4067804" y="2880921"/>
            <a:ext cx="2389731" cy="2570875"/>
            <a:chOff x="6384779" y="2186008"/>
            <a:chExt cx="2388827" cy="2569903"/>
          </a:xfrm>
        </p:grpSpPr>
        <p:grpSp>
          <p:nvGrpSpPr>
            <p:cNvPr id="351" name="Google Shape;351;p32"/>
            <p:cNvGrpSpPr/>
            <p:nvPr/>
          </p:nvGrpSpPr>
          <p:grpSpPr>
            <a:xfrm>
              <a:off x="6384779" y="2186008"/>
              <a:ext cx="2267815" cy="2569903"/>
              <a:chOff x="6500704" y="622158"/>
              <a:chExt cx="2267815" cy="2569903"/>
            </a:xfrm>
          </p:grpSpPr>
          <p:sp>
            <p:nvSpPr>
              <p:cNvPr id="352" name="Google Shape;352;p32"/>
              <p:cNvSpPr/>
              <p:nvPr/>
            </p:nvSpPr>
            <p:spPr>
              <a:xfrm>
                <a:off x="7925700" y="622158"/>
                <a:ext cx="146005" cy="153955"/>
              </a:xfrm>
              <a:custGeom>
                <a:rect b="b" l="l" r="r" t="t"/>
                <a:pathLst>
                  <a:path extrusionOk="0" h="62204" w="58992">
                    <a:moveTo>
                      <a:pt x="57860" y="60957"/>
                    </a:moveTo>
                    <a:cubicBezTo>
                      <a:pt x="53339" y="66147"/>
                      <a:pt x="36513" y="54511"/>
                      <a:pt x="20859" y="37935"/>
                    </a:cubicBezTo>
                    <a:cubicBezTo>
                      <a:pt x="5456" y="21108"/>
                      <a:pt x="-3334" y="7044"/>
                      <a:pt x="1187" y="1853"/>
                    </a:cubicBezTo>
                    <a:cubicBezTo>
                      <a:pt x="5707" y="-3337"/>
                      <a:pt x="21863" y="2355"/>
                      <a:pt x="37518" y="19182"/>
                    </a:cubicBezTo>
                    <a:cubicBezTo>
                      <a:pt x="52921" y="35842"/>
                      <a:pt x="62380" y="55766"/>
                      <a:pt x="57860" y="609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3" name="Google Shape;353;p32"/>
              <p:cNvGrpSpPr/>
              <p:nvPr/>
            </p:nvGrpSpPr>
            <p:grpSpPr>
              <a:xfrm>
                <a:off x="6500704" y="622158"/>
                <a:ext cx="2267815" cy="2569903"/>
                <a:chOff x="6500704" y="622158"/>
                <a:chExt cx="2267815" cy="2569903"/>
              </a:xfrm>
            </p:grpSpPr>
            <p:sp>
              <p:nvSpPr>
                <p:cNvPr id="354" name="Google Shape;354;p32"/>
                <p:cNvSpPr/>
                <p:nvPr/>
              </p:nvSpPr>
              <p:spPr>
                <a:xfrm>
                  <a:off x="8151816" y="759480"/>
                  <a:ext cx="164189" cy="135192"/>
                </a:xfrm>
                <a:custGeom>
                  <a:rect b="b" l="l" r="r" t="t"/>
                  <a:pathLst>
                    <a:path extrusionOk="0" h="54623" w="66339">
                      <a:moveTo>
                        <a:pt x="1005" y="1463"/>
                      </a:moveTo>
                      <a:cubicBezTo>
                        <a:pt x="-3767" y="6486"/>
                        <a:pt x="9041" y="22392"/>
                        <a:pt x="27123" y="36372"/>
                      </a:cubicBezTo>
                      <a:cubicBezTo>
                        <a:pt x="45205" y="50353"/>
                        <a:pt x="59854" y="57971"/>
                        <a:pt x="64877" y="53199"/>
                      </a:cubicBezTo>
                      <a:cubicBezTo>
                        <a:pt x="69649" y="48176"/>
                        <a:pt x="62700" y="32521"/>
                        <a:pt x="44702" y="18541"/>
                      </a:cubicBezTo>
                      <a:cubicBezTo>
                        <a:pt x="26621" y="4560"/>
                        <a:pt x="5693" y="-3476"/>
                        <a:pt x="1005" y="146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55" name="Google Shape;355;p32"/>
                <p:cNvGrpSpPr/>
                <p:nvPr/>
              </p:nvGrpSpPr>
              <p:grpSpPr>
                <a:xfrm>
                  <a:off x="6500704" y="622158"/>
                  <a:ext cx="2267815" cy="2569903"/>
                  <a:chOff x="6813929" y="4208885"/>
                  <a:chExt cx="916141" cy="1038177"/>
                </a:xfrm>
              </p:grpSpPr>
              <p:grpSp>
                <p:nvGrpSpPr>
                  <p:cNvPr id="356" name="Google Shape;356;p32"/>
                  <p:cNvGrpSpPr/>
                  <p:nvPr/>
                </p:nvGrpSpPr>
                <p:grpSpPr>
                  <a:xfrm>
                    <a:off x="6813929" y="4208885"/>
                    <a:ext cx="916141" cy="1038177"/>
                    <a:chOff x="6813929" y="4208885"/>
                    <a:chExt cx="916141" cy="1038177"/>
                  </a:xfrm>
                </p:grpSpPr>
                <p:sp>
                  <p:nvSpPr>
                    <p:cNvPr id="357" name="Google Shape;357;p32"/>
                    <p:cNvSpPr/>
                    <p:nvPr/>
                  </p:nvSpPr>
                  <p:spPr>
                    <a:xfrm>
                      <a:off x="7001549" y="4660081"/>
                      <a:ext cx="239703" cy="400092"/>
                    </a:xfrm>
                    <a:custGeom>
                      <a:rect b="b" l="l" r="r" t="t"/>
                      <a:pathLst>
                        <a:path extrusionOk="0" h="400092" w="239703">
                          <a:moveTo>
                            <a:pt x="23239" y="393173"/>
                          </a:moveTo>
                          <a:cubicBezTo>
                            <a:pt x="56975" y="331642"/>
                            <a:pt x="87112" y="260902"/>
                            <a:pt x="105864" y="193259"/>
                          </a:cubicBezTo>
                          <a:cubicBezTo>
                            <a:pt x="106784" y="189911"/>
                            <a:pt x="108040" y="186395"/>
                            <a:pt x="109631" y="182125"/>
                          </a:cubicBezTo>
                          <a:cubicBezTo>
                            <a:pt x="112477" y="174256"/>
                            <a:pt x="124615" y="175260"/>
                            <a:pt x="123862" y="183548"/>
                          </a:cubicBezTo>
                          <a:cubicBezTo>
                            <a:pt x="119341" y="233192"/>
                            <a:pt x="109631" y="288277"/>
                            <a:pt x="102934" y="331976"/>
                          </a:cubicBezTo>
                          <a:cubicBezTo>
                            <a:pt x="100757" y="346711"/>
                            <a:pt x="125034" y="348385"/>
                            <a:pt x="127126" y="333399"/>
                          </a:cubicBezTo>
                          <a:cubicBezTo>
                            <a:pt x="133991" y="286854"/>
                            <a:pt x="138260" y="240056"/>
                            <a:pt x="139934" y="193762"/>
                          </a:cubicBezTo>
                          <a:cubicBezTo>
                            <a:pt x="140186" y="187818"/>
                            <a:pt x="148724" y="185892"/>
                            <a:pt x="150398" y="191418"/>
                          </a:cubicBezTo>
                          <a:cubicBezTo>
                            <a:pt x="166053" y="242986"/>
                            <a:pt x="188404" y="292546"/>
                            <a:pt x="217368" y="338422"/>
                          </a:cubicBezTo>
                          <a:cubicBezTo>
                            <a:pt x="224986" y="350561"/>
                            <a:pt x="245663" y="334404"/>
                            <a:pt x="238045" y="322516"/>
                          </a:cubicBezTo>
                          <a:cubicBezTo>
                            <a:pt x="178442" y="230346"/>
                            <a:pt x="150398" y="116659"/>
                            <a:pt x="141441" y="8080"/>
                          </a:cubicBezTo>
                          <a:cubicBezTo>
                            <a:pt x="140520" y="-2133"/>
                            <a:pt x="127880" y="-1882"/>
                            <a:pt x="122187" y="4480"/>
                          </a:cubicBezTo>
                          <a:cubicBezTo>
                            <a:pt x="116997" y="3057"/>
                            <a:pt x="110300" y="5401"/>
                            <a:pt x="107956" y="10424"/>
                          </a:cubicBezTo>
                          <a:cubicBezTo>
                            <a:pt x="99920" y="10926"/>
                            <a:pt x="92051" y="20386"/>
                            <a:pt x="98497" y="28255"/>
                          </a:cubicBezTo>
                          <a:cubicBezTo>
                            <a:pt x="114653" y="47928"/>
                            <a:pt x="106784" y="80745"/>
                            <a:pt x="102515" y="105441"/>
                          </a:cubicBezTo>
                          <a:cubicBezTo>
                            <a:pt x="97325" y="136332"/>
                            <a:pt x="89707" y="167642"/>
                            <a:pt x="80666" y="198784"/>
                          </a:cubicBezTo>
                          <a:cubicBezTo>
                            <a:pt x="61915" y="261990"/>
                            <a:pt x="33452" y="327456"/>
                            <a:pt x="1558" y="385220"/>
                          </a:cubicBezTo>
                          <a:cubicBezTo>
                            <a:pt x="-5976" y="398363"/>
                            <a:pt x="15873" y="406735"/>
                            <a:pt x="23239" y="393173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358" name="Google Shape;358;p32"/>
                    <p:cNvGrpSpPr/>
                    <p:nvPr/>
                  </p:nvGrpSpPr>
                  <p:grpSpPr>
                    <a:xfrm>
                      <a:off x="6813929" y="4208885"/>
                      <a:ext cx="733347" cy="774338"/>
                      <a:chOff x="6813929" y="4208885"/>
                      <a:chExt cx="733347" cy="774338"/>
                    </a:xfrm>
                  </p:grpSpPr>
                  <p:grpSp>
                    <p:nvGrpSpPr>
                      <p:cNvPr id="359" name="Google Shape;359;p32"/>
                      <p:cNvGrpSpPr/>
                      <p:nvPr/>
                    </p:nvGrpSpPr>
                    <p:grpSpPr>
                      <a:xfrm>
                        <a:off x="6839040" y="4208885"/>
                        <a:ext cx="609544" cy="774338"/>
                        <a:chOff x="6839040" y="4208885"/>
                        <a:chExt cx="609544" cy="774338"/>
                      </a:xfrm>
                    </p:grpSpPr>
                    <p:grpSp>
                      <p:nvGrpSpPr>
                        <p:cNvPr id="360" name="Google Shape;360;p32"/>
                        <p:cNvGrpSpPr/>
                        <p:nvPr/>
                      </p:nvGrpSpPr>
                      <p:grpSpPr>
                        <a:xfrm>
                          <a:off x="6839040" y="4208885"/>
                          <a:ext cx="609544" cy="774338"/>
                          <a:chOff x="6839040" y="4208885"/>
                          <a:chExt cx="609544" cy="774338"/>
                        </a:xfrm>
                      </p:grpSpPr>
                      <p:sp>
                        <p:nvSpPr>
                          <p:cNvPr id="361" name="Google Shape;361;p32"/>
                          <p:cNvSpPr/>
                          <p:nvPr/>
                        </p:nvSpPr>
                        <p:spPr>
                          <a:xfrm>
                            <a:off x="6839040" y="4210989"/>
                            <a:ext cx="608411" cy="772234"/>
                          </a:xfrm>
                          <a:custGeom>
                            <a:rect b="b" l="l" r="r" t="t"/>
                            <a:pathLst>
                              <a:path extrusionOk="0" h="772234" w="608411">
                                <a:moveTo>
                                  <a:pt x="608411" y="58852"/>
                                </a:moveTo>
                                <a:cubicBezTo>
                                  <a:pt x="587483" y="33905"/>
                                  <a:pt x="575847" y="22017"/>
                                  <a:pt x="551152" y="0"/>
                                </a:cubicBezTo>
                                <a:cubicBezTo>
                                  <a:pt x="336262" y="224609"/>
                                  <a:pt x="152681" y="473245"/>
                                  <a:pt x="492" y="738541"/>
                                </a:cubicBezTo>
                                <a:cubicBezTo>
                                  <a:pt x="-2856" y="744485"/>
                                  <a:pt x="11207" y="757042"/>
                                  <a:pt x="32554" y="764911"/>
                                </a:cubicBezTo>
                                <a:cubicBezTo>
                                  <a:pt x="53901" y="772948"/>
                                  <a:pt x="73657" y="774622"/>
                                  <a:pt x="76754" y="768678"/>
                                </a:cubicBezTo>
                                <a:cubicBezTo>
                                  <a:pt x="216637" y="508406"/>
                                  <a:pt x="390675" y="265714"/>
                                  <a:pt x="608411" y="5885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lt2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sz="1800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sp>
                        <p:nvSpPr>
                          <p:cNvPr id="362" name="Google Shape;362;p32"/>
                          <p:cNvSpPr/>
                          <p:nvPr/>
                        </p:nvSpPr>
                        <p:spPr>
                          <a:xfrm>
                            <a:off x="7389592" y="4208885"/>
                            <a:ext cx="58992" cy="62204"/>
                          </a:xfrm>
                          <a:custGeom>
                            <a:rect b="b" l="l" r="r" t="t"/>
                            <a:pathLst>
                              <a:path extrusionOk="0" h="62204" w="58992">
                                <a:moveTo>
                                  <a:pt x="57860" y="60957"/>
                                </a:moveTo>
                                <a:cubicBezTo>
                                  <a:pt x="53339" y="66147"/>
                                  <a:pt x="36513" y="54511"/>
                                  <a:pt x="20859" y="37935"/>
                                </a:cubicBezTo>
                                <a:cubicBezTo>
                                  <a:pt x="5456" y="21108"/>
                                  <a:pt x="-3334" y="7044"/>
                                  <a:pt x="1187" y="1853"/>
                                </a:cubicBezTo>
                                <a:cubicBezTo>
                                  <a:pt x="5707" y="-3337"/>
                                  <a:pt x="21863" y="2355"/>
                                  <a:pt x="37518" y="19182"/>
                                </a:cubicBezTo>
                                <a:cubicBezTo>
                                  <a:pt x="52921" y="35842"/>
                                  <a:pt x="62380" y="55766"/>
                                  <a:pt x="57860" y="6095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8088">
                              <a:alpha val="4000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sz="1800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63" name="Google Shape;363;p32"/>
                        <p:cNvSpPr/>
                        <p:nvPr/>
                      </p:nvSpPr>
                      <p:spPr>
                        <a:xfrm>
                          <a:off x="7400189" y="4218558"/>
                          <a:ext cx="25280" cy="32111"/>
                        </a:xfrm>
                        <a:custGeom>
                          <a:rect b="b" l="l" r="r" t="t"/>
                          <a:pathLst>
                            <a:path extrusionOk="0" h="32111" w="25280">
                              <a:moveTo>
                                <a:pt x="23321" y="32112"/>
                              </a:moveTo>
                              <a:cubicBezTo>
                                <a:pt x="23823" y="32112"/>
                                <a:pt x="24493" y="31861"/>
                                <a:pt x="24744" y="31359"/>
                              </a:cubicBezTo>
                              <a:cubicBezTo>
                                <a:pt x="25497" y="30605"/>
                                <a:pt x="25497" y="29182"/>
                                <a:pt x="24493" y="28763"/>
                              </a:cubicBezTo>
                              <a:cubicBezTo>
                                <a:pt x="12606" y="18550"/>
                                <a:pt x="6243" y="10262"/>
                                <a:pt x="3816" y="1472"/>
                              </a:cubicBezTo>
                              <a:cubicBezTo>
                                <a:pt x="3565" y="551"/>
                                <a:pt x="2393" y="-202"/>
                                <a:pt x="1472" y="49"/>
                              </a:cubicBezTo>
                              <a:cubicBezTo>
                                <a:pt x="551" y="300"/>
                                <a:pt x="-202" y="1472"/>
                                <a:pt x="49" y="2393"/>
                              </a:cubicBezTo>
                              <a:cubicBezTo>
                                <a:pt x="2644" y="11853"/>
                                <a:pt x="9508" y="20894"/>
                                <a:pt x="21898" y="31610"/>
                              </a:cubicBezTo>
                              <a:cubicBezTo>
                                <a:pt x="22316" y="31861"/>
                                <a:pt x="22819" y="32112"/>
                                <a:pt x="23321" y="3211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364" name="Google Shape;364;p32"/>
                      <p:cNvGrpSpPr/>
                      <p:nvPr/>
                    </p:nvGrpSpPr>
                    <p:grpSpPr>
                      <a:xfrm>
                        <a:off x="6813929" y="4264360"/>
                        <a:ext cx="733347" cy="662710"/>
                        <a:chOff x="6813929" y="4264360"/>
                        <a:chExt cx="733347" cy="662710"/>
                      </a:xfrm>
                    </p:grpSpPr>
                    <p:sp>
                      <p:nvSpPr>
                        <p:cNvPr id="365" name="Google Shape;365;p32"/>
                        <p:cNvSpPr/>
                        <p:nvPr/>
                      </p:nvSpPr>
                      <p:spPr>
                        <a:xfrm>
                          <a:off x="6813929" y="4265823"/>
                          <a:ext cx="731215" cy="661247"/>
                        </a:xfrm>
                        <a:custGeom>
                          <a:rect b="b" l="l" r="r" t="t"/>
                          <a:pathLst>
                            <a:path extrusionOk="0" h="661247" w="731215">
                              <a:moveTo>
                                <a:pt x="668013" y="0"/>
                              </a:moveTo>
                              <a:cubicBezTo>
                                <a:pt x="694633" y="19003"/>
                                <a:pt x="707190" y="29468"/>
                                <a:pt x="731215" y="52490"/>
                              </a:cubicBezTo>
                              <a:cubicBezTo>
                                <a:pt x="524613" y="284466"/>
                                <a:pt x="291474" y="487561"/>
                                <a:pt x="38998" y="660602"/>
                              </a:cubicBezTo>
                              <a:cubicBezTo>
                                <a:pt x="33305" y="664369"/>
                                <a:pt x="19744" y="651309"/>
                                <a:pt x="10033" y="630715"/>
                              </a:cubicBezTo>
                              <a:cubicBezTo>
                                <a:pt x="323" y="610037"/>
                                <a:pt x="-2775" y="590615"/>
                                <a:pt x="2666" y="587015"/>
                              </a:cubicBezTo>
                              <a:cubicBezTo>
                                <a:pt x="251209" y="426532"/>
                                <a:pt x="478990" y="233651"/>
                                <a:pt x="66801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366" name="Google Shape;366;p32"/>
                        <p:cNvSpPr/>
                        <p:nvPr/>
                      </p:nvSpPr>
                      <p:spPr>
                        <a:xfrm>
                          <a:off x="7480937" y="4264360"/>
                          <a:ext cx="66339" cy="54623"/>
                        </a:xfrm>
                        <a:custGeom>
                          <a:rect b="b" l="l" r="r" t="t"/>
                          <a:pathLst>
                            <a:path extrusionOk="0" h="54623" w="66339">
                              <a:moveTo>
                                <a:pt x="1005" y="1463"/>
                              </a:moveTo>
                              <a:cubicBezTo>
                                <a:pt x="-3767" y="6486"/>
                                <a:pt x="9041" y="22392"/>
                                <a:pt x="27123" y="36372"/>
                              </a:cubicBezTo>
                              <a:cubicBezTo>
                                <a:pt x="45205" y="50353"/>
                                <a:pt x="59854" y="57971"/>
                                <a:pt x="64877" y="53199"/>
                              </a:cubicBezTo>
                              <a:cubicBezTo>
                                <a:pt x="69649" y="48176"/>
                                <a:pt x="62700" y="32521"/>
                                <a:pt x="44702" y="18541"/>
                              </a:cubicBezTo>
                              <a:cubicBezTo>
                                <a:pt x="26621" y="4560"/>
                                <a:pt x="5693" y="-3476"/>
                                <a:pt x="1005" y="146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62036">
                            <a:alpha val="2000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sp>
                    <p:nvSpPr>
                      <p:cNvPr id="367" name="Google Shape;367;p32"/>
                      <p:cNvSpPr/>
                      <p:nvPr/>
                    </p:nvSpPr>
                    <p:spPr>
                      <a:xfrm>
                        <a:off x="7503225" y="4286019"/>
                        <a:ext cx="33596" cy="22833"/>
                      </a:xfrm>
                      <a:custGeom>
                        <a:rect b="b" l="l" r="r" t="t"/>
                        <a:pathLst>
                          <a:path extrusionOk="0" h="22833" w="33596">
                            <a:moveTo>
                              <a:pt x="31622" y="22834"/>
                            </a:moveTo>
                            <a:cubicBezTo>
                              <a:pt x="32543" y="22834"/>
                              <a:pt x="33297" y="22080"/>
                              <a:pt x="33548" y="21159"/>
                            </a:cubicBezTo>
                            <a:cubicBezTo>
                              <a:pt x="33799" y="20238"/>
                              <a:pt x="33046" y="18983"/>
                              <a:pt x="32125" y="18815"/>
                            </a:cubicBezTo>
                            <a:cubicBezTo>
                              <a:pt x="23084" y="17141"/>
                              <a:pt x="14294" y="11448"/>
                              <a:pt x="3160" y="565"/>
                            </a:cubicBezTo>
                            <a:cubicBezTo>
                              <a:pt x="2407" y="-188"/>
                              <a:pt x="1235" y="-188"/>
                              <a:pt x="565" y="565"/>
                            </a:cubicBezTo>
                            <a:cubicBezTo>
                              <a:pt x="-188" y="1318"/>
                              <a:pt x="-188" y="2491"/>
                              <a:pt x="565" y="3160"/>
                            </a:cubicBezTo>
                            <a:cubicBezTo>
                              <a:pt x="12201" y="14797"/>
                              <a:pt x="21661" y="20741"/>
                              <a:pt x="31455" y="22666"/>
                            </a:cubicBezTo>
                            <a:cubicBezTo>
                              <a:pt x="31371" y="22834"/>
                              <a:pt x="31371" y="22834"/>
                              <a:pt x="31622" y="22834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368" name="Google Shape;368;p32"/>
                      <p:cNvSpPr/>
                      <p:nvPr/>
                    </p:nvSpPr>
                    <p:spPr>
                      <a:xfrm>
                        <a:off x="7126022" y="4584138"/>
                        <a:ext cx="330001" cy="257908"/>
                      </a:xfrm>
                      <a:custGeom>
                        <a:rect b="b" l="l" r="r" t="t"/>
                        <a:pathLst>
                          <a:path extrusionOk="0" h="257908" w="330001">
                            <a:moveTo>
                              <a:pt x="1565" y="84191"/>
                            </a:moveTo>
                            <a:cubicBezTo>
                              <a:pt x="10857" y="70378"/>
                              <a:pt x="19646" y="56899"/>
                              <a:pt x="28436" y="43338"/>
                            </a:cubicBezTo>
                            <a:cubicBezTo>
                              <a:pt x="31534" y="38315"/>
                              <a:pt x="37896" y="35719"/>
                              <a:pt x="43672" y="38147"/>
                            </a:cubicBezTo>
                            <a:cubicBezTo>
                              <a:pt x="115413" y="69290"/>
                              <a:pt x="200633" y="52379"/>
                              <a:pt x="260487" y="2986"/>
                            </a:cubicBezTo>
                            <a:cubicBezTo>
                              <a:pt x="272625" y="-6976"/>
                              <a:pt x="286605" y="10354"/>
                              <a:pt x="274467" y="20316"/>
                            </a:cubicBezTo>
                            <a:cubicBezTo>
                              <a:pt x="255715" y="35719"/>
                              <a:pt x="199628" y="60667"/>
                              <a:pt x="160451" y="74731"/>
                            </a:cubicBezTo>
                            <a:cubicBezTo>
                              <a:pt x="150740" y="78331"/>
                              <a:pt x="150991" y="91139"/>
                              <a:pt x="160702" y="92562"/>
                            </a:cubicBezTo>
                            <a:cubicBezTo>
                              <a:pt x="212436" y="100599"/>
                              <a:pt x="266096" y="106376"/>
                              <a:pt x="320007" y="109640"/>
                            </a:cubicBezTo>
                            <a:cubicBezTo>
                              <a:pt x="335242" y="110561"/>
                              <a:pt x="332145" y="132662"/>
                              <a:pt x="316909" y="132411"/>
                            </a:cubicBezTo>
                            <a:cubicBezTo>
                              <a:pt x="268272" y="131490"/>
                              <a:pt x="211683" y="122700"/>
                              <a:pt x="159446" y="113157"/>
                            </a:cubicBezTo>
                            <a:cubicBezTo>
                              <a:pt x="149484" y="111231"/>
                              <a:pt x="141867" y="123872"/>
                              <a:pt x="149484" y="129816"/>
                            </a:cubicBezTo>
                            <a:lnTo>
                              <a:pt x="149735" y="130067"/>
                            </a:lnTo>
                            <a:cubicBezTo>
                              <a:pt x="184644" y="157358"/>
                              <a:pt x="202223" y="191347"/>
                              <a:pt x="222900" y="230526"/>
                            </a:cubicBezTo>
                            <a:cubicBezTo>
                              <a:pt x="225244" y="231698"/>
                              <a:pt x="226918" y="233624"/>
                              <a:pt x="227672" y="236972"/>
                            </a:cubicBezTo>
                            <a:cubicBezTo>
                              <a:pt x="227923" y="238396"/>
                              <a:pt x="228174" y="240070"/>
                              <a:pt x="228593" y="241493"/>
                            </a:cubicBezTo>
                            <a:cubicBezTo>
                              <a:pt x="230936" y="253381"/>
                              <a:pt x="211766" y="264766"/>
                              <a:pt x="205572" y="252878"/>
                            </a:cubicBezTo>
                            <a:cubicBezTo>
                              <a:pt x="185397" y="213699"/>
                              <a:pt x="164050" y="173767"/>
                              <a:pt x="129812" y="145555"/>
                            </a:cubicBezTo>
                            <a:cubicBezTo>
                              <a:pt x="95825" y="117510"/>
                              <a:pt x="52378" y="103027"/>
                              <a:pt x="8261" y="99930"/>
                            </a:cubicBezTo>
                            <a:cubicBezTo>
                              <a:pt x="1146" y="99176"/>
                              <a:pt x="-2203" y="89632"/>
                              <a:pt x="1565" y="8419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369" name="Google Shape;369;p32"/>
                      <p:cNvSpPr/>
                      <p:nvPr/>
                    </p:nvSpPr>
                    <p:spPr>
                      <a:xfrm>
                        <a:off x="7142822" y="4336026"/>
                        <a:ext cx="369290" cy="351306"/>
                      </a:xfrm>
                      <a:custGeom>
                        <a:rect b="b" l="l" r="r" t="t"/>
                        <a:pathLst>
                          <a:path extrusionOk="0" h="351306" w="369290">
                            <a:moveTo>
                              <a:pt x="1926" y="351306"/>
                            </a:moveTo>
                            <a:cubicBezTo>
                              <a:pt x="2429" y="351306"/>
                              <a:pt x="2847" y="351055"/>
                              <a:pt x="3098" y="350804"/>
                            </a:cubicBezTo>
                            <a:cubicBezTo>
                              <a:pt x="148925" y="227825"/>
                              <a:pt x="265034" y="117404"/>
                              <a:pt x="368754" y="3132"/>
                            </a:cubicBezTo>
                            <a:cubicBezTo>
                              <a:pt x="369507" y="2379"/>
                              <a:pt x="369507" y="1207"/>
                              <a:pt x="368503" y="537"/>
                            </a:cubicBezTo>
                            <a:cubicBezTo>
                              <a:pt x="367749" y="-216"/>
                              <a:pt x="366577" y="-216"/>
                              <a:pt x="365908" y="788"/>
                            </a:cubicBezTo>
                            <a:cubicBezTo>
                              <a:pt x="262355" y="114809"/>
                              <a:pt x="146498" y="225230"/>
                              <a:pt x="670" y="347958"/>
                            </a:cubicBezTo>
                            <a:cubicBezTo>
                              <a:pt x="-83" y="348711"/>
                              <a:pt x="-250" y="349883"/>
                              <a:pt x="420" y="350553"/>
                            </a:cubicBezTo>
                            <a:cubicBezTo>
                              <a:pt x="922" y="351055"/>
                              <a:pt x="1424" y="351306"/>
                              <a:pt x="1926" y="351306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grpSp>
                  <p:nvGrpSpPr>
                    <p:cNvPr id="370" name="Google Shape;370;p32"/>
                    <p:cNvGrpSpPr/>
                    <p:nvPr/>
                  </p:nvGrpSpPr>
                  <p:grpSpPr>
                    <a:xfrm>
                      <a:off x="6920652" y="4496041"/>
                      <a:ext cx="809418" cy="751021"/>
                      <a:chOff x="6920652" y="4496041"/>
                      <a:chExt cx="809418" cy="751021"/>
                    </a:xfrm>
                  </p:grpSpPr>
                  <p:sp>
                    <p:nvSpPr>
                      <p:cNvPr id="371" name="Google Shape;371;p32"/>
                      <p:cNvSpPr/>
                      <p:nvPr/>
                    </p:nvSpPr>
                    <p:spPr>
                      <a:xfrm>
                        <a:off x="6920652" y="4496041"/>
                        <a:ext cx="809418" cy="751021"/>
                      </a:xfrm>
                      <a:custGeom>
                        <a:rect b="b" l="l" r="r" t="t"/>
                        <a:pathLst>
                          <a:path extrusionOk="0" h="751021" w="809418">
                            <a:moveTo>
                              <a:pt x="723189" y="42611"/>
                            </a:moveTo>
                            <a:cubicBezTo>
                              <a:pt x="658144" y="-22185"/>
                              <a:pt x="543458" y="-9879"/>
                              <a:pt x="481930" y="57848"/>
                            </a:cubicBezTo>
                            <a:cubicBezTo>
                              <a:pt x="440409" y="103640"/>
                              <a:pt x="407091" y="164502"/>
                              <a:pt x="425173" y="227874"/>
                            </a:cubicBezTo>
                            <a:cubicBezTo>
                              <a:pt x="425173" y="227874"/>
                              <a:pt x="349664" y="204852"/>
                              <a:pt x="278425" y="271323"/>
                            </a:cubicBezTo>
                            <a:cubicBezTo>
                              <a:pt x="207186" y="337793"/>
                              <a:pt x="238745" y="408784"/>
                              <a:pt x="238745" y="408784"/>
                            </a:cubicBezTo>
                            <a:cubicBezTo>
                              <a:pt x="238745" y="408784"/>
                              <a:pt x="159889" y="366005"/>
                              <a:pt x="74167" y="438671"/>
                            </a:cubicBezTo>
                            <a:cubicBezTo>
                              <a:pt x="5523" y="496853"/>
                              <a:pt x="-30808" y="593461"/>
                              <a:pt x="33567" y="670396"/>
                            </a:cubicBezTo>
                            <a:cubicBezTo>
                              <a:pt x="185086" y="851557"/>
                              <a:pt x="499928" y="685800"/>
                              <a:pt x="623655" y="578476"/>
                            </a:cubicBezTo>
                            <a:cubicBezTo>
                              <a:pt x="776179" y="447294"/>
                              <a:pt x="898650" y="217410"/>
                              <a:pt x="723189" y="4261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grpSp>
                    <p:nvGrpSpPr>
                      <p:cNvPr id="372" name="Google Shape;372;p32"/>
                      <p:cNvGrpSpPr/>
                      <p:nvPr/>
                    </p:nvGrpSpPr>
                    <p:grpSpPr>
                      <a:xfrm>
                        <a:off x="6946852" y="4649576"/>
                        <a:ext cx="751392" cy="564914"/>
                        <a:chOff x="6946852" y="4649576"/>
                        <a:chExt cx="751392" cy="564914"/>
                      </a:xfrm>
                    </p:grpSpPr>
                    <p:sp>
                      <p:nvSpPr>
                        <p:cNvPr id="373" name="Google Shape;373;p32"/>
                        <p:cNvSpPr/>
                        <p:nvPr/>
                      </p:nvSpPr>
                      <p:spPr>
                        <a:xfrm>
                          <a:off x="7483179" y="4649576"/>
                          <a:ext cx="215065" cy="438838"/>
                        </a:xfrm>
                        <a:custGeom>
                          <a:rect b="b" l="l" r="r" t="t"/>
                          <a:pathLst>
                            <a:path extrusionOk="0" h="438838" w="215065">
                              <a:moveTo>
                                <a:pt x="1776" y="438839"/>
                              </a:moveTo>
                              <a:cubicBezTo>
                                <a:pt x="2278" y="438839"/>
                                <a:pt x="2530" y="438587"/>
                                <a:pt x="2948" y="438336"/>
                              </a:cubicBezTo>
                              <a:cubicBezTo>
                                <a:pt x="82726" y="378730"/>
                                <a:pt x="138060" y="318204"/>
                                <a:pt x="172214" y="253157"/>
                              </a:cubicBezTo>
                              <a:cubicBezTo>
                                <a:pt x="212145" y="177143"/>
                                <a:pt x="223949" y="95017"/>
                                <a:pt x="208546" y="1674"/>
                              </a:cubicBezTo>
                              <a:cubicBezTo>
                                <a:pt x="208294" y="753"/>
                                <a:pt x="207374" y="0"/>
                                <a:pt x="206369" y="0"/>
                              </a:cubicBezTo>
                              <a:cubicBezTo>
                                <a:pt x="205448" y="251"/>
                                <a:pt x="204695" y="1172"/>
                                <a:pt x="204695" y="2177"/>
                              </a:cubicBezTo>
                              <a:cubicBezTo>
                                <a:pt x="220098" y="94766"/>
                                <a:pt x="208294" y="176222"/>
                                <a:pt x="168866" y="251315"/>
                              </a:cubicBezTo>
                              <a:cubicBezTo>
                                <a:pt x="134879" y="315943"/>
                                <a:pt x="80047" y="375968"/>
                                <a:pt x="772" y="435322"/>
                              </a:cubicBezTo>
                              <a:cubicBezTo>
                                <a:pt x="-149" y="436076"/>
                                <a:pt x="-149" y="437248"/>
                                <a:pt x="269" y="437918"/>
                              </a:cubicBezTo>
                              <a:cubicBezTo>
                                <a:pt x="604" y="438336"/>
                                <a:pt x="1106" y="438839"/>
                                <a:pt x="1776" y="438839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374" name="Google Shape;374;p32"/>
                        <p:cNvSpPr/>
                        <p:nvPr/>
                      </p:nvSpPr>
                      <p:spPr>
                        <a:xfrm>
                          <a:off x="7350532" y="4729460"/>
                          <a:ext cx="61277" cy="90812"/>
                        </a:xfrm>
                        <a:custGeom>
                          <a:rect b="b" l="l" r="r" t="t"/>
                          <a:pathLst>
                            <a:path extrusionOk="0" h="90812" w="61277">
                              <a:moveTo>
                                <a:pt x="59417" y="90812"/>
                              </a:moveTo>
                              <a:cubicBezTo>
                                <a:pt x="59919" y="90812"/>
                                <a:pt x="60588" y="90561"/>
                                <a:pt x="60839" y="90059"/>
                              </a:cubicBezTo>
                              <a:cubicBezTo>
                                <a:pt x="61593" y="89138"/>
                                <a:pt x="61342" y="87882"/>
                                <a:pt x="60337" y="87464"/>
                              </a:cubicBezTo>
                              <a:cubicBezTo>
                                <a:pt x="37818" y="70386"/>
                                <a:pt x="19737" y="43094"/>
                                <a:pt x="3580" y="1236"/>
                              </a:cubicBezTo>
                              <a:cubicBezTo>
                                <a:pt x="3078" y="315"/>
                                <a:pt x="2157" y="-187"/>
                                <a:pt x="1236" y="64"/>
                              </a:cubicBezTo>
                              <a:cubicBezTo>
                                <a:pt x="316" y="567"/>
                                <a:pt x="-187" y="1488"/>
                                <a:pt x="65" y="2408"/>
                              </a:cubicBezTo>
                              <a:cubicBezTo>
                                <a:pt x="16472" y="44936"/>
                                <a:pt x="34972" y="72730"/>
                                <a:pt x="57993" y="90310"/>
                              </a:cubicBezTo>
                              <a:cubicBezTo>
                                <a:pt x="58496" y="90645"/>
                                <a:pt x="58914" y="90812"/>
                                <a:pt x="59417" y="9081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375" name="Google Shape;375;p32"/>
                        <p:cNvSpPr/>
                        <p:nvPr/>
                      </p:nvSpPr>
                      <p:spPr>
                        <a:xfrm>
                          <a:off x="7159739" y="4906339"/>
                          <a:ext cx="51429" cy="66882"/>
                        </a:xfrm>
                        <a:custGeom>
                          <a:rect b="b" l="l" r="r" t="t"/>
                          <a:pathLst>
                            <a:path extrusionOk="0" h="66882" w="51429">
                              <a:moveTo>
                                <a:pt x="49551" y="66882"/>
                              </a:moveTo>
                              <a:cubicBezTo>
                                <a:pt x="50053" y="66882"/>
                                <a:pt x="50723" y="66631"/>
                                <a:pt x="50974" y="66129"/>
                              </a:cubicBezTo>
                              <a:cubicBezTo>
                                <a:pt x="51728" y="65375"/>
                                <a:pt x="51477" y="63952"/>
                                <a:pt x="50723" y="63534"/>
                              </a:cubicBezTo>
                              <a:cubicBezTo>
                                <a:pt x="32223" y="48297"/>
                                <a:pt x="12048" y="28876"/>
                                <a:pt x="3677" y="1333"/>
                              </a:cubicBezTo>
                              <a:cubicBezTo>
                                <a:pt x="3425" y="412"/>
                                <a:pt x="2254" y="-342"/>
                                <a:pt x="1333" y="161"/>
                              </a:cubicBezTo>
                              <a:cubicBezTo>
                                <a:pt x="412" y="412"/>
                                <a:pt x="-342" y="1584"/>
                                <a:pt x="161" y="2505"/>
                              </a:cubicBezTo>
                              <a:cubicBezTo>
                                <a:pt x="8700" y="31219"/>
                                <a:pt x="29376" y="50976"/>
                                <a:pt x="48379" y="66631"/>
                              </a:cubicBezTo>
                              <a:cubicBezTo>
                                <a:pt x="48882" y="66882"/>
                                <a:pt x="49133" y="66882"/>
                                <a:pt x="49551" y="6688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376" name="Google Shape;376;p32"/>
                        <p:cNvSpPr/>
                        <p:nvPr/>
                      </p:nvSpPr>
                      <p:spPr>
                        <a:xfrm>
                          <a:off x="6946852" y="5068825"/>
                          <a:ext cx="155872" cy="145665"/>
                        </a:xfrm>
                        <a:custGeom>
                          <a:rect b="b" l="l" r="r" t="t"/>
                          <a:pathLst>
                            <a:path extrusionOk="0" h="145665" w="155872">
                              <a:moveTo>
                                <a:pt x="153947" y="145666"/>
                              </a:moveTo>
                              <a:cubicBezTo>
                                <a:pt x="154868" y="145666"/>
                                <a:pt x="155873" y="144745"/>
                                <a:pt x="155873" y="143740"/>
                              </a:cubicBezTo>
                              <a:cubicBezTo>
                                <a:pt x="155873" y="142819"/>
                                <a:pt x="155119" y="141815"/>
                                <a:pt x="153947" y="141815"/>
                              </a:cubicBezTo>
                              <a:cubicBezTo>
                                <a:pt x="70570" y="140141"/>
                                <a:pt x="20007" y="92925"/>
                                <a:pt x="3851" y="1674"/>
                              </a:cubicBezTo>
                              <a:cubicBezTo>
                                <a:pt x="3600" y="754"/>
                                <a:pt x="2679" y="0"/>
                                <a:pt x="1674" y="0"/>
                              </a:cubicBezTo>
                              <a:cubicBezTo>
                                <a:pt x="753" y="251"/>
                                <a:pt x="0" y="1172"/>
                                <a:pt x="0" y="2177"/>
                              </a:cubicBezTo>
                              <a:cubicBezTo>
                                <a:pt x="16659" y="95604"/>
                                <a:pt x="68477" y="143740"/>
                                <a:pt x="153947" y="145666"/>
                              </a:cubicBezTo>
                              <a:lnTo>
                                <a:pt x="153947" y="145666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77" name="Google Shape;377;p32"/>
                  <p:cNvSpPr/>
                  <p:nvPr/>
                </p:nvSpPr>
                <p:spPr>
                  <a:xfrm>
                    <a:off x="7375794" y="4932870"/>
                    <a:ext cx="99785" cy="99789"/>
                  </a:xfrm>
                  <a:custGeom>
                    <a:rect b="b" l="l" r="r" t="t"/>
                    <a:pathLst>
                      <a:path extrusionOk="0" h="99789" w="99785">
                        <a:moveTo>
                          <a:pt x="99785" y="49895"/>
                        </a:moveTo>
                        <a:cubicBezTo>
                          <a:pt x="99785" y="77451"/>
                          <a:pt x="77448" y="99789"/>
                          <a:pt x="49892" y="99789"/>
                        </a:cubicBezTo>
                        <a:cubicBezTo>
                          <a:pt x="22338" y="99789"/>
                          <a:pt x="0" y="77451"/>
                          <a:pt x="0" y="49895"/>
                        </a:cubicBezTo>
                        <a:cubicBezTo>
                          <a:pt x="0" y="22339"/>
                          <a:pt x="22337" y="0"/>
                          <a:pt x="49892" y="0"/>
                        </a:cubicBezTo>
                        <a:cubicBezTo>
                          <a:pt x="77447" y="0"/>
                          <a:pt x="99785" y="22338"/>
                          <a:pt x="99785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" name="Google Shape;378;p32"/>
                  <p:cNvSpPr/>
                  <p:nvPr/>
                </p:nvSpPr>
                <p:spPr>
                  <a:xfrm>
                    <a:off x="7575867" y="4652171"/>
                    <a:ext cx="63286" cy="99789"/>
                  </a:xfrm>
                  <a:custGeom>
                    <a:rect b="b" l="l" r="r" t="t"/>
                    <a:pathLst>
                      <a:path extrusionOk="0" h="99789" w="63286">
                        <a:moveTo>
                          <a:pt x="63286" y="49895"/>
                        </a:moveTo>
                        <a:cubicBezTo>
                          <a:pt x="63286" y="77451"/>
                          <a:pt x="49119" y="99790"/>
                          <a:pt x="31643" y="99790"/>
                        </a:cubicBezTo>
                        <a:cubicBezTo>
                          <a:pt x="14167" y="99790"/>
                          <a:pt x="0" y="77451"/>
                          <a:pt x="0" y="49895"/>
                        </a:cubicBezTo>
                        <a:cubicBezTo>
                          <a:pt x="0" y="22339"/>
                          <a:pt x="14168" y="0"/>
                          <a:pt x="31643" y="0"/>
                        </a:cubicBezTo>
                        <a:cubicBezTo>
                          <a:pt x="49120" y="0"/>
                          <a:pt x="63286" y="22338"/>
                          <a:pt x="63286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" name="Google Shape;379;p32"/>
                  <p:cNvSpPr/>
                  <p:nvPr/>
                </p:nvSpPr>
                <p:spPr>
                  <a:xfrm>
                    <a:off x="7196231" y="5022195"/>
                    <a:ext cx="62951" cy="99789"/>
                  </a:xfrm>
                  <a:custGeom>
                    <a:rect b="b" l="l" r="r" t="t"/>
                    <a:pathLst>
                      <a:path extrusionOk="0" h="99789" w="62951">
                        <a:moveTo>
                          <a:pt x="62952" y="49895"/>
                        </a:moveTo>
                        <a:cubicBezTo>
                          <a:pt x="62952" y="77451"/>
                          <a:pt x="48860" y="99790"/>
                          <a:pt x="31476" y="99790"/>
                        </a:cubicBezTo>
                        <a:cubicBezTo>
                          <a:pt x="14092" y="99790"/>
                          <a:pt x="0" y="77451"/>
                          <a:pt x="0" y="49895"/>
                        </a:cubicBezTo>
                        <a:cubicBezTo>
                          <a:pt x="0" y="22339"/>
                          <a:pt x="14092" y="0"/>
                          <a:pt x="31476" y="0"/>
                        </a:cubicBezTo>
                        <a:cubicBezTo>
                          <a:pt x="48860" y="0"/>
                          <a:pt x="62952" y="22338"/>
                          <a:pt x="62952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380;p32"/>
                  <p:cNvSpPr/>
                  <p:nvPr/>
                </p:nvSpPr>
                <p:spPr>
                  <a:xfrm>
                    <a:off x="7266047" y="4804702"/>
                    <a:ext cx="62951" cy="99789"/>
                  </a:xfrm>
                  <a:custGeom>
                    <a:rect b="b" l="l" r="r" t="t"/>
                    <a:pathLst>
                      <a:path extrusionOk="0" h="99789" w="62951">
                        <a:moveTo>
                          <a:pt x="62952" y="49895"/>
                        </a:moveTo>
                        <a:cubicBezTo>
                          <a:pt x="62952" y="77450"/>
                          <a:pt x="48859" y="99789"/>
                          <a:pt x="31476" y="99789"/>
                        </a:cubicBezTo>
                        <a:cubicBezTo>
                          <a:pt x="14092" y="99789"/>
                          <a:pt x="0" y="77451"/>
                          <a:pt x="0" y="49895"/>
                        </a:cubicBezTo>
                        <a:cubicBezTo>
                          <a:pt x="0" y="22339"/>
                          <a:pt x="14092" y="0"/>
                          <a:pt x="31476" y="0"/>
                        </a:cubicBezTo>
                        <a:cubicBezTo>
                          <a:pt x="48859" y="0"/>
                          <a:pt x="62952" y="22338"/>
                          <a:pt x="62952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" name="Google Shape;381;p32"/>
                  <p:cNvSpPr/>
                  <p:nvPr/>
                </p:nvSpPr>
                <p:spPr>
                  <a:xfrm rot="-2523704">
                    <a:off x="7504743" y="4814050"/>
                    <a:ext cx="62958" cy="99800"/>
                  </a:xfrm>
                  <a:custGeom>
                    <a:rect b="b" l="l" r="r" t="t"/>
                    <a:pathLst>
                      <a:path extrusionOk="0" h="99790" w="62952">
                        <a:moveTo>
                          <a:pt x="62953" y="49895"/>
                        </a:moveTo>
                        <a:cubicBezTo>
                          <a:pt x="62953" y="77451"/>
                          <a:pt x="48860" y="99790"/>
                          <a:pt x="31476" y="99790"/>
                        </a:cubicBezTo>
                        <a:cubicBezTo>
                          <a:pt x="14092" y="99790"/>
                          <a:pt x="0" y="77452"/>
                          <a:pt x="0" y="49895"/>
                        </a:cubicBezTo>
                        <a:cubicBezTo>
                          <a:pt x="0" y="22339"/>
                          <a:pt x="14092" y="0"/>
                          <a:pt x="31476" y="0"/>
                        </a:cubicBezTo>
                        <a:cubicBezTo>
                          <a:pt x="48860" y="0"/>
                          <a:pt x="62953" y="22338"/>
                          <a:pt x="62953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" name="Google Shape;382;p32"/>
                  <p:cNvSpPr/>
                  <p:nvPr/>
                </p:nvSpPr>
                <p:spPr>
                  <a:xfrm rot="-2523704">
                    <a:off x="7428452" y="4596562"/>
                    <a:ext cx="62958" cy="99800"/>
                  </a:xfrm>
                  <a:custGeom>
                    <a:rect b="b" l="l" r="r" t="t"/>
                    <a:pathLst>
                      <a:path extrusionOk="0" h="99790" w="62952">
                        <a:moveTo>
                          <a:pt x="62952" y="49895"/>
                        </a:moveTo>
                        <a:cubicBezTo>
                          <a:pt x="62952" y="77451"/>
                          <a:pt x="48860" y="99790"/>
                          <a:pt x="31476" y="99790"/>
                        </a:cubicBezTo>
                        <a:cubicBezTo>
                          <a:pt x="14092" y="99790"/>
                          <a:pt x="0" y="77452"/>
                          <a:pt x="0" y="49895"/>
                        </a:cubicBezTo>
                        <a:cubicBezTo>
                          <a:pt x="0" y="22339"/>
                          <a:pt x="14092" y="0"/>
                          <a:pt x="31476" y="0"/>
                        </a:cubicBezTo>
                        <a:cubicBezTo>
                          <a:pt x="48860" y="0"/>
                          <a:pt x="62952" y="22338"/>
                          <a:pt x="62952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" name="Google Shape;383;p32"/>
                  <p:cNvSpPr/>
                  <p:nvPr/>
                </p:nvSpPr>
                <p:spPr>
                  <a:xfrm>
                    <a:off x="7241771" y="5030651"/>
                    <a:ext cx="99785" cy="99789"/>
                  </a:xfrm>
                  <a:custGeom>
                    <a:rect b="b" l="l" r="r" t="t"/>
                    <a:pathLst>
                      <a:path extrusionOk="0" h="99789" w="99785">
                        <a:moveTo>
                          <a:pt x="99785" y="49894"/>
                        </a:moveTo>
                        <a:cubicBezTo>
                          <a:pt x="99785" y="77450"/>
                          <a:pt x="77448" y="99789"/>
                          <a:pt x="49892" y="99789"/>
                        </a:cubicBezTo>
                        <a:cubicBezTo>
                          <a:pt x="22338" y="99789"/>
                          <a:pt x="0" y="77451"/>
                          <a:pt x="0" y="49894"/>
                        </a:cubicBezTo>
                        <a:cubicBezTo>
                          <a:pt x="0" y="22339"/>
                          <a:pt x="22337" y="0"/>
                          <a:pt x="49892" y="0"/>
                        </a:cubicBezTo>
                        <a:cubicBezTo>
                          <a:pt x="77447" y="0"/>
                          <a:pt x="99785" y="22338"/>
                          <a:pt x="99785" y="4989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" name="Google Shape;384;p32"/>
                  <p:cNvSpPr/>
                  <p:nvPr/>
                </p:nvSpPr>
                <p:spPr>
                  <a:xfrm>
                    <a:off x="7038936" y="5029060"/>
                    <a:ext cx="99785" cy="99789"/>
                  </a:xfrm>
                  <a:custGeom>
                    <a:rect b="b" l="l" r="r" t="t"/>
                    <a:pathLst>
                      <a:path extrusionOk="0" h="99789" w="99785">
                        <a:moveTo>
                          <a:pt x="99785" y="49895"/>
                        </a:moveTo>
                        <a:cubicBezTo>
                          <a:pt x="99785" y="77450"/>
                          <a:pt x="77448" y="99789"/>
                          <a:pt x="49893" y="99789"/>
                        </a:cubicBezTo>
                        <a:cubicBezTo>
                          <a:pt x="22338" y="99789"/>
                          <a:pt x="0" y="77451"/>
                          <a:pt x="0" y="49895"/>
                        </a:cubicBezTo>
                        <a:cubicBezTo>
                          <a:pt x="0" y="22339"/>
                          <a:pt x="22337" y="0"/>
                          <a:pt x="49893" y="0"/>
                        </a:cubicBezTo>
                        <a:cubicBezTo>
                          <a:pt x="77447" y="0"/>
                          <a:pt x="99785" y="22338"/>
                          <a:pt x="99785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" name="Google Shape;385;p32"/>
                  <p:cNvSpPr/>
                  <p:nvPr/>
                </p:nvSpPr>
                <p:spPr>
                  <a:xfrm>
                    <a:off x="7389523" y="4637940"/>
                    <a:ext cx="99785" cy="99789"/>
                  </a:xfrm>
                  <a:custGeom>
                    <a:rect b="b" l="l" r="r" t="t"/>
                    <a:pathLst>
                      <a:path extrusionOk="0" h="99789" w="99785">
                        <a:moveTo>
                          <a:pt x="99785" y="49895"/>
                        </a:moveTo>
                        <a:cubicBezTo>
                          <a:pt x="99785" y="77451"/>
                          <a:pt x="77448" y="99790"/>
                          <a:pt x="49892" y="99790"/>
                        </a:cubicBezTo>
                        <a:cubicBezTo>
                          <a:pt x="22338" y="99790"/>
                          <a:pt x="0" y="77451"/>
                          <a:pt x="0" y="49895"/>
                        </a:cubicBezTo>
                        <a:cubicBezTo>
                          <a:pt x="0" y="22339"/>
                          <a:pt x="22337" y="0"/>
                          <a:pt x="49892" y="0"/>
                        </a:cubicBezTo>
                        <a:cubicBezTo>
                          <a:pt x="77447" y="0"/>
                          <a:pt x="99785" y="22338"/>
                          <a:pt x="99785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386;p32"/>
                  <p:cNvSpPr/>
                  <p:nvPr/>
                </p:nvSpPr>
                <p:spPr>
                  <a:xfrm>
                    <a:off x="7407019" y="4648153"/>
                    <a:ext cx="58598" cy="60777"/>
                  </a:xfrm>
                  <a:custGeom>
                    <a:rect b="b" l="l" r="r" t="t"/>
                    <a:pathLst>
                      <a:path extrusionOk="0" h="60777" w="58598">
                        <a:moveTo>
                          <a:pt x="58599" y="30389"/>
                        </a:moveTo>
                        <a:cubicBezTo>
                          <a:pt x="58599" y="47172"/>
                          <a:pt x="45481" y="60778"/>
                          <a:pt x="29299" y="60778"/>
                        </a:cubicBezTo>
                        <a:cubicBezTo>
                          <a:pt x="13118" y="60778"/>
                          <a:pt x="0" y="47172"/>
                          <a:pt x="0" y="30389"/>
                        </a:cubicBezTo>
                        <a:cubicBezTo>
                          <a:pt x="0" y="13606"/>
                          <a:pt x="13118" y="0"/>
                          <a:pt x="29299" y="0"/>
                        </a:cubicBezTo>
                        <a:cubicBezTo>
                          <a:pt x="45481" y="0"/>
                          <a:pt x="58599" y="13606"/>
                          <a:pt x="58599" y="303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" name="Google Shape;387;p32"/>
                  <p:cNvSpPr/>
                  <p:nvPr/>
                </p:nvSpPr>
                <p:spPr>
                  <a:xfrm>
                    <a:off x="7271656" y="5065058"/>
                    <a:ext cx="58598" cy="60777"/>
                  </a:xfrm>
                  <a:custGeom>
                    <a:rect b="b" l="l" r="r" t="t"/>
                    <a:pathLst>
                      <a:path extrusionOk="0" h="60777" w="58598">
                        <a:moveTo>
                          <a:pt x="58599" y="30389"/>
                        </a:moveTo>
                        <a:cubicBezTo>
                          <a:pt x="58599" y="47172"/>
                          <a:pt x="45481" y="60778"/>
                          <a:pt x="29299" y="60778"/>
                        </a:cubicBezTo>
                        <a:cubicBezTo>
                          <a:pt x="13118" y="60778"/>
                          <a:pt x="0" y="47172"/>
                          <a:pt x="0" y="30389"/>
                        </a:cubicBezTo>
                        <a:cubicBezTo>
                          <a:pt x="0" y="13606"/>
                          <a:pt x="13118" y="0"/>
                          <a:pt x="29299" y="0"/>
                        </a:cubicBezTo>
                        <a:cubicBezTo>
                          <a:pt x="45481" y="0"/>
                          <a:pt x="58599" y="13606"/>
                          <a:pt x="58599" y="303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" name="Google Shape;388;p32"/>
                  <p:cNvSpPr/>
                  <p:nvPr/>
                </p:nvSpPr>
                <p:spPr>
                  <a:xfrm rot="-2456596">
                    <a:off x="7522856" y="4829836"/>
                    <a:ext cx="25437" cy="50039"/>
                  </a:xfrm>
                  <a:custGeom>
                    <a:rect b="b" l="l" r="r" t="t"/>
                    <a:pathLst>
                      <a:path extrusionOk="0" h="50063" w="25449">
                        <a:moveTo>
                          <a:pt x="25449" y="25031"/>
                        </a:moveTo>
                        <a:cubicBezTo>
                          <a:pt x="25449" y="38856"/>
                          <a:pt x="19753" y="50063"/>
                          <a:pt x="12725" y="50063"/>
                        </a:cubicBezTo>
                        <a:cubicBezTo>
                          <a:pt x="5697" y="50063"/>
                          <a:pt x="0" y="38856"/>
                          <a:pt x="0" y="25031"/>
                        </a:cubicBezTo>
                        <a:cubicBezTo>
                          <a:pt x="0" y="11207"/>
                          <a:pt x="5697" y="0"/>
                          <a:pt x="12725" y="0"/>
                        </a:cubicBezTo>
                        <a:cubicBezTo>
                          <a:pt x="19752" y="0"/>
                          <a:pt x="25449" y="11207"/>
                          <a:pt x="25449" y="2503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" name="Google Shape;389;p32"/>
                  <p:cNvSpPr/>
                  <p:nvPr/>
                </p:nvSpPr>
                <p:spPr>
                  <a:xfrm rot="-4468093">
                    <a:off x="7587113" y="4700325"/>
                    <a:ext cx="50008" cy="25423"/>
                  </a:xfrm>
                  <a:custGeom>
                    <a:rect b="b" l="l" r="r" t="t"/>
                    <a:pathLst>
                      <a:path extrusionOk="0" h="25449" w="50059">
                        <a:moveTo>
                          <a:pt x="50060" y="12725"/>
                        </a:moveTo>
                        <a:cubicBezTo>
                          <a:pt x="50060" y="19753"/>
                          <a:pt x="38854" y="25450"/>
                          <a:pt x="25030" y="25450"/>
                        </a:cubicBezTo>
                        <a:cubicBezTo>
                          <a:pt x="11207" y="25450"/>
                          <a:pt x="0" y="19753"/>
                          <a:pt x="0" y="12725"/>
                        </a:cubicBezTo>
                        <a:cubicBezTo>
                          <a:pt x="0" y="5697"/>
                          <a:pt x="11207" y="0"/>
                          <a:pt x="25030" y="0"/>
                        </a:cubicBezTo>
                        <a:cubicBezTo>
                          <a:pt x="38854" y="0"/>
                          <a:pt x="50060" y="5697"/>
                          <a:pt x="50060" y="127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" name="Google Shape;390;p32"/>
                  <p:cNvSpPr/>
                  <p:nvPr/>
                </p:nvSpPr>
                <p:spPr>
                  <a:xfrm rot="-4468093">
                    <a:off x="7265329" y="4825101"/>
                    <a:ext cx="50008" cy="25423"/>
                  </a:xfrm>
                  <a:custGeom>
                    <a:rect b="b" l="l" r="r" t="t"/>
                    <a:pathLst>
                      <a:path extrusionOk="0" h="25449" w="50059">
                        <a:moveTo>
                          <a:pt x="50060" y="12725"/>
                        </a:moveTo>
                        <a:cubicBezTo>
                          <a:pt x="50060" y="19753"/>
                          <a:pt x="38854" y="25450"/>
                          <a:pt x="25030" y="25450"/>
                        </a:cubicBezTo>
                        <a:cubicBezTo>
                          <a:pt x="11207" y="25450"/>
                          <a:pt x="0" y="19753"/>
                          <a:pt x="0" y="12725"/>
                        </a:cubicBezTo>
                        <a:cubicBezTo>
                          <a:pt x="0" y="5698"/>
                          <a:pt x="11207" y="0"/>
                          <a:pt x="25030" y="0"/>
                        </a:cubicBezTo>
                        <a:cubicBezTo>
                          <a:pt x="38854" y="0"/>
                          <a:pt x="50060" y="5697"/>
                          <a:pt x="50060" y="127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" name="Google Shape;391;p32"/>
                  <p:cNvSpPr/>
                  <p:nvPr/>
                </p:nvSpPr>
                <p:spPr>
                  <a:xfrm rot="-4468093">
                    <a:off x="7086998" y="5075985"/>
                    <a:ext cx="50008" cy="25423"/>
                  </a:xfrm>
                  <a:custGeom>
                    <a:rect b="b" l="l" r="r" t="t"/>
                    <a:pathLst>
                      <a:path extrusionOk="0" h="25449" w="50059">
                        <a:moveTo>
                          <a:pt x="50060" y="12725"/>
                        </a:moveTo>
                        <a:cubicBezTo>
                          <a:pt x="50060" y="19752"/>
                          <a:pt x="38854" y="25450"/>
                          <a:pt x="25030" y="25450"/>
                        </a:cubicBezTo>
                        <a:cubicBezTo>
                          <a:pt x="11207" y="25450"/>
                          <a:pt x="0" y="19753"/>
                          <a:pt x="0" y="12725"/>
                        </a:cubicBezTo>
                        <a:cubicBezTo>
                          <a:pt x="0" y="5697"/>
                          <a:pt x="11207" y="0"/>
                          <a:pt x="25030" y="0"/>
                        </a:cubicBezTo>
                        <a:cubicBezTo>
                          <a:pt x="38854" y="0"/>
                          <a:pt x="50060" y="5697"/>
                          <a:pt x="50060" y="127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" name="Google Shape;392;p32"/>
                  <p:cNvSpPr/>
                  <p:nvPr/>
                </p:nvSpPr>
                <p:spPr>
                  <a:xfrm rot="-4468093">
                    <a:off x="7372390" y="4962798"/>
                    <a:ext cx="50008" cy="25423"/>
                  </a:xfrm>
                  <a:custGeom>
                    <a:rect b="b" l="l" r="r" t="t"/>
                    <a:pathLst>
                      <a:path extrusionOk="0" h="25449" w="50059">
                        <a:moveTo>
                          <a:pt x="50060" y="12725"/>
                        </a:moveTo>
                        <a:cubicBezTo>
                          <a:pt x="50060" y="19752"/>
                          <a:pt x="38854" y="25450"/>
                          <a:pt x="25030" y="25450"/>
                        </a:cubicBezTo>
                        <a:cubicBezTo>
                          <a:pt x="11207" y="25450"/>
                          <a:pt x="0" y="19753"/>
                          <a:pt x="0" y="12725"/>
                        </a:cubicBezTo>
                        <a:cubicBezTo>
                          <a:pt x="0" y="5697"/>
                          <a:pt x="11207" y="0"/>
                          <a:pt x="25030" y="0"/>
                        </a:cubicBezTo>
                        <a:cubicBezTo>
                          <a:pt x="38854" y="0"/>
                          <a:pt x="50060" y="5697"/>
                          <a:pt x="50060" y="127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93" name="Google Shape;393;p32"/>
            <p:cNvGrpSpPr/>
            <p:nvPr/>
          </p:nvGrpSpPr>
          <p:grpSpPr>
            <a:xfrm>
              <a:off x="8284506" y="2857582"/>
              <a:ext cx="489101" cy="899109"/>
              <a:chOff x="8284506" y="2857582"/>
              <a:chExt cx="489101" cy="899109"/>
            </a:xfrm>
          </p:grpSpPr>
          <p:grpSp>
            <p:nvGrpSpPr>
              <p:cNvPr id="394" name="Google Shape;394;p32"/>
              <p:cNvGrpSpPr/>
              <p:nvPr/>
            </p:nvGrpSpPr>
            <p:grpSpPr>
              <a:xfrm>
                <a:off x="8284506" y="2882110"/>
                <a:ext cx="221363" cy="221402"/>
                <a:chOff x="7375794" y="4932870"/>
                <a:chExt cx="99785" cy="99789"/>
              </a:xfrm>
            </p:grpSpPr>
            <p:sp>
              <p:nvSpPr>
                <p:cNvPr id="395" name="Google Shape;395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32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7" name="Google Shape;397;p32"/>
              <p:cNvGrpSpPr/>
              <p:nvPr/>
            </p:nvGrpSpPr>
            <p:grpSpPr>
              <a:xfrm rot="1128149">
                <a:off x="8411776" y="3024679"/>
                <a:ext cx="221361" cy="157436"/>
                <a:chOff x="7375794" y="4932870"/>
                <a:chExt cx="99785" cy="99789"/>
              </a:xfrm>
            </p:grpSpPr>
            <p:sp>
              <p:nvSpPr>
                <p:cNvPr id="398" name="Google Shape;398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32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0" name="Google Shape;400;p32"/>
              <p:cNvGrpSpPr/>
              <p:nvPr/>
            </p:nvGrpSpPr>
            <p:grpSpPr>
              <a:xfrm rot="4499942">
                <a:off x="8499880" y="3152065"/>
                <a:ext cx="221363" cy="157432"/>
                <a:chOff x="7375794" y="4932870"/>
                <a:chExt cx="99785" cy="99789"/>
              </a:xfrm>
            </p:grpSpPr>
            <p:sp>
              <p:nvSpPr>
                <p:cNvPr id="401" name="Google Shape;401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32"/>
                <p:cNvSpPr/>
                <p:nvPr/>
              </p:nvSpPr>
              <p:spPr>
                <a:xfrm rot="-6981713">
                  <a:off x="7386265" y="4975864"/>
                  <a:ext cx="47349" cy="30435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3" name="Google Shape;403;p32"/>
              <p:cNvGrpSpPr/>
              <p:nvPr/>
            </p:nvGrpSpPr>
            <p:grpSpPr>
              <a:xfrm rot="3599873">
                <a:off x="8450290" y="2914076"/>
                <a:ext cx="221369" cy="157432"/>
                <a:chOff x="7375794" y="4932870"/>
                <a:chExt cx="99785" cy="99789"/>
              </a:xfrm>
            </p:grpSpPr>
            <p:sp>
              <p:nvSpPr>
                <p:cNvPr id="404" name="Google Shape;404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32"/>
                <p:cNvSpPr/>
                <p:nvPr/>
              </p:nvSpPr>
              <p:spPr>
                <a:xfrm rot="-6981713">
                  <a:off x="7386265" y="4975864"/>
                  <a:ext cx="47349" cy="30435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6" name="Google Shape;406;p32"/>
              <p:cNvGrpSpPr/>
              <p:nvPr/>
            </p:nvGrpSpPr>
            <p:grpSpPr>
              <a:xfrm>
                <a:off x="8576159" y="3033371"/>
                <a:ext cx="142922" cy="142938"/>
                <a:chOff x="7375794" y="4932870"/>
                <a:chExt cx="99785" cy="99789"/>
              </a:xfrm>
            </p:grpSpPr>
            <p:sp>
              <p:nvSpPr>
                <p:cNvPr id="407" name="Google Shape;407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32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9" name="Google Shape;409;p32"/>
              <p:cNvGrpSpPr/>
              <p:nvPr/>
            </p:nvGrpSpPr>
            <p:grpSpPr>
              <a:xfrm>
                <a:off x="8557761" y="3275373"/>
                <a:ext cx="179723" cy="179750"/>
                <a:chOff x="7375794" y="4932870"/>
                <a:chExt cx="99785" cy="99789"/>
              </a:xfrm>
            </p:grpSpPr>
            <p:sp>
              <p:nvSpPr>
                <p:cNvPr id="410" name="Google Shape;410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32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2" name="Google Shape;412;p32"/>
              <p:cNvGrpSpPr/>
              <p:nvPr/>
            </p:nvGrpSpPr>
            <p:grpSpPr>
              <a:xfrm>
                <a:off x="8630684" y="3176296"/>
                <a:ext cx="142922" cy="142938"/>
                <a:chOff x="7375794" y="4932870"/>
                <a:chExt cx="99785" cy="99789"/>
              </a:xfrm>
            </p:grpSpPr>
            <p:sp>
              <p:nvSpPr>
                <p:cNvPr id="413" name="Google Shape;413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32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5" name="Google Shape;415;p32"/>
              <p:cNvGrpSpPr/>
              <p:nvPr/>
            </p:nvGrpSpPr>
            <p:grpSpPr>
              <a:xfrm rot="6279459">
                <a:off x="8519215" y="3564904"/>
                <a:ext cx="227613" cy="128870"/>
                <a:chOff x="7375794" y="4932870"/>
                <a:chExt cx="99785" cy="99789"/>
              </a:xfrm>
            </p:grpSpPr>
            <p:sp>
              <p:nvSpPr>
                <p:cNvPr id="416" name="Google Shape;416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32"/>
                <p:cNvSpPr/>
                <p:nvPr/>
              </p:nvSpPr>
              <p:spPr>
                <a:xfrm rot="-7789670">
                  <a:off x="7377811" y="4978096"/>
                  <a:ext cx="41228" cy="34704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8" name="Google Shape;418;p32"/>
              <p:cNvGrpSpPr/>
              <p:nvPr/>
            </p:nvGrpSpPr>
            <p:grpSpPr>
              <a:xfrm>
                <a:off x="8450997" y="3231284"/>
                <a:ext cx="142922" cy="142938"/>
                <a:chOff x="7375794" y="4932870"/>
                <a:chExt cx="99785" cy="99789"/>
              </a:xfrm>
            </p:grpSpPr>
            <p:sp>
              <p:nvSpPr>
                <p:cNvPr id="419" name="Google Shape;419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32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1" name="Google Shape;421;p32"/>
              <p:cNvGrpSpPr/>
              <p:nvPr/>
            </p:nvGrpSpPr>
            <p:grpSpPr>
              <a:xfrm>
                <a:off x="8423997" y="3103496"/>
                <a:ext cx="142922" cy="142938"/>
                <a:chOff x="7375794" y="4932870"/>
                <a:chExt cx="99785" cy="99789"/>
              </a:xfrm>
            </p:grpSpPr>
            <p:sp>
              <p:nvSpPr>
                <p:cNvPr id="422" name="Google Shape;422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32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24" name="Google Shape;424;p32"/>
          <p:cNvSpPr/>
          <p:nvPr/>
        </p:nvSpPr>
        <p:spPr>
          <a:xfrm flipH="1" rot="-5400000">
            <a:off x="247798" y="456059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25" name="Google Shape;425;p32"/>
          <p:cNvSpPr/>
          <p:nvPr/>
        </p:nvSpPr>
        <p:spPr>
          <a:xfrm flipH="1" rot="-5400000">
            <a:off x="852885" y="478674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26" name="Google Shape;426;p32"/>
          <p:cNvSpPr/>
          <p:nvPr/>
        </p:nvSpPr>
        <p:spPr>
          <a:xfrm flipH="1" rot="-5400000">
            <a:off x="529035" y="4292646"/>
            <a:ext cx="85800" cy="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427" name="Google Shape;427;p32"/>
          <p:cNvGrpSpPr/>
          <p:nvPr/>
        </p:nvGrpSpPr>
        <p:grpSpPr>
          <a:xfrm flipH="1" rot="4292599">
            <a:off x="2193636" y="3151068"/>
            <a:ext cx="2389675" cy="2570816"/>
            <a:chOff x="6384779" y="2186008"/>
            <a:chExt cx="2388827" cy="2569903"/>
          </a:xfrm>
        </p:grpSpPr>
        <p:grpSp>
          <p:nvGrpSpPr>
            <p:cNvPr id="428" name="Google Shape;428;p32"/>
            <p:cNvGrpSpPr/>
            <p:nvPr/>
          </p:nvGrpSpPr>
          <p:grpSpPr>
            <a:xfrm>
              <a:off x="6384779" y="2186008"/>
              <a:ext cx="2267815" cy="2569903"/>
              <a:chOff x="6500704" y="622158"/>
              <a:chExt cx="2267815" cy="2569903"/>
            </a:xfrm>
          </p:grpSpPr>
          <p:sp>
            <p:nvSpPr>
              <p:cNvPr id="429" name="Google Shape;429;p32"/>
              <p:cNvSpPr/>
              <p:nvPr/>
            </p:nvSpPr>
            <p:spPr>
              <a:xfrm>
                <a:off x="7925700" y="622158"/>
                <a:ext cx="146005" cy="153955"/>
              </a:xfrm>
              <a:custGeom>
                <a:rect b="b" l="l" r="r" t="t"/>
                <a:pathLst>
                  <a:path extrusionOk="0" h="62204" w="58992">
                    <a:moveTo>
                      <a:pt x="57860" y="60957"/>
                    </a:moveTo>
                    <a:cubicBezTo>
                      <a:pt x="53339" y="66147"/>
                      <a:pt x="36513" y="54511"/>
                      <a:pt x="20859" y="37935"/>
                    </a:cubicBezTo>
                    <a:cubicBezTo>
                      <a:pt x="5456" y="21108"/>
                      <a:pt x="-3334" y="7044"/>
                      <a:pt x="1187" y="1853"/>
                    </a:cubicBezTo>
                    <a:cubicBezTo>
                      <a:pt x="5707" y="-3337"/>
                      <a:pt x="21863" y="2355"/>
                      <a:pt x="37518" y="19182"/>
                    </a:cubicBezTo>
                    <a:cubicBezTo>
                      <a:pt x="52921" y="35842"/>
                      <a:pt x="62380" y="55766"/>
                      <a:pt x="57860" y="609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0" name="Google Shape;430;p32"/>
              <p:cNvGrpSpPr/>
              <p:nvPr/>
            </p:nvGrpSpPr>
            <p:grpSpPr>
              <a:xfrm>
                <a:off x="6500704" y="622158"/>
                <a:ext cx="2267815" cy="2569903"/>
                <a:chOff x="6500704" y="622158"/>
                <a:chExt cx="2267815" cy="2569903"/>
              </a:xfrm>
            </p:grpSpPr>
            <p:sp>
              <p:nvSpPr>
                <p:cNvPr id="431" name="Google Shape;431;p32"/>
                <p:cNvSpPr/>
                <p:nvPr/>
              </p:nvSpPr>
              <p:spPr>
                <a:xfrm>
                  <a:off x="8151816" y="759480"/>
                  <a:ext cx="164189" cy="135192"/>
                </a:xfrm>
                <a:custGeom>
                  <a:rect b="b" l="l" r="r" t="t"/>
                  <a:pathLst>
                    <a:path extrusionOk="0" h="54623" w="66339">
                      <a:moveTo>
                        <a:pt x="1005" y="1463"/>
                      </a:moveTo>
                      <a:cubicBezTo>
                        <a:pt x="-3767" y="6486"/>
                        <a:pt x="9041" y="22392"/>
                        <a:pt x="27123" y="36372"/>
                      </a:cubicBezTo>
                      <a:cubicBezTo>
                        <a:pt x="45205" y="50353"/>
                        <a:pt x="59854" y="57971"/>
                        <a:pt x="64877" y="53199"/>
                      </a:cubicBezTo>
                      <a:cubicBezTo>
                        <a:pt x="69649" y="48176"/>
                        <a:pt x="62700" y="32521"/>
                        <a:pt x="44702" y="18541"/>
                      </a:cubicBezTo>
                      <a:cubicBezTo>
                        <a:pt x="26621" y="4560"/>
                        <a:pt x="5693" y="-3476"/>
                        <a:pt x="1005" y="146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32" name="Google Shape;432;p32"/>
                <p:cNvGrpSpPr/>
                <p:nvPr/>
              </p:nvGrpSpPr>
              <p:grpSpPr>
                <a:xfrm>
                  <a:off x="6500704" y="622158"/>
                  <a:ext cx="2267815" cy="2569903"/>
                  <a:chOff x="6813929" y="4208885"/>
                  <a:chExt cx="916141" cy="1038177"/>
                </a:xfrm>
              </p:grpSpPr>
              <p:grpSp>
                <p:nvGrpSpPr>
                  <p:cNvPr id="433" name="Google Shape;433;p32"/>
                  <p:cNvGrpSpPr/>
                  <p:nvPr/>
                </p:nvGrpSpPr>
                <p:grpSpPr>
                  <a:xfrm>
                    <a:off x="6813929" y="4208885"/>
                    <a:ext cx="916141" cy="1038177"/>
                    <a:chOff x="6813929" y="4208885"/>
                    <a:chExt cx="916141" cy="1038177"/>
                  </a:xfrm>
                </p:grpSpPr>
                <p:sp>
                  <p:nvSpPr>
                    <p:cNvPr id="434" name="Google Shape;434;p32"/>
                    <p:cNvSpPr/>
                    <p:nvPr/>
                  </p:nvSpPr>
                  <p:spPr>
                    <a:xfrm>
                      <a:off x="7001549" y="4660081"/>
                      <a:ext cx="239703" cy="400092"/>
                    </a:xfrm>
                    <a:custGeom>
                      <a:rect b="b" l="l" r="r" t="t"/>
                      <a:pathLst>
                        <a:path extrusionOk="0" h="400092" w="239703">
                          <a:moveTo>
                            <a:pt x="23239" y="393173"/>
                          </a:moveTo>
                          <a:cubicBezTo>
                            <a:pt x="56975" y="331642"/>
                            <a:pt x="87112" y="260902"/>
                            <a:pt x="105864" y="193259"/>
                          </a:cubicBezTo>
                          <a:cubicBezTo>
                            <a:pt x="106784" y="189911"/>
                            <a:pt x="108040" y="186395"/>
                            <a:pt x="109631" y="182125"/>
                          </a:cubicBezTo>
                          <a:cubicBezTo>
                            <a:pt x="112477" y="174256"/>
                            <a:pt x="124615" y="175260"/>
                            <a:pt x="123862" y="183548"/>
                          </a:cubicBezTo>
                          <a:cubicBezTo>
                            <a:pt x="119341" y="233192"/>
                            <a:pt x="109631" y="288277"/>
                            <a:pt x="102934" y="331976"/>
                          </a:cubicBezTo>
                          <a:cubicBezTo>
                            <a:pt x="100757" y="346711"/>
                            <a:pt x="125034" y="348385"/>
                            <a:pt x="127126" y="333399"/>
                          </a:cubicBezTo>
                          <a:cubicBezTo>
                            <a:pt x="133991" y="286854"/>
                            <a:pt x="138260" y="240056"/>
                            <a:pt x="139934" y="193762"/>
                          </a:cubicBezTo>
                          <a:cubicBezTo>
                            <a:pt x="140186" y="187818"/>
                            <a:pt x="148724" y="185892"/>
                            <a:pt x="150398" y="191418"/>
                          </a:cubicBezTo>
                          <a:cubicBezTo>
                            <a:pt x="166053" y="242986"/>
                            <a:pt x="188404" y="292546"/>
                            <a:pt x="217368" y="338422"/>
                          </a:cubicBezTo>
                          <a:cubicBezTo>
                            <a:pt x="224986" y="350561"/>
                            <a:pt x="245663" y="334404"/>
                            <a:pt x="238045" y="322516"/>
                          </a:cubicBezTo>
                          <a:cubicBezTo>
                            <a:pt x="178442" y="230346"/>
                            <a:pt x="150398" y="116659"/>
                            <a:pt x="141441" y="8080"/>
                          </a:cubicBezTo>
                          <a:cubicBezTo>
                            <a:pt x="140520" y="-2133"/>
                            <a:pt x="127880" y="-1882"/>
                            <a:pt x="122187" y="4480"/>
                          </a:cubicBezTo>
                          <a:cubicBezTo>
                            <a:pt x="116997" y="3057"/>
                            <a:pt x="110300" y="5401"/>
                            <a:pt x="107956" y="10424"/>
                          </a:cubicBezTo>
                          <a:cubicBezTo>
                            <a:pt x="99920" y="10926"/>
                            <a:pt x="92051" y="20386"/>
                            <a:pt x="98497" y="28255"/>
                          </a:cubicBezTo>
                          <a:cubicBezTo>
                            <a:pt x="114653" y="47928"/>
                            <a:pt x="106784" y="80745"/>
                            <a:pt x="102515" y="105441"/>
                          </a:cubicBezTo>
                          <a:cubicBezTo>
                            <a:pt x="97325" y="136332"/>
                            <a:pt x="89707" y="167642"/>
                            <a:pt x="80666" y="198784"/>
                          </a:cubicBezTo>
                          <a:cubicBezTo>
                            <a:pt x="61915" y="261990"/>
                            <a:pt x="33452" y="327456"/>
                            <a:pt x="1558" y="385220"/>
                          </a:cubicBezTo>
                          <a:cubicBezTo>
                            <a:pt x="-5976" y="398363"/>
                            <a:pt x="15873" y="406735"/>
                            <a:pt x="23239" y="393173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435" name="Google Shape;435;p32"/>
                    <p:cNvGrpSpPr/>
                    <p:nvPr/>
                  </p:nvGrpSpPr>
                  <p:grpSpPr>
                    <a:xfrm>
                      <a:off x="6813929" y="4208885"/>
                      <a:ext cx="733347" cy="774338"/>
                      <a:chOff x="6813929" y="4208885"/>
                      <a:chExt cx="733347" cy="774338"/>
                    </a:xfrm>
                  </p:grpSpPr>
                  <p:grpSp>
                    <p:nvGrpSpPr>
                      <p:cNvPr id="436" name="Google Shape;436;p32"/>
                      <p:cNvGrpSpPr/>
                      <p:nvPr/>
                    </p:nvGrpSpPr>
                    <p:grpSpPr>
                      <a:xfrm>
                        <a:off x="6839040" y="4208885"/>
                        <a:ext cx="609544" cy="774338"/>
                        <a:chOff x="6839040" y="4208885"/>
                        <a:chExt cx="609544" cy="774338"/>
                      </a:xfrm>
                    </p:grpSpPr>
                    <p:grpSp>
                      <p:nvGrpSpPr>
                        <p:cNvPr id="437" name="Google Shape;437;p32"/>
                        <p:cNvGrpSpPr/>
                        <p:nvPr/>
                      </p:nvGrpSpPr>
                      <p:grpSpPr>
                        <a:xfrm>
                          <a:off x="6839040" y="4208885"/>
                          <a:ext cx="609544" cy="774338"/>
                          <a:chOff x="6839040" y="4208885"/>
                          <a:chExt cx="609544" cy="774338"/>
                        </a:xfrm>
                      </p:grpSpPr>
                      <p:sp>
                        <p:nvSpPr>
                          <p:cNvPr id="438" name="Google Shape;438;p32"/>
                          <p:cNvSpPr/>
                          <p:nvPr/>
                        </p:nvSpPr>
                        <p:spPr>
                          <a:xfrm>
                            <a:off x="6839040" y="4210989"/>
                            <a:ext cx="608411" cy="772234"/>
                          </a:xfrm>
                          <a:custGeom>
                            <a:rect b="b" l="l" r="r" t="t"/>
                            <a:pathLst>
                              <a:path extrusionOk="0" h="772234" w="608411">
                                <a:moveTo>
                                  <a:pt x="608411" y="58852"/>
                                </a:moveTo>
                                <a:cubicBezTo>
                                  <a:pt x="587483" y="33905"/>
                                  <a:pt x="575847" y="22017"/>
                                  <a:pt x="551152" y="0"/>
                                </a:cubicBezTo>
                                <a:cubicBezTo>
                                  <a:pt x="336262" y="224609"/>
                                  <a:pt x="152681" y="473245"/>
                                  <a:pt x="492" y="738541"/>
                                </a:cubicBezTo>
                                <a:cubicBezTo>
                                  <a:pt x="-2856" y="744485"/>
                                  <a:pt x="11207" y="757042"/>
                                  <a:pt x="32554" y="764911"/>
                                </a:cubicBezTo>
                                <a:cubicBezTo>
                                  <a:pt x="53901" y="772948"/>
                                  <a:pt x="73657" y="774622"/>
                                  <a:pt x="76754" y="768678"/>
                                </a:cubicBezTo>
                                <a:cubicBezTo>
                                  <a:pt x="216637" y="508406"/>
                                  <a:pt x="390675" y="265714"/>
                                  <a:pt x="608411" y="5885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lt2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sz="1800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sp>
                        <p:nvSpPr>
                          <p:cNvPr id="439" name="Google Shape;439;p32"/>
                          <p:cNvSpPr/>
                          <p:nvPr/>
                        </p:nvSpPr>
                        <p:spPr>
                          <a:xfrm>
                            <a:off x="7389592" y="4208885"/>
                            <a:ext cx="58992" cy="62204"/>
                          </a:xfrm>
                          <a:custGeom>
                            <a:rect b="b" l="l" r="r" t="t"/>
                            <a:pathLst>
                              <a:path extrusionOk="0" h="62204" w="58992">
                                <a:moveTo>
                                  <a:pt x="57860" y="60957"/>
                                </a:moveTo>
                                <a:cubicBezTo>
                                  <a:pt x="53339" y="66147"/>
                                  <a:pt x="36513" y="54511"/>
                                  <a:pt x="20859" y="37935"/>
                                </a:cubicBezTo>
                                <a:cubicBezTo>
                                  <a:pt x="5456" y="21108"/>
                                  <a:pt x="-3334" y="7044"/>
                                  <a:pt x="1187" y="1853"/>
                                </a:cubicBezTo>
                                <a:cubicBezTo>
                                  <a:pt x="5707" y="-3337"/>
                                  <a:pt x="21863" y="2355"/>
                                  <a:pt x="37518" y="19182"/>
                                </a:cubicBezTo>
                                <a:cubicBezTo>
                                  <a:pt x="52921" y="35842"/>
                                  <a:pt x="62380" y="55766"/>
                                  <a:pt x="57860" y="6095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8088">
                              <a:alpha val="4000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sz="1800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40" name="Google Shape;440;p32"/>
                        <p:cNvSpPr/>
                        <p:nvPr/>
                      </p:nvSpPr>
                      <p:spPr>
                        <a:xfrm>
                          <a:off x="7400189" y="4218558"/>
                          <a:ext cx="25280" cy="32111"/>
                        </a:xfrm>
                        <a:custGeom>
                          <a:rect b="b" l="l" r="r" t="t"/>
                          <a:pathLst>
                            <a:path extrusionOk="0" h="32111" w="25280">
                              <a:moveTo>
                                <a:pt x="23321" y="32112"/>
                              </a:moveTo>
                              <a:cubicBezTo>
                                <a:pt x="23823" y="32112"/>
                                <a:pt x="24493" y="31861"/>
                                <a:pt x="24744" y="31359"/>
                              </a:cubicBezTo>
                              <a:cubicBezTo>
                                <a:pt x="25497" y="30605"/>
                                <a:pt x="25497" y="29182"/>
                                <a:pt x="24493" y="28763"/>
                              </a:cubicBezTo>
                              <a:cubicBezTo>
                                <a:pt x="12606" y="18550"/>
                                <a:pt x="6243" y="10262"/>
                                <a:pt x="3816" y="1472"/>
                              </a:cubicBezTo>
                              <a:cubicBezTo>
                                <a:pt x="3565" y="551"/>
                                <a:pt x="2393" y="-202"/>
                                <a:pt x="1472" y="49"/>
                              </a:cubicBezTo>
                              <a:cubicBezTo>
                                <a:pt x="551" y="300"/>
                                <a:pt x="-202" y="1472"/>
                                <a:pt x="49" y="2393"/>
                              </a:cubicBezTo>
                              <a:cubicBezTo>
                                <a:pt x="2644" y="11853"/>
                                <a:pt x="9508" y="20894"/>
                                <a:pt x="21898" y="31610"/>
                              </a:cubicBezTo>
                              <a:cubicBezTo>
                                <a:pt x="22316" y="31861"/>
                                <a:pt x="22819" y="32112"/>
                                <a:pt x="23321" y="3211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441" name="Google Shape;441;p32"/>
                      <p:cNvGrpSpPr/>
                      <p:nvPr/>
                    </p:nvGrpSpPr>
                    <p:grpSpPr>
                      <a:xfrm>
                        <a:off x="6813929" y="4264360"/>
                        <a:ext cx="733347" cy="662710"/>
                        <a:chOff x="6813929" y="4264360"/>
                        <a:chExt cx="733347" cy="662710"/>
                      </a:xfrm>
                    </p:grpSpPr>
                    <p:sp>
                      <p:nvSpPr>
                        <p:cNvPr id="442" name="Google Shape;442;p32"/>
                        <p:cNvSpPr/>
                        <p:nvPr/>
                      </p:nvSpPr>
                      <p:spPr>
                        <a:xfrm>
                          <a:off x="6813929" y="4265823"/>
                          <a:ext cx="731215" cy="661247"/>
                        </a:xfrm>
                        <a:custGeom>
                          <a:rect b="b" l="l" r="r" t="t"/>
                          <a:pathLst>
                            <a:path extrusionOk="0" h="661247" w="731215">
                              <a:moveTo>
                                <a:pt x="668013" y="0"/>
                              </a:moveTo>
                              <a:cubicBezTo>
                                <a:pt x="694633" y="19003"/>
                                <a:pt x="707190" y="29468"/>
                                <a:pt x="731215" y="52490"/>
                              </a:cubicBezTo>
                              <a:cubicBezTo>
                                <a:pt x="524613" y="284466"/>
                                <a:pt x="291474" y="487561"/>
                                <a:pt x="38998" y="660602"/>
                              </a:cubicBezTo>
                              <a:cubicBezTo>
                                <a:pt x="33305" y="664369"/>
                                <a:pt x="19744" y="651309"/>
                                <a:pt x="10033" y="630715"/>
                              </a:cubicBezTo>
                              <a:cubicBezTo>
                                <a:pt x="323" y="610037"/>
                                <a:pt x="-2775" y="590615"/>
                                <a:pt x="2666" y="587015"/>
                              </a:cubicBezTo>
                              <a:cubicBezTo>
                                <a:pt x="251209" y="426532"/>
                                <a:pt x="478990" y="233651"/>
                                <a:pt x="66801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443" name="Google Shape;443;p32"/>
                        <p:cNvSpPr/>
                        <p:nvPr/>
                      </p:nvSpPr>
                      <p:spPr>
                        <a:xfrm>
                          <a:off x="7480937" y="4264360"/>
                          <a:ext cx="66339" cy="54623"/>
                        </a:xfrm>
                        <a:custGeom>
                          <a:rect b="b" l="l" r="r" t="t"/>
                          <a:pathLst>
                            <a:path extrusionOk="0" h="54623" w="66339">
                              <a:moveTo>
                                <a:pt x="1005" y="1463"/>
                              </a:moveTo>
                              <a:cubicBezTo>
                                <a:pt x="-3767" y="6486"/>
                                <a:pt x="9041" y="22392"/>
                                <a:pt x="27123" y="36372"/>
                              </a:cubicBezTo>
                              <a:cubicBezTo>
                                <a:pt x="45205" y="50353"/>
                                <a:pt x="59854" y="57971"/>
                                <a:pt x="64877" y="53199"/>
                              </a:cubicBezTo>
                              <a:cubicBezTo>
                                <a:pt x="69649" y="48176"/>
                                <a:pt x="62700" y="32521"/>
                                <a:pt x="44702" y="18541"/>
                              </a:cubicBezTo>
                              <a:cubicBezTo>
                                <a:pt x="26621" y="4560"/>
                                <a:pt x="5693" y="-3476"/>
                                <a:pt x="1005" y="146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62036">
                            <a:alpha val="2000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sp>
                    <p:nvSpPr>
                      <p:cNvPr id="444" name="Google Shape;444;p32"/>
                      <p:cNvSpPr/>
                      <p:nvPr/>
                    </p:nvSpPr>
                    <p:spPr>
                      <a:xfrm>
                        <a:off x="7503225" y="4286019"/>
                        <a:ext cx="33596" cy="22833"/>
                      </a:xfrm>
                      <a:custGeom>
                        <a:rect b="b" l="l" r="r" t="t"/>
                        <a:pathLst>
                          <a:path extrusionOk="0" h="22833" w="33596">
                            <a:moveTo>
                              <a:pt x="31622" y="22834"/>
                            </a:moveTo>
                            <a:cubicBezTo>
                              <a:pt x="32543" y="22834"/>
                              <a:pt x="33297" y="22080"/>
                              <a:pt x="33548" y="21159"/>
                            </a:cubicBezTo>
                            <a:cubicBezTo>
                              <a:pt x="33799" y="20238"/>
                              <a:pt x="33046" y="18983"/>
                              <a:pt x="32125" y="18815"/>
                            </a:cubicBezTo>
                            <a:cubicBezTo>
                              <a:pt x="23084" y="17141"/>
                              <a:pt x="14294" y="11448"/>
                              <a:pt x="3160" y="565"/>
                            </a:cubicBezTo>
                            <a:cubicBezTo>
                              <a:pt x="2407" y="-188"/>
                              <a:pt x="1235" y="-188"/>
                              <a:pt x="565" y="565"/>
                            </a:cubicBezTo>
                            <a:cubicBezTo>
                              <a:pt x="-188" y="1318"/>
                              <a:pt x="-188" y="2491"/>
                              <a:pt x="565" y="3160"/>
                            </a:cubicBezTo>
                            <a:cubicBezTo>
                              <a:pt x="12201" y="14797"/>
                              <a:pt x="21661" y="20741"/>
                              <a:pt x="31455" y="22666"/>
                            </a:cubicBezTo>
                            <a:cubicBezTo>
                              <a:pt x="31371" y="22834"/>
                              <a:pt x="31371" y="22834"/>
                              <a:pt x="31622" y="22834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45" name="Google Shape;445;p32"/>
                      <p:cNvSpPr/>
                      <p:nvPr/>
                    </p:nvSpPr>
                    <p:spPr>
                      <a:xfrm>
                        <a:off x="7126022" y="4584138"/>
                        <a:ext cx="330001" cy="257908"/>
                      </a:xfrm>
                      <a:custGeom>
                        <a:rect b="b" l="l" r="r" t="t"/>
                        <a:pathLst>
                          <a:path extrusionOk="0" h="257908" w="330001">
                            <a:moveTo>
                              <a:pt x="1565" y="84191"/>
                            </a:moveTo>
                            <a:cubicBezTo>
                              <a:pt x="10857" y="70378"/>
                              <a:pt x="19646" y="56899"/>
                              <a:pt x="28436" y="43338"/>
                            </a:cubicBezTo>
                            <a:cubicBezTo>
                              <a:pt x="31534" y="38315"/>
                              <a:pt x="37896" y="35719"/>
                              <a:pt x="43672" y="38147"/>
                            </a:cubicBezTo>
                            <a:cubicBezTo>
                              <a:pt x="115413" y="69290"/>
                              <a:pt x="200633" y="52379"/>
                              <a:pt x="260487" y="2986"/>
                            </a:cubicBezTo>
                            <a:cubicBezTo>
                              <a:pt x="272625" y="-6976"/>
                              <a:pt x="286605" y="10354"/>
                              <a:pt x="274467" y="20316"/>
                            </a:cubicBezTo>
                            <a:cubicBezTo>
                              <a:pt x="255715" y="35719"/>
                              <a:pt x="199628" y="60667"/>
                              <a:pt x="160451" y="74731"/>
                            </a:cubicBezTo>
                            <a:cubicBezTo>
                              <a:pt x="150740" y="78331"/>
                              <a:pt x="150991" y="91139"/>
                              <a:pt x="160702" y="92562"/>
                            </a:cubicBezTo>
                            <a:cubicBezTo>
                              <a:pt x="212436" y="100599"/>
                              <a:pt x="266096" y="106376"/>
                              <a:pt x="320007" y="109640"/>
                            </a:cubicBezTo>
                            <a:cubicBezTo>
                              <a:pt x="335242" y="110561"/>
                              <a:pt x="332145" y="132662"/>
                              <a:pt x="316909" y="132411"/>
                            </a:cubicBezTo>
                            <a:cubicBezTo>
                              <a:pt x="268272" y="131490"/>
                              <a:pt x="211683" y="122700"/>
                              <a:pt x="159446" y="113157"/>
                            </a:cubicBezTo>
                            <a:cubicBezTo>
                              <a:pt x="149484" y="111231"/>
                              <a:pt x="141867" y="123872"/>
                              <a:pt x="149484" y="129816"/>
                            </a:cubicBezTo>
                            <a:lnTo>
                              <a:pt x="149735" y="130067"/>
                            </a:lnTo>
                            <a:cubicBezTo>
                              <a:pt x="184644" y="157358"/>
                              <a:pt x="202223" y="191347"/>
                              <a:pt x="222900" y="230526"/>
                            </a:cubicBezTo>
                            <a:cubicBezTo>
                              <a:pt x="225244" y="231698"/>
                              <a:pt x="226918" y="233624"/>
                              <a:pt x="227672" y="236972"/>
                            </a:cubicBezTo>
                            <a:cubicBezTo>
                              <a:pt x="227923" y="238396"/>
                              <a:pt x="228174" y="240070"/>
                              <a:pt x="228593" y="241493"/>
                            </a:cubicBezTo>
                            <a:cubicBezTo>
                              <a:pt x="230936" y="253381"/>
                              <a:pt x="211766" y="264766"/>
                              <a:pt x="205572" y="252878"/>
                            </a:cubicBezTo>
                            <a:cubicBezTo>
                              <a:pt x="185397" y="213699"/>
                              <a:pt x="164050" y="173767"/>
                              <a:pt x="129812" y="145555"/>
                            </a:cubicBezTo>
                            <a:cubicBezTo>
                              <a:pt x="95825" y="117510"/>
                              <a:pt x="52378" y="103027"/>
                              <a:pt x="8261" y="99930"/>
                            </a:cubicBezTo>
                            <a:cubicBezTo>
                              <a:pt x="1146" y="99176"/>
                              <a:pt x="-2203" y="89632"/>
                              <a:pt x="1565" y="8419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46" name="Google Shape;446;p32"/>
                      <p:cNvSpPr/>
                      <p:nvPr/>
                    </p:nvSpPr>
                    <p:spPr>
                      <a:xfrm>
                        <a:off x="7142822" y="4336026"/>
                        <a:ext cx="369290" cy="351306"/>
                      </a:xfrm>
                      <a:custGeom>
                        <a:rect b="b" l="l" r="r" t="t"/>
                        <a:pathLst>
                          <a:path extrusionOk="0" h="351306" w="369290">
                            <a:moveTo>
                              <a:pt x="1926" y="351306"/>
                            </a:moveTo>
                            <a:cubicBezTo>
                              <a:pt x="2429" y="351306"/>
                              <a:pt x="2847" y="351055"/>
                              <a:pt x="3098" y="350804"/>
                            </a:cubicBezTo>
                            <a:cubicBezTo>
                              <a:pt x="148925" y="227825"/>
                              <a:pt x="265034" y="117404"/>
                              <a:pt x="368754" y="3132"/>
                            </a:cubicBezTo>
                            <a:cubicBezTo>
                              <a:pt x="369507" y="2379"/>
                              <a:pt x="369507" y="1207"/>
                              <a:pt x="368503" y="537"/>
                            </a:cubicBezTo>
                            <a:cubicBezTo>
                              <a:pt x="367749" y="-216"/>
                              <a:pt x="366577" y="-216"/>
                              <a:pt x="365908" y="788"/>
                            </a:cubicBezTo>
                            <a:cubicBezTo>
                              <a:pt x="262355" y="114809"/>
                              <a:pt x="146498" y="225230"/>
                              <a:pt x="670" y="347958"/>
                            </a:cubicBezTo>
                            <a:cubicBezTo>
                              <a:pt x="-83" y="348711"/>
                              <a:pt x="-250" y="349883"/>
                              <a:pt x="420" y="350553"/>
                            </a:cubicBezTo>
                            <a:cubicBezTo>
                              <a:pt x="922" y="351055"/>
                              <a:pt x="1424" y="351306"/>
                              <a:pt x="1926" y="351306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grpSp>
                  <p:nvGrpSpPr>
                    <p:cNvPr id="447" name="Google Shape;447;p32"/>
                    <p:cNvGrpSpPr/>
                    <p:nvPr/>
                  </p:nvGrpSpPr>
                  <p:grpSpPr>
                    <a:xfrm>
                      <a:off x="6920652" y="4496041"/>
                      <a:ext cx="809418" cy="751021"/>
                      <a:chOff x="6920652" y="4496041"/>
                      <a:chExt cx="809418" cy="751021"/>
                    </a:xfrm>
                  </p:grpSpPr>
                  <p:sp>
                    <p:nvSpPr>
                      <p:cNvPr id="448" name="Google Shape;448;p32"/>
                      <p:cNvSpPr/>
                      <p:nvPr/>
                    </p:nvSpPr>
                    <p:spPr>
                      <a:xfrm>
                        <a:off x="6920652" y="4496041"/>
                        <a:ext cx="809418" cy="751021"/>
                      </a:xfrm>
                      <a:custGeom>
                        <a:rect b="b" l="l" r="r" t="t"/>
                        <a:pathLst>
                          <a:path extrusionOk="0" h="751021" w="809418">
                            <a:moveTo>
                              <a:pt x="723189" y="42611"/>
                            </a:moveTo>
                            <a:cubicBezTo>
                              <a:pt x="658144" y="-22185"/>
                              <a:pt x="543458" y="-9879"/>
                              <a:pt x="481930" y="57848"/>
                            </a:cubicBezTo>
                            <a:cubicBezTo>
                              <a:pt x="440409" y="103640"/>
                              <a:pt x="407091" y="164502"/>
                              <a:pt x="425173" y="227874"/>
                            </a:cubicBezTo>
                            <a:cubicBezTo>
                              <a:pt x="425173" y="227874"/>
                              <a:pt x="349664" y="204852"/>
                              <a:pt x="278425" y="271323"/>
                            </a:cubicBezTo>
                            <a:cubicBezTo>
                              <a:pt x="207186" y="337793"/>
                              <a:pt x="238745" y="408784"/>
                              <a:pt x="238745" y="408784"/>
                            </a:cubicBezTo>
                            <a:cubicBezTo>
                              <a:pt x="238745" y="408784"/>
                              <a:pt x="159889" y="366005"/>
                              <a:pt x="74167" y="438671"/>
                            </a:cubicBezTo>
                            <a:cubicBezTo>
                              <a:pt x="5523" y="496853"/>
                              <a:pt x="-30808" y="593461"/>
                              <a:pt x="33567" y="670396"/>
                            </a:cubicBezTo>
                            <a:cubicBezTo>
                              <a:pt x="185086" y="851557"/>
                              <a:pt x="499928" y="685800"/>
                              <a:pt x="623655" y="578476"/>
                            </a:cubicBezTo>
                            <a:cubicBezTo>
                              <a:pt x="776179" y="447294"/>
                              <a:pt x="898650" y="217410"/>
                              <a:pt x="723189" y="4261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grpSp>
                    <p:nvGrpSpPr>
                      <p:cNvPr id="449" name="Google Shape;449;p32"/>
                      <p:cNvGrpSpPr/>
                      <p:nvPr/>
                    </p:nvGrpSpPr>
                    <p:grpSpPr>
                      <a:xfrm>
                        <a:off x="6946852" y="4649576"/>
                        <a:ext cx="751392" cy="564914"/>
                        <a:chOff x="6946852" y="4649576"/>
                        <a:chExt cx="751392" cy="564914"/>
                      </a:xfrm>
                    </p:grpSpPr>
                    <p:sp>
                      <p:nvSpPr>
                        <p:cNvPr id="450" name="Google Shape;450;p32"/>
                        <p:cNvSpPr/>
                        <p:nvPr/>
                      </p:nvSpPr>
                      <p:spPr>
                        <a:xfrm>
                          <a:off x="7483179" y="4649576"/>
                          <a:ext cx="215065" cy="438838"/>
                        </a:xfrm>
                        <a:custGeom>
                          <a:rect b="b" l="l" r="r" t="t"/>
                          <a:pathLst>
                            <a:path extrusionOk="0" h="438838" w="215065">
                              <a:moveTo>
                                <a:pt x="1776" y="438839"/>
                              </a:moveTo>
                              <a:cubicBezTo>
                                <a:pt x="2278" y="438839"/>
                                <a:pt x="2530" y="438587"/>
                                <a:pt x="2948" y="438336"/>
                              </a:cubicBezTo>
                              <a:cubicBezTo>
                                <a:pt x="82726" y="378730"/>
                                <a:pt x="138060" y="318204"/>
                                <a:pt x="172214" y="253157"/>
                              </a:cubicBezTo>
                              <a:cubicBezTo>
                                <a:pt x="212145" y="177143"/>
                                <a:pt x="223949" y="95017"/>
                                <a:pt x="208546" y="1674"/>
                              </a:cubicBezTo>
                              <a:cubicBezTo>
                                <a:pt x="208294" y="753"/>
                                <a:pt x="207374" y="0"/>
                                <a:pt x="206369" y="0"/>
                              </a:cubicBezTo>
                              <a:cubicBezTo>
                                <a:pt x="205448" y="251"/>
                                <a:pt x="204695" y="1172"/>
                                <a:pt x="204695" y="2177"/>
                              </a:cubicBezTo>
                              <a:cubicBezTo>
                                <a:pt x="220098" y="94766"/>
                                <a:pt x="208294" y="176222"/>
                                <a:pt x="168866" y="251315"/>
                              </a:cubicBezTo>
                              <a:cubicBezTo>
                                <a:pt x="134879" y="315943"/>
                                <a:pt x="80047" y="375968"/>
                                <a:pt x="772" y="435322"/>
                              </a:cubicBezTo>
                              <a:cubicBezTo>
                                <a:pt x="-149" y="436076"/>
                                <a:pt x="-149" y="437248"/>
                                <a:pt x="269" y="437918"/>
                              </a:cubicBezTo>
                              <a:cubicBezTo>
                                <a:pt x="604" y="438336"/>
                                <a:pt x="1106" y="438839"/>
                                <a:pt x="1776" y="438839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451" name="Google Shape;451;p32"/>
                        <p:cNvSpPr/>
                        <p:nvPr/>
                      </p:nvSpPr>
                      <p:spPr>
                        <a:xfrm>
                          <a:off x="7350532" y="4729460"/>
                          <a:ext cx="61277" cy="90812"/>
                        </a:xfrm>
                        <a:custGeom>
                          <a:rect b="b" l="l" r="r" t="t"/>
                          <a:pathLst>
                            <a:path extrusionOk="0" h="90812" w="61277">
                              <a:moveTo>
                                <a:pt x="59417" y="90812"/>
                              </a:moveTo>
                              <a:cubicBezTo>
                                <a:pt x="59919" y="90812"/>
                                <a:pt x="60588" y="90561"/>
                                <a:pt x="60839" y="90059"/>
                              </a:cubicBezTo>
                              <a:cubicBezTo>
                                <a:pt x="61593" y="89138"/>
                                <a:pt x="61342" y="87882"/>
                                <a:pt x="60337" y="87464"/>
                              </a:cubicBezTo>
                              <a:cubicBezTo>
                                <a:pt x="37818" y="70386"/>
                                <a:pt x="19737" y="43094"/>
                                <a:pt x="3580" y="1236"/>
                              </a:cubicBezTo>
                              <a:cubicBezTo>
                                <a:pt x="3078" y="315"/>
                                <a:pt x="2157" y="-187"/>
                                <a:pt x="1236" y="64"/>
                              </a:cubicBezTo>
                              <a:cubicBezTo>
                                <a:pt x="316" y="567"/>
                                <a:pt x="-187" y="1488"/>
                                <a:pt x="65" y="2408"/>
                              </a:cubicBezTo>
                              <a:cubicBezTo>
                                <a:pt x="16472" y="44936"/>
                                <a:pt x="34972" y="72730"/>
                                <a:pt x="57993" y="90310"/>
                              </a:cubicBezTo>
                              <a:cubicBezTo>
                                <a:pt x="58496" y="90645"/>
                                <a:pt x="58914" y="90812"/>
                                <a:pt x="59417" y="9081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452" name="Google Shape;452;p32"/>
                        <p:cNvSpPr/>
                        <p:nvPr/>
                      </p:nvSpPr>
                      <p:spPr>
                        <a:xfrm>
                          <a:off x="7159739" y="4906339"/>
                          <a:ext cx="51429" cy="66882"/>
                        </a:xfrm>
                        <a:custGeom>
                          <a:rect b="b" l="l" r="r" t="t"/>
                          <a:pathLst>
                            <a:path extrusionOk="0" h="66882" w="51429">
                              <a:moveTo>
                                <a:pt x="49551" y="66882"/>
                              </a:moveTo>
                              <a:cubicBezTo>
                                <a:pt x="50053" y="66882"/>
                                <a:pt x="50723" y="66631"/>
                                <a:pt x="50974" y="66129"/>
                              </a:cubicBezTo>
                              <a:cubicBezTo>
                                <a:pt x="51728" y="65375"/>
                                <a:pt x="51477" y="63952"/>
                                <a:pt x="50723" y="63534"/>
                              </a:cubicBezTo>
                              <a:cubicBezTo>
                                <a:pt x="32223" y="48297"/>
                                <a:pt x="12048" y="28876"/>
                                <a:pt x="3677" y="1333"/>
                              </a:cubicBezTo>
                              <a:cubicBezTo>
                                <a:pt x="3425" y="412"/>
                                <a:pt x="2254" y="-342"/>
                                <a:pt x="1333" y="161"/>
                              </a:cubicBezTo>
                              <a:cubicBezTo>
                                <a:pt x="412" y="412"/>
                                <a:pt x="-342" y="1584"/>
                                <a:pt x="161" y="2505"/>
                              </a:cubicBezTo>
                              <a:cubicBezTo>
                                <a:pt x="8700" y="31219"/>
                                <a:pt x="29376" y="50976"/>
                                <a:pt x="48379" y="66631"/>
                              </a:cubicBezTo>
                              <a:cubicBezTo>
                                <a:pt x="48882" y="66882"/>
                                <a:pt x="49133" y="66882"/>
                                <a:pt x="49551" y="6688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453" name="Google Shape;453;p32"/>
                        <p:cNvSpPr/>
                        <p:nvPr/>
                      </p:nvSpPr>
                      <p:spPr>
                        <a:xfrm>
                          <a:off x="6946852" y="5068825"/>
                          <a:ext cx="155872" cy="145665"/>
                        </a:xfrm>
                        <a:custGeom>
                          <a:rect b="b" l="l" r="r" t="t"/>
                          <a:pathLst>
                            <a:path extrusionOk="0" h="145665" w="155872">
                              <a:moveTo>
                                <a:pt x="153947" y="145666"/>
                              </a:moveTo>
                              <a:cubicBezTo>
                                <a:pt x="154868" y="145666"/>
                                <a:pt x="155873" y="144745"/>
                                <a:pt x="155873" y="143740"/>
                              </a:cubicBezTo>
                              <a:cubicBezTo>
                                <a:pt x="155873" y="142819"/>
                                <a:pt x="155119" y="141815"/>
                                <a:pt x="153947" y="141815"/>
                              </a:cubicBezTo>
                              <a:cubicBezTo>
                                <a:pt x="70570" y="140141"/>
                                <a:pt x="20007" y="92925"/>
                                <a:pt x="3851" y="1674"/>
                              </a:cubicBezTo>
                              <a:cubicBezTo>
                                <a:pt x="3600" y="754"/>
                                <a:pt x="2679" y="0"/>
                                <a:pt x="1674" y="0"/>
                              </a:cubicBezTo>
                              <a:cubicBezTo>
                                <a:pt x="753" y="251"/>
                                <a:pt x="0" y="1172"/>
                                <a:pt x="0" y="2177"/>
                              </a:cubicBezTo>
                              <a:cubicBezTo>
                                <a:pt x="16659" y="95604"/>
                                <a:pt x="68477" y="143740"/>
                                <a:pt x="153947" y="145666"/>
                              </a:cubicBezTo>
                              <a:lnTo>
                                <a:pt x="153947" y="145666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454" name="Google Shape;454;p32"/>
                  <p:cNvSpPr/>
                  <p:nvPr/>
                </p:nvSpPr>
                <p:spPr>
                  <a:xfrm>
                    <a:off x="7375794" y="4932870"/>
                    <a:ext cx="99785" cy="99789"/>
                  </a:xfrm>
                  <a:custGeom>
                    <a:rect b="b" l="l" r="r" t="t"/>
                    <a:pathLst>
                      <a:path extrusionOk="0" h="99789" w="99785">
                        <a:moveTo>
                          <a:pt x="99785" y="49895"/>
                        </a:moveTo>
                        <a:cubicBezTo>
                          <a:pt x="99785" y="77451"/>
                          <a:pt x="77448" y="99789"/>
                          <a:pt x="49892" y="99789"/>
                        </a:cubicBezTo>
                        <a:cubicBezTo>
                          <a:pt x="22338" y="99789"/>
                          <a:pt x="0" y="77451"/>
                          <a:pt x="0" y="49895"/>
                        </a:cubicBezTo>
                        <a:cubicBezTo>
                          <a:pt x="0" y="22339"/>
                          <a:pt x="22337" y="0"/>
                          <a:pt x="49892" y="0"/>
                        </a:cubicBezTo>
                        <a:cubicBezTo>
                          <a:pt x="77447" y="0"/>
                          <a:pt x="99785" y="22338"/>
                          <a:pt x="99785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" name="Google Shape;455;p32"/>
                  <p:cNvSpPr/>
                  <p:nvPr/>
                </p:nvSpPr>
                <p:spPr>
                  <a:xfrm>
                    <a:off x="7575867" y="4652171"/>
                    <a:ext cx="63286" cy="99789"/>
                  </a:xfrm>
                  <a:custGeom>
                    <a:rect b="b" l="l" r="r" t="t"/>
                    <a:pathLst>
                      <a:path extrusionOk="0" h="99789" w="63286">
                        <a:moveTo>
                          <a:pt x="63286" y="49895"/>
                        </a:moveTo>
                        <a:cubicBezTo>
                          <a:pt x="63286" y="77451"/>
                          <a:pt x="49119" y="99790"/>
                          <a:pt x="31643" y="99790"/>
                        </a:cubicBezTo>
                        <a:cubicBezTo>
                          <a:pt x="14167" y="99790"/>
                          <a:pt x="0" y="77451"/>
                          <a:pt x="0" y="49895"/>
                        </a:cubicBezTo>
                        <a:cubicBezTo>
                          <a:pt x="0" y="22339"/>
                          <a:pt x="14168" y="0"/>
                          <a:pt x="31643" y="0"/>
                        </a:cubicBezTo>
                        <a:cubicBezTo>
                          <a:pt x="49120" y="0"/>
                          <a:pt x="63286" y="22338"/>
                          <a:pt x="63286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" name="Google Shape;456;p32"/>
                  <p:cNvSpPr/>
                  <p:nvPr/>
                </p:nvSpPr>
                <p:spPr>
                  <a:xfrm>
                    <a:off x="7196231" y="5022195"/>
                    <a:ext cx="62951" cy="99789"/>
                  </a:xfrm>
                  <a:custGeom>
                    <a:rect b="b" l="l" r="r" t="t"/>
                    <a:pathLst>
                      <a:path extrusionOk="0" h="99789" w="62951">
                        <a:moveTo>
                          <a:pt x="62952" y="49895"/>
                        </a:moveTo>
                        <a:cubicBezTo>
                          <a:pt x="62952" y="77451"/>
                          <a:pt x="48860" y="99790"/>
                          <a:pt x="31476" y="99790"/>
                        </a:cubicBezTo>
                        <a:cubicBezTo>
                          <a:pt x="14092" y="99790"/>
                          <a:pt x="0" y="77451"/>
                          <a:pt x="0" y="49895"/>
                        </a:cubicBezTo>
                        <a:cubicBezTo>
                          <a:pt x="0" y="22339"/>
                          <a:pt x="14092" y="0"/>
                          <a:pt x="31476" y="0"/>
                        </a:cubicBezTo>
                        <a:cubicBezTo>
                          <a:pt x="48860" y="0"/>
                          <a:pt x="62952" y="22338"/>
                          <a:pt x="62952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" name="Google Shape;457;p32"/>
                  <p:cNvSpPr/>
                  <p:nvPr/>
                </p:nvSpPr>
                <p:spPr>
                  <a:xfrm>
                    <a:off x="7266047" y="4804702"/>
                    <a:ext cx="62951" cy="99789"/>
                  </a:xfrm>
                  <a:custGeom>
                    <a:rect b="b" l="l" r="r" t="t"/>
                    <a:pathLst>
                      <a:path extrusionOk="0" h="99789" w="62951">
                        <a:moveTo>
                          <a:pt x="62952" y="49895"/>
                        </a:moveTo>
                        <a:cubicBezTo>
                          <a:pt x="62952" y="77450"/>
                          <a:pt x="48859" y="99789"/>
                          <a:pt x="31476" y="99789"/>
                        </a:cubicBezTo>
                        <a:cubicBezTo>
                          <a:pt x="14092" y="99789"/>
                          <a:pt x="0" y="77451"/>
                          <a:pt x="0" y="49895"/>
                        </a:cubicBezTo>
                        <a:cubicBezTo>
                          <a:pt x="0" y="22339"/>
                          <a:pt x="14092" y="0"/>
                          <a:pt x="31476" y="0"/>
                        </a:cubicBezTo>
                        <a:cubicBezTo>
                          <a:pt x="48859" y="0"/>
                          <a:pt x="62952" y="22338"/>
                          <a:pt x="62952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" name="Google Shape;458;p32"/>
                  <p:cNvSpPr/>
                  <p:nvPr/>
                </p:nvSpPr>
                <p:spPr>
                  <a:xfrm rot="-2523704">
                    <a:off x="7504743" y="4814050"/>
                    <a:ext cx="62958" cy="99800"/>
                  </a:xfrm>
                  <a:custGeom>
                    <a:rect b="b" l="l" r="r" t="t"/>
                    <a:pathLst>
                      <a:path extrusionOk="0" h="99790" w="62952">
                        <a:moveTo>
                          <a:pt x="62953" y="49895"/>
                        </a:moveTo>
                        <a:cubicBezTo>
                          <a:pt x="62953" y="77451"/>
                          <a:pt x="48860" y="99790"/>
                          <a:pt x="31476" y="99790"/>
                        </a:cubicBezTo>
                        <a:cubicBezTo>
                          <a:pt x="14092" y="99790"/>
                          <a:pt x="0" y="77452"/>
                          <a:pt x="0" y="49895"/>
                        </a:cubicBezTo>
                        <a:cubicBezTo>
                          <a:pt x="0" y="22339"/>
                          <a:pt x="14092" y="0"/>
                          <a:pt x="31476" y="0"/>
                        </a:cubicBezTo>
                        <a:cubicBezTo>
                          <a:pt x="48860" y="0"/>
                          <a:pt x="62953" y="22338"/>
                          <a:pt x="62953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9" name="Google Shape;459;p32"/>
                  <p:cNvSpPr/>
                  <p:nvPr/>
                </p:nvSpPr>
                <p:spPr>
                  <a:xfrm rot="-2523704">
                    <a:off x="7428452" y="4596562"/>
                    <a:ext cx="62958" cy="99800"/>
                  </a:xfrm>
                  <a:custGeom>
                    <a:rect b="b" l="l" r="r" t="t"/>
                    <a:pathLst>
                      <a:path extrusionOk="0" h="99790" w="62952">
                        <a:moveTo>
                          <a:pt x="62952" y="49895"/>
                        </a:moveTo>
                        <a:cubicBezTo>
                          <a:pt x="62952" y="77451"/>
                          <a:pt x="48860" y="99790"/>
                          <a:pt x="31476" y="99790"/>
                        </a:cubicBezTo>
                        <a:cubicBezTo>
                          <a:pt x="14092" y="99790"/>
                          <a:pt x="0" y="77452"/>
                          <a:pt x="0" y="49895"/>
                        </a:cubicBezTo>
                        <a:cubicBezTo>
                          <a:pt x="0" y="22339"/>
                          <a:pt x="14092" y="0"/>
                          <a:pt x="31476" y="0"/>
                        </a:cubicBezTo>
                        <a:cubicBezTo>
                          <a:pt x="48860" y="0"/>
                          <a:pt x="62952" y="22338"/>
                          <a:pt x="62952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0" name="Google Shape;460;p32"/>
                  <p:cNvSpPr/>
                  <p:nvPr/>
                </p:nvSpPr>
                <p:spPr>
                  <a:xfrm>
                    <a:off x="7241771" y="5030651"/>
                    <a:ext cx="99785" cy="99789"/>
                  </a:xfrm>
                  <a:custGeom>
                    <a:rect b="b" l="l" r="r" t="t"/>
                    <a:pathLst>
                      <a:path extrusionOk="0" h="99789" w="99785">
                        <a:moveTo>
                          <a:pt x="99785" y="49894"/>
                        </a:moveTo>
                        <a:cubicBezTo>
                          <a:pt x="99785" y="77450"/>
                          <a:pt x="77448" y="99789"/>
                          <a:pt x="49892" y="99789"/>
                        </a:cubicBezTo>
                        <a:cubicBezTo>
                          <a:pt x="22338" y="99789"/>
                          <a:pt x="0" y="77451"/>
                          <a:pt x="0" y="49894"/>
                        </a:cubicBezTo>
                        <a:cubicBezTo>
                          <a:pt x="0" y="22339"/>
                          <a:pt x="22337" y="0"/>
                          <a:pt x="49892" y="0"/>
                        </a:cubicBezTo>
                        <a:cubicBezTo>
                          <a:pt x="77447" y="0"/>
                          <a:pt x="99785" y="22338"/>
                          <a:pt x="99785" y="4989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Google Shape;461;p32"/>
                  <p:cNvSpPr/>
                  <p:nvPr/>
                </p:nvSpPr>
                <p:spPr>
                  <a:xfrm>
                    <a:off x="7038936" y="5029060"/>
                    <a:ext cx="99785" cy="99789"/>
                  </a:xfrm>
                  <a:custGeom>
                    <a:rect b="b" l="l" r="r" t="t"/>
                    <a:pathLst>
                      <a:path extrusionOk="0" h="99789" w="99785">
                        <a:moveTo>
                          <a:pt x="99785" y="49895"/>
                        </a:moveTo>
                        <a:cubicBezTo>
                          <a:pt x="99785" y="77450"/>
                          <a:pt x="77448" y="99789"/>
                          <a:pt x="49893" y="99789"/>
                        </a:cubicBezTo>
                        <a:cubicBezTo>
                          <a:pt x="22338" y="99789"/>
                          <a:pt x="0" y="77451"/>
                          <a:pt x="0" y="49895"/>
                        </a:cubicBezTo>
                        <a:cubicBezTo>
                          <a:pt x="0" y="22339"/>
                          <a:pt x="22337" y="0"/>
                          <a:pt x="49893" y="0"/>
                        </a:cubicBezTo>
                        <a:cubicBezTo>
                          <a:pt x="77447" y="0"/>
                          <a:pt x="99785" y="22338"/>
                          <a:pt x="99785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" name="Google Shape;462;p32"/>
                  <p:cNvSpPr/>
                  <p:nvPr/>
                </p:nvSpPr>
                <p:spPr>
                  <a:xfrm>
                    <a:off x="7389523" y="4637940"/>
                    <a:ext cx="99785" cy="99789"/>
                  </a:xfrm>
                  <a:custGeom>
                    <a:rect b="b" l="l" r="r" t="t"/>
                    <a:pathLst>
                      <a:path extrusionOk="0" h="99789" w="99785">
                        <a:moveTo>
                          <a:pt x="99785" y="49895"/>
                        </a:moveTo>
                        <a:cubicBezTo>
                          <a:pt x="99785" y="77451"/>
                          <a:pt x="77448" y="99790"/>
                          <a:pt x="49892" y="99790"/>
                        </a:cubicBezTo>
                        <a:cubicBezTo>
                          <a:pt x="22338" y="99790"/>
                          <a:pt x="0" y="77451"/>
                          <a:pt x="0" y="49895"/>
                        </a:cubicBezTo>
                        <a:cubicBezTo>
                          <a:pt x="0" y="22339"/>
                          <a:pt x="22337" y="0"/>
                          <a:pt x="49892" y="0"/>
                        </a:cubicBezTo>
                        <a:cubicBezTo>
                          <a:pt x="77447" y="0"/>
                          <a:pt x="99785" y="22338"/>
                          <a:pt x="99785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3" name="Google Shape;463;p32"/>
                  <p:cNvSpPr/>
                  <p:nvPr/>
                </p:nvSpPr>
                <p:spPr>
                  <a:xfrm>
                    <a:off x="7407019" y="4648153"/>
                    <a:ext cx="58598" cy="60777"/>
                  </a:xfrm>
                  <a:custGeom>
                    <a:rect b="b" l="l" r="r" t="t"/>
                    <a:pathLst>
                      <a:path extrusionOk="0" h="60777" w="58598">
                        <a:moveTo>
                          <a:pt x="58599" y="30389"/>
                        </a:moveTo>
                        <a:cubicBezTo>
                          <a:pt x="58599" y="47172"/>
                          <a:pt x="45481" y="60778"/>
                          <a:pt x="29299" y="60778"/>
                        </a:cubicBezTo>
                        <a:cubicBezTo>
                          <a:pt x="13118" y="60778"/>
                          <a:pt x="0" y="47172"/>
                          <a:pt x="0" y="30389"/>
                        </a:cubicBezTo>
                        <a:cubicBezTo>
                          <a:pt x="0" y="13606"/>
                          <a:pt x="13118" y="0"/>
                          <a:pt x="29299" y="0"/>
                        </a:cubicBezTo>
                        <a:cubicBezTo>
                          <a:pt x="45481" y="0"/>
                          <a:pt x="58599" y="13606"/>
                          <a:pt x="58599" y="303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" name="Google Shape;464;p32"/>
                  <p:cNvSpPr/>
                  <p:nvPr/>
                </p:nvSpPr>
                <p:spPr>
                  <a:xfrm>
                    <a:off x="7271656" y="5065058"/>
                    <a:ext cx="58598" cy="60777"/>
                  </a:xfrm>
                  <a:custGeom>
                    <a:rect b="b" l="l" r="r" t="t"/>
                    <a:pathLst>
                      <a:path extrusionOk="0" h="60777" w="58598">
                        <a:moveTo>
                          <a:pt x="58599" y="30389"/>
                        </a:moveTo>
                        <a:cubicBezTo>
                          <a:pt x="58599" y="47172"/>
                          <a:pt x="45481" y="60778"/>
                          <a:pt x="29299" y="60778"/>
                        </a:cubicBezTo>
                        <a:cubicBezTo>
                          <a:pt x="13118" y="60778"/>
                          <a:pt x="0" y="47172"/>
                          <a:pt x="0" y="30389"/>
                        </a:cubicBezTo>
                        <a:cubicBezTo>
                          <a:pt x="0" y="13606"/>
                          <a:pt x="13118" y="0"/>
                          <a:pt x="29299" y="0"/>
                        </a:cubicBezTo>
                        <a:cubicBezTo>
                          <a:pt x="45481" y="0"/>
                          <a:pt x="58599" y="13606"/>
                          <a:pt x="58599" y="303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" name="Google Shape;465;p32"/>
                  <p:cNvSpPr/>
                  <p:nvPr/>
                </p:nvSpPr>
                <p:spPr>
                  <a:xfrm rot="-2456596">
                    <a:off x="7522856" y="4829836"/>
                    <a:ext cx="25437" cy="50039"/>
                  </a:xfrm>
                  <a:custGeom>
                    <a:rect b="b" l="l" r="r" t="t"/>
                    <a:pathLst>
                      <a:path extrusionOk="0" h="50063" w="25449">
                        <a:moveTo>
                          <a:pt x="25449" y="25031"/>
                        </a:moveTo>
                        <a:cubicBezTo>
                          <a:pt x="25449" y="38856"/>
                          <a:pt x="19753" y="50063"/>
                          <a:pt x="12725" y="50063"/>
                        </a:cubicBezTo>
                        <a:cubicBezTo>
                          <a:pt x="5697" y="50063"/>
                          <a:pt x="0" y="38856"/>
                          <a:pt x="0" y="25031"/>
                        </a:cubicBezTo>
                        <a:cubicBezTo>
                          <a:pt x="0" y="11207"/>
                          <a:pt x="5697" y="0"/>
                          <a:pt x="12725" y="0"/>
                        </a:cubicBezTo>
                        <a:cubicBezTo>
                          <a:pt x="19752" y="0"/>
                          <a:pt x="25449" y="11207"/>
                          <a:pt x="25449" y="2503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6" name="Google Shape;466;p32"/>
                  <p:cNvSpPr/>
                  <p:nvPr/>
                </p:nvSpPr>
                <p:spPr>
                  <a:xfrm rot="-4468093">
                    <a:off x="7587113" y="4700325"/>
                    <a:ext cx="50008" cy="25423"/>
                  </a:xfrm>
                  <a:custGeom>
                    <a:rect b="b" l="l" r="r" t="t"/>
                    <a:pathLst>
                      <a:path extrusionOk="0" h="25449" w="50059">
                        <a:moveTo>
                          <a:pt x="50060" y="12725"/>
                        </a:moveTo>
                        <a:cubicBezTo>
                          <a:pt x="50060" y="19753"/>
                          <a:pt x="38854" y="25450"/>
                          <a:pt x="25030" y="25450"/>
                        </a:cubicBezTo>
                        <a:cubicBezTo>
                          <a:pt x="11207" y="25450"/>
                          <a:pt x="0" y="19753"/>
                          <a:pt x="0" y="12725"/>
                        </a:cubicBezTo>
                        <a:cubicBezTo>
                          <a:pt x="0" y="5697"/>
                          <a:pt x="11207" y="0"/>
                          <a:pt x="25030" y="0"/>
                        </a:cubicBezTo>
                        <a:cubicBezTo>
                          <a:pt x="38854" y="0"/>
                          <a:pt x="50060" y="5697"/>
                          <a:pt x="50060" y="127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7" name="Google Shape;467;p32"/>
                  <p:cNvSpPr/>
                  <p:nvPr/>
                </p:nvSpPr>
                <p:spPr>
                  <a:xfrm rot="-4468093">
                    <a:off x="7265329" y="4825101"/>
                    <a:ext cx="50008" cy="25423"/>
                  </a:xfrm>
                  <a:custGeom>
                    <a:rect b="b" l="l" r="r" t="t"/>
                    <a:pathLst>
                      <a:path extrusionOk="0" h="25449" w="50059">
                        <a:moveTo>
                          <a:pt x="50060" y="12725"/>
                        </a:moveTo>
                        <a:cubicBezTo>
                          <a:pt x="50060" y="19753"/>
                          <a:pt x="38854" y="25450"/>
                          <a:pt x="25030" y="25450"/>
                        </a:cubicBezTo>
                        <a:cubicBezTo>
                          <a:pt x="11207" y="25450"/>
                          <a:pt x="0" y="19753"/>
                          <a:pt x="0" y="12725"/>
                        </a:cubicBezTo>
                        <a:cubicBezTo>
                          <a:pt x="0" y="5698"/>
                          <a:pt x="11207" y="0"/>
                          <a:pt x="25030" y="0"/>
                        </a:cubicBezTo>
                        <a:cubicBezTo>
                          <a:pt x="38854" y="0"/>
                          <a:pt x="50060" y="5697"/>
                          <a:pt x="50060" y="127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" name="Google Shape;468;p32"/>
                  <p:cNvSpPr/>
                  <p:nvPr/>
                </p:nvSpPr>
                <p:spPr>
                  <a:xfrm rot="-4468093">
                    <a:off x="7086998" y="5075985"/>
                    <a:ext cx="50008" cy="25423"/>
                  </a:xfrm>
                  <a:custGeom>
                    <a:rect b="b" l="l" r="r" t="t"/>
                    <a:pathLst>
                      <a:path extrusionOk="0" h="25449" w="50059">
                        <a:moveTo>
                          <a:pt x="50060" y="12725"/>
                        </a:moveTo>
                        <a:cubicBezTo>
                          <a:pt x="50060" y="19752"/>
                          <a:pt x="38854" y="25450"/>
                          <a:pt x="25030" y="25450"/>
                        </a:cubicBezTo>
                        <a:cubicBezTo>
                          <a:pt x="11207" y="25450"/>
                          <a:pt x="0" y="19753"/>
                          <a:pt x="0" y="12725"/>
                        </a:cubicBezTo>
                        <a:cubicBezTo>
                          <a:pt x="0" y="5697"/>
                          <a:pt x="11207" y="0"/>
                          <a:pt x="25030" y="0"/>
                        </a:cubicBezTo>
                        <a:cubicBezTo>
                          <a:pt x="38854" y="0"/>
                          <a:pt x="50060" y="5697"/>
                          <a:pt x="50060" y="127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" name="Google Shape;469;p32"/>
                  <p:cNvSpPr/>
                  <p:nvPr/>
                </p:nvSpPr>
                <p:spPr>
                  <a:xfrm rot="-4468093">
                    <a:off x="7372390" y="4962798"/>
                    <a:ext cx="50008" cy="25423"/>
                  </a:xfrm>
                  <a:custGeom>
                    <a:rect b="b" l="l" r="r" t="t"/>
                    <a:pathLst>
                      <a:path extrusionOk="0" h="25449" w="50059">
                        <a:moveTo>
                          <a:pt x="50060" y="12725"/>
                        </a:moveTo>
                        <a:cubicBezTo>
                          <a:pt x="50060" y="19752"/>
                          <a:pt x="38854" y="25450"/>
                          <a:pt x="25030" y="25450"/>
                        </a:cubicBezTo>
                        <a:cubicBezTo>
                          <a:pt x="11207" y="25450"/>
                          <a:pt x="0" y="19753"/>
                          <a:pt x="0" y="12725"/>
                        </a:cubicBezTo>
                        <a:cubicBezTo>
                          <a:pt x="0" y="5697"/>
                          <a:pt x="11207" y="0"/>
                          <a:pt x="25030" y="0"/>
                        </a:cubicBezTo>
                        <a:cubicBezTo>
                          <a:pt x="38854" y="0"/>
                          <a:pt x="50060" y="5697"/>
                          <a:pt x="50060" y="127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470" name="Google Shape;470;p32"/>
            <p:cNvGrpSpPr/>
            <p:nvPr/>
          </p:nvGrpSpPr>
          <p:grpSpPr>
            <a:xfrm>
              <a:off x="8284506" y="2857582"/>
              <a:ext cx="489101" cy="899109"/>
              <a:chOff x="8284506" y="2857582"/>
              <a:chExt cx="489101" cy="899109"/>
            </a:xfrm>
          </p:grpSpPr>
          <p:grpSp>
            <p:nvGrpSpPr>
              <p:cNvPr id="471" name="Google Shape;471;p32"/>
              <p:cNvGrpSpPr/>
              <p:nvPr/>
            </p:nvGrpSpPr>
            <p:grpSpPr>
              <a:xfrm>
                <a:off x="8284506" y="2882110"/>
                <a:ext cx="221363" cy="221402"/>
                <a:chOff x="7375794" y="4932870"/>
                <a:chExt cx="99785" cy="99789"/>
              </a:xfrm>
            </p:grpSpPr>
            <p:sp>
              <p:nvSpPr>
                <p:cNvPr id="472" name="Google Shape;472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32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74" name="Google Shape;474;p32"/>
              <p:cNvGrpSpPr/>
              <p:nvPr/>
            </p:nvGrpSpPr>
            <p:grpSpPr>
              <a:xfrm rot="1128149">
                <a:off x="8411776" y="3024679"/>
                <a:ext cx="221361" cy="157436"/>
                <a:chOff x="7375794" y="4932870"/>
                <a:chExt cx="99785" cy="99789"/>
              </a:xfrm>
            </p:grpSpPr>
            <p:sp>
              <p:nvSpPr>
                <p:cNvPr id="475" name="Google Shape;475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32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77" name="Google Shape;477;p32"/>
              <p:cNvGrpSpPr/>
              <p:nvPr/>
            </p:nvGrpSpPr>
            <p:grpSpPr>
              <a:xfrm rot="4499942">
                <a:off x="8499880" y="3152065"/>
                <a:ext cx="221363" cy="157432"/>
                <a:chOff x="7375794" y="4932870"/>
                <a:chExt cx="99785" cy="99789"/>
              </a:xfrm>
            </p:grpSpPr>
            <p:sp>
              <p:nvSpPr>
                <p:cNvPr id="478" name="Google Shape;478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32"/>
                <p:cNvSpPr/>
                <p:nvPr/>
              </p:nvSpPr>
              <p:spPr>
                <a:xfrm rot="-6981713">
                  <a:off x="7386265" y="4975864"/>
                  <a:ext cx="47349" cy="30435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0" name="Google Shape;480;p32"/>
              <p:cNvGrpSpPr/>
              <p:nvPr/>
            </p:nvGrpSpPr>
            <p:grpSpPr>
              <a:xfrm rot="3599873">
                <a:off x="8450290" y="2914076"/>
                <a:ext cx="221369" cy="157432"/>
                <a:chOff x="7375794" y="4932870"/>
                <a:chExt cx="99785" cy="99789"/>
              </a:xfrm>
            </p:grpSpPr>
            <p:sp>
              <p:nvSpPr>
                <p:cNvPr id="481" name="Google Shape;481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2" name="Google Shape;482;p32"/>
                <p:cNvSpPr/>
                <p:nvPr/>
              </p:nvSpPr>
              <p:spPr>
                <a:xfrm rot="-6981713">
                  <a:off x="7386265" y="4975864"/>
                  <a:ext cx="47349" cy="30435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3" name="Google Shape;483;p32"/>
              <p:cNvGrpSpPr/>
              <p:nvPr/>
            </p:nvGrpSpPr>
            <p:grpSpPr>
              <a:xfrm>
                <a:off x="8576159" y="3033371"/>
                <a:ext cx="142922" cy="142938"/>
                <a:chOff x="7375794" y="4932870"/>
                <a:chExt cx="99785" cy="99789"/>
              </a:xfrm>
            </p:grpSpPr>
            <p:sp>
              <p:nvSpPr>
                <p:cNvPr id="484" name="Google Shape;484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485;p32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6" name="Google Shape;486;p32"/>
              <p:cNvGrpSpPr/>
              <p:nvPr/>
            </p:nvGrpSpPr>
            <p:grpSpPr>
              <a:xfrm>
                <a:off x="8557761" y="3275373"/>
                <a:ext cx="179723" cy="179750"/>
                <a:chOff x="7375794" y="4932870"/>
                <a:chExt cx="99785" cy="99789"/>
              </a:xfrm>
            </p:grpSpPr>
            <p:sp>
              <p:nvSpPr>
                <p:cNvPr id="487" name="Google Shape;487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8" name="Google Shape;488;p32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9" name="Google Shape;489;p32"/>
              <p:cNvGrpSpPr/>
              <p:nvPr/>
            </p:nvGrpSpPr>
            <p:grpSpPr>
              <a:xfrm>
                <a:off x="8630684" y="3176296"/>
                <a:ext cx="142922" cy="142938"/>
                <a:chOff x="7375794" y="4932870"/>
                <a:chExt cx="99785" cy="99789"/>
              </a:xfrm>
            </p:grpSpPr>
            <p:sp>
              <p:nvSpPr>
                <p:cNvPr id="490" name="Google Shape;490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Google Shape;491;p32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92" name="Google Shape;492;p32"/>
              <p:cNvGrpSpPr/>
              <p:nvPr/>
            </p:nvGrpSpPr>
            <p:grpSpPr>
              <a:xfrm rot="6279459">
                <a:off x="8519215" y="3564904"/>
                <a:ext cx="227613" cy="128870"/>
                <a:chOff x="7375794" y="4932870"/>
                <a:chExt cx="99785" cy="99789"/>
              </a:xfrm>
            </p:grpSpPr>
            <p:sp>
              <p:nvSpPr>
                <p:cNvPr id="493" name="Google Shape;493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4" name="Google Shape;494;p32"/>
                <p:cNvSpPr/>
                <p:nvPr/>
              </p:nvSpPr>
              <p:spPr>
                <a:xfrm rot="-7789670">
                  <a:off x="7377811" y="4978096"/>
                  <a:ext cx="41228" cy="34704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95" name="Google Shape;495;p32"/>
              <p:cNvGrpSpPr/>
              <p:nvPr/>
            </p:nvGrpSpPr>
            <p:grpSpPr>
              <a:xfrm>
                <a:off x="8450997" y="3231284"/>
                <a:ext cx="142922" cy="142938"/>
                <a:chOff x="7375794" y="4932870"/>
                <a:chExt cx="99785" cy="99789"/>
              </a:xfrm>
            </p:grpSpPr>
            <p:sp>
              <p:nvSpPr>
                <p:cNvPr id="496" name="Google Shape;496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7" name="Google Shape;497;p32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98" name="Google Shape;498;p32"/>
              <p:cNvGrpSpPr/>
              <p:nvPr/>
            </p:nvGrpSpPr>
            <p:grpSpPr>
              <a:xfrm>
                <a:off x="8423997" y="3103496"/>
                <a:ext cx="142922" cy="142938"/>
                <a:chOff x="7375794" y="4932870"/>
                <a:chExt cx="99785" cy="99789"/>
              </a:xfrm>
            </p:grpSpPr>
            <p:sp>
              <p:nvSpPr>
                <p:cNvPr id="499" name="Google Shape;499;p32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0" name="Google Shape;500;p32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5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Thoughts</a:t>
            </a:r>
            <a:endParaRPr/>
          </a:p>
        </p:txBody>
      </p:sp>
      <p:grpSp>
        <p:nvGrpSpPr>
          <p:cNvPr id="1131" name="Google Shape;1131;p59"/>
          <p:cNvGrpSpPr/>
          <p:nvPr/>
        </p:nvGrpSpPr>
        <p:grpSpPr>
          <a:xfrm>
            <a:off x="8260260" y="921896"/>
            <a:ext cx="285232" cy="714061"/>
            <a:chOff x="8260260" y="921896"/>
            <a:chExt cx="285232" cy="714061"/>
          </a:xfrm>
        </p:grpSpPr>
        <p:sp>
          <p:nvSpPr>
            <p:cNvPr id="1132" name="Google Shape;1132;p59"/>
            <p:cNvSpPr/>
            <p:nvPr/>
          </p:nvSpPr>
          <p:spPr>
            <a:xfrm flipH="1" rot="-5400000">
              <a:off x="8302514" y="1392979"/>
              <a:ext cx="242973" cy="242982"/>
            </a:xfrm>
            <a:custGeom>
              <a:rect b="b" l="l" r="r" t="t"/>
              <a:pathLst>
                <a:path extrusionOk="0" h="83213" w="83210">
                  <a:moveTo>
                    <a:pt x="78606" y="24278"/>
                  </a:moveTo>
                  <a:lnTo>
                    <a:pt x="63538" y="24278"/>
                  </a:lnTo>
                  <a:cubicBezTo>
                    <a:pt x="61026" y="24278"/>
                    <a:pt x="58933" y="22268"/>
                    <a:pt x="58933" y="19673"/>
                  </a:cubicBezTo>
                  <a:lnTo>
                    <a:pt x="58933" y="4604"/>
                  </a:lnTo>
                  <a:cubicBezTo>
                    <a:pt x="58933" y="2093"/>
                    <a:pt x="56924" y="0"/>
                    <a:pt x="54329" y="0"/>
                  </a:cubicBezTo>
                  <a:lnTo>
                    <a:pt x="28881" y="0"/>
                  </a:lnTo>
                  <a:cubicBezTo>
                    <a:pt x="26369" y="0"/>
                    <a:pt x="24277" y="2009"/>
                    <a:pt x="24277" y="4604"/>
                  </a:cubicBezTo>
                  <a:lnTo>
                    <a:pt x="24277" y="19673"/>
                  </a:lnTo>
                  <a:cubicBezTo>
                    <a:pt x="24277" y="22185"/>
                    <a:pt x="22268" y="24278"/>
                    <a:pt x="19672" y="24278"/>
                  </a:cubicBezTo>
                  <a:lnTo>
                    <a:pt x="4604" y="24278"/>
                  </a:lnTo>
                  <a:cubicBezTo>
                    <a:pt x="2093" y="24278"/>
                    <a:pt x="0" y="26287"/>
                    <a:pt x="0" y="28882"/>
                  </a:cubicBezTo>
                  <a:lnTo>
                    <a:pt x="0" y="54331"/>
                  </a:lnTo>
                  <a:cubicBezTo>
                    <a:pt x="0" y="56843"/>
                    <a:pt x="2009" y="58936"/>
                    <a:pt x="4604" y="58936"/>
                  </a:cubicBezTo>
                  <a:lnTo>
                    <a:pt x="19672" y="58936"/>
                  </a:lnTo>
                  <a:cubicBezTo>
                    <a:pt x="22184" y="58936"/>
                    <a:pt x="24277" y="60945"/>
                    <a:pt x="24277" y="63540"/>
                  </a:cubicBezTo>
                  <a:lnTo>
                    <a:pt x="24277" y="78609"/>
                  </a:lnTo>
                  <a:cubicBezTo>
                    <a:pt x="24277" y="81121"/>
                    <a:pt x="26286" y="83213"/>
                    <a:pt x="28881" y="83213"/>
                  </a:cubicBezTo>
                  <a:lnTo>
                    <a:pt x="54329" y="83213"/>
                  </a:lnTo>
                  <a:cubicBezTo>
                    <a:pt x="56841" y="83213"/>
                    <a:pt x="58933" y="81204"/>
                    <a:pt x="58933" y="78609"/>
                  </a:cubicBezTo>
                  <a:lnTo>
                    <a:pt x="58933" y="63540"/>
                  </a:lnTo>
                  <a:cubicBezTo>
                    <a:pt x="58933" y="61029"/>
                    <a:pt x="60942" y="58936"/>
                    <a:pt x="63538" y="58936"/>
                  </a:cubicBezTo>
                  <a:lnTo>
                    <a:pt x="78606" y="58936"/>
                  </a:lnTo>
                  <a:cubicBezTo>
                    <a:pt x="81117" y="58936"/>
                    <a:pt x="83210" y="56927"/>
                    <a:pt x="83210" y="54331"/>
                  </a:cubicBezTo>
                  <a:lnTo>
                    <a:pt x="83210" y="28882"/>
                  </a:lnTo>
                  <a:cubicBezTo>
                    <a:pt x="83210" y="26287"/>
                    <a:pt x="81201" y="24278"/>
                    <a:pt x="78606" y="24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9"/>
            <p:cNvSpPr/>
            <p:nvPr/>
          </p:nvSpPr>
          <p:spPr>
            <a:xfrm flipH="1" rot="-5400000">
              <a:off x="8260260" y="921896"/>
              <a:ext cx="85800" cy="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aphicFrame>
        <p:nvGraphicFramePr>
          <p:cNvPr id="1134" name="Google Shape;1134;p59"/>
          <p:cNvGraphicFramePr/>
          <p:nvPr/>
        </p:nvGraphicFramePr>
        <p:xfrm>
          <a:off x="2523825" y="163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{33F6ECF8-1203-4EE2-AF59-A5A6704C0563}</a:tableStyleId>
              </a:tblPr>
              <a:tblGrid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Desirability</a:t>
                      </a:r>
                      <a:endParaRPr b="1"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00"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Does anyone </a:t>
                      </a:r>
                      <a:endParaRPr i="1" sz="1300"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00"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want this?</a:t>
                      </a:r>
                      <a:endParaRPr i="1" sz="1300"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Feasibility</a:t>
                      </a:r>
                      <a:endParaRPr b="1"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00"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Is this technologically possible?</a:t>
                      </a:r>
                      <a:endParaRPr i="1" sz="1300"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Viability</a:t>
                      </a:r>
                      <a:endParaRPr b="1"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00"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Can the business be sustained?</a:t>
                      </a:r>
                      <a:endParaRPr i="1" sz="1300"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38761D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⏶</a:t>
                      </a:r>
                      <a:endParaRPr sz="2000">
                        <a:solidFill>
                          <a:srgbClr val="38761D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=</a:t>
                      </a:r>
                      <a:endParaRPr sz="2000"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38761D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⏶</a:t>
                      </a:r>
                      <a:endParaRPr sz="2000">
                        <a:solidFill>
                          <a:srgbClr val="FF0000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35" name="Google Shape;1135;p59"/>
          <p:cNvSpPr txBox="1"/>
          <p:nvPr/>
        </p:nvSpPr>
        <p:spPr>
          <a:xfrm>
            <a:off x="2833050" y="3182800"/>
            <a:ext cx="47481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33333"/>
                </a:solidFill>
                <a:latin typeface="Arimo"/>
                <a:ea typeface="Arimo"/>
                <a:cs typeface="Arimo"/>
                <a:sym typeface="Arimo"/>
              </a:rPr>
              <a:t>High </a:t>
            </a:r>
            <a:r>
              <a:rPr lang="en" sz="1300">
                <a:solidFill>
                  <a:srgbClr val="38761D"/>
                </a:solidFill>
                <a:latin typeface="Arimo"/>
                <a:ea typeface="Arimo"/>
                <a:cs typeface="Arimo"/>
                <a:sym typeface="Arimo"/>
              </a:rPr>
              <a:t>⏶</a:t>
            </a:r>
            <a:r>
              <a:rPr lang="en" sz="1800">
                <a:solidFill>
                  <a:srgbClr val="38761D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" sz="1100">
                <a:solidFill>
                  <a:srgbClr val="333333"/>
                </a:solidFill>
                <a:latin typeface="Arimo"/>
                <a:ea typeface="Arimo"/>
                <a:cs typeface="Arimo"/>
                <a:sym typeface="Arimo"/>
              </a:rPr>
              <a:t>| high consumer demand, significant application potential, sector interest by industry partners, leverage existing technology</a:t>
            </a:r>
            <a:endParaRPr sz="1100">
              <a:solidFill>
                <a:srgbClr val="333333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33333"/>
                </a:solidFill>
                <a:latin typeface="Arimo"/>
                <a:ea typeface="Arimo"/>
                <a:cs typeface="Arimo"/>
                <a:sym typeface="Arimo"/>
              </a:rPr>
              <a:t>Medium</a:t>
            </a:r>
            <a:r>
              <a:rPr lang="en" sz="1100">
                <a:solidFill>
                  <a:srgbClr val="33333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" sz="1300">
                <a:solidFill>
                  <a:srgbClr val="333333"/>
                </a:solidFill>
                <a:latin typeface="Arimo"/>
                <a:ea typeface="Arimo"/>
                <a:cs typeface="Arimo"/>
                <a:sym typeface="Arimo"/>
              </a:rPr>
              <a:t>=</a:t>
            </a:r>
            <a:r>
              <a:rPr lang="en" sz="1800">
                <a:solidFill>
                  <a:srgbClr val="33333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" sz="1100">
                <a:solidFill>
                  <a:srgbClr val="333333"/>
                </a:solidFill>
                <a:latin typeface="Arimo"/>
                <a:ea typeface="Arimo"/>
                <a:cs typeface="Arimo"/>
                <a:sym typeface="Arimo"/>
              </a:rPr>
              <a:t>| good consumer base, application potential, sector interest by industry partners, may need further R&amp;D</a:t>
            </a:r>
            <a:endParaRPr sz="1100">
              <a:solidFill>
                <a:srgbClr val="333333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33333"/>
                </a:solidFill>
                <a:latin typeface="Arimo"/>
                <a:ea typeface="Arimo"/>
                <a:cs typeface="Arimo"/>
                <a:sym typeface="Arimo"/>
              </a:rPr>
              <a:t>Low</a:t>
            </a:r>
            <a:r>
              <a:rPr lang="en" sz="1100">
                <a:solidFill>
                  <a:srgbClr val="33333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" sz="13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⏷</a:t>
            </a:r>
            <a:r>
              <a:rPr lang="en" sz="18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" sz="1100">
                <a:solidFill>
                  <a:srgbClr val="333333"/>
                </a:solidFill>
                <a:latin typeface="Arimo"/>
                <a:ea typeface="Arimo"/>
                <a:cs typeface="Arimo"/>
                <a:sym typeface="Arimo"/>
              </a:rPr>
              <a:t>| low consumer interest, niche application, significant R&amp;D, poor revenue potential</a:t>
            </a:r>
            <a:endParaRPr sz="1100">
              <a:solidFill>
                <a:srgbClr val="333333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36" name="Google Shape;1136;p59"/>
          <p:cNvSpPr txBox="1"/>
          <p:nvPr>
            <p:ph idx="4294967295" type="ctrTitle"/>
          </p:nvPr>
        </p:nvSpPr>
        <p:spPr>
          <a:xfrm>
            <a:off x="826550" y="1660900"/>
            <a:ext cx="1488000" cy="52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1"/>
                </a:solidFill>
              </a:rPr>
              <a:t>AccuNaK</a:t>
            </a:r>
            <a:endParaRPr i="1" sz="1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137" name="Google Shape;1137;p59"/>
          <p:cNvPicPr preferRelativeResize="0"/>
          <p:nvPr/>
        </p:nvPicPr>
        <p:blipFill rotWithShape="1">
          <a:blip r:embed="rId3">
            <a:alphaModFix/>
          </a:blip>
          <a:srcRect b="34788" l="27944" r="29142" t="21855"/>
          <a:stretch/>
        </p:blipFill>
        <p:spPr>
          <a:xfrm>
            <a:off x="1184450" y="2181599"/>
            <a:ext cx="772200" cy="7803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60"/>
          <p:cNvSpPr txBox="1"/>
          <p:nvPr>
            <p:ph type="title"/>
          </p:nvPr>
        </p:nvSpPr>
        <p:spPr>
          <a:xfrm>
            <a:off x="720000" y="14865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143" name="Google Shape;1143;p60"/>
          <p:cNvSpPr txBox="1"/>
          <p:nvPr>
            <p:ph idx="1" type="body"/>
          </p:nvPr>
        </p:nvSpPr>
        <p:spPr>
          <a:xfrm>
            <a:off x="756400" y="517358"/>
            <a:ext cx="7704000" cy="33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Napkin AI, ChatGPT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https://www.grandviewresearch.com/industry-analysis/renal-failure-treatment-market-report#:~:text=Renal%20Failure%20Treatment%20Market%20Trends,8.3%25%20from%202024%20to%202030.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https://www.gminsights.com/industry-analysis/dialysis-market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https://www.fortunebusinessinsights.com/dialysis-market-102367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https://www.imarcgroup.com/dialysis-market 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https://www.researchnester.com/reports/dialysis-market/4643 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https://www.grandviewresearch.com/industry-analysis/us-hemodialysis-peritoneal-dialysis-market-report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https://www.grandviewresearch.com/industry-analysis/us-continuous-glucose-monitoring-devices-market-report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https://market.us/report/electrolyte-markers-market/ 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https://www.futuremarketinsights.com/reports/bioimpedance-analyzer-market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https://pmc.ncbi.nlm.nih.gov/articles/PMC9025702/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https://kdigo.org/wp-content/uploads/2024/03/KDIGO-2024-CKD-Guideline.pdf 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https://nccd.cdc.gov/ckd/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https://www.nature.com/articles/s43246-024-00606-0  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https://www.frontiersin.org/journals/nephrology/articles/10.3389/fneph.2023.1148565/full  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https://revistanefrologia.com/en-remote-patient-monitoring-management-in-articulo-S2013251424001937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https://optimize.health/blog/benefits-of-rpm-for-nephrology/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https://www.sciencedirect.com/science/article/pii/S0165993620303770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https://www.uspto.gov/patents/search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https://www.goodrx.com/health-topic/kidneys/dialysis-cost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https://www.goodrx.com/health-topic/diagnostics/how-much-is-blood-work-without-insurance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https://medicine.duke.edu/divisions/nephrology/primary-faculty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 u="sng">
                <a:solidFill>
                  <a:schemeClr val="hlink"/>
                </a:solidFill>
                <a:hlinkClick r:id="rId3"/>
              </a:rPr>
              <a:t>https://www.med.unc.edu/medicine/nephrology-hypertension/training/adult-nephrology-training-program/faculty/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globenewswire.com/news-release/2025/03/06/3038015/0/en/Liver-Cirrhosis-Treatment-Market-Research-2023-2024-2024-Asia-Pacific-is-Predicted-to-Grow-at-the-Fastest-Rate-Owing-to-the-Rising-Prevalence-of-Hepatitis-B.html#:~:text=The%20global%20liver%20cirrhosis%20treatment,the%20forecast%20period%202024%2D2034.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finance.yahoo.com/news/alcoholic-hepatitis-treatment-market-reach-181000957.html?guccounter=1&amp;guce_referrer=aHR0cHM6Ly93d3cuZ29vZ2xlLmNvbS8&amp;guce_referrer_sig=AQAAALlBxGdhAS6dPNS7jM80O_jJuSBQAugmMR3YC-X2OiJazRjcWbOlphmmGduMtzwfp0ffQWoOlZt61wLyp26KhuC9OEA0xxq2k8bHjhxeSwWh1sbylYTMX_x8D2ydzDZlKVLL7ll4JX2-TP_v3IgkbM-5eMIFk-lMLbn0aXPrzFZi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https://www.hcplive.com/view/alcohol-associated-hepatitis-hospitalizations-increased-covid-19?utm_source=chatgpt.com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https://www.gastrores.org/index.php/Gastrores/article/view/1506/1484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https://pubmed.ncbi.nlm.nih.gov/30333543/#:~:text=Mean%20age%20at%20hospitalization%20increased,means%20to%20have%20decompensated%20CLD.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https://journals.sagepub.com/doi/10.1177/1751143720978849?icid=int.sj-abstract.similar-articles.8#:~:text=A%20recent%20analysis%20of%20Intensive,9%E2%80%9311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https://www.marketresearchfuture.com/reports/dysautonomia-market-27222#:~:text=Global%20Dysautonomia%20Market%20Overview,(USD%20Billion)%20by%202032.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 u="sng">
                <a:solidFill>
                  <a:schemeClr val="hlink"/>
                </a:solidFill>
                <a:hlinkClick r:id="rId4"/>
              </a:rPr>
              <a:t>https://www.marketresearchfuture.com/reports/hyponatremia-treatment-market-37946?utm_source=chatgpt.com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https://pmc.ncbi.nlm.nih.gov/articles/PMC8103825/ 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https://www.dysautonomiainternational.org/pdf/salt.pdf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https://thedysautonomiaproject.org/salt-and-dysautonomia/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https://www.dysautonomiasupport.org/?gad_source=1&amp;gclid=CjwKCAiA2cu9BhBhEiwAft6IxGRvGPmw8VoJF74NQJsNwvIs3gCSZ_k7bknw4EduVluHfeNihB4WwBoCA40QAvD_BwE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https://www.dysautonomiainternational.org/page.php?ID=36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 u="sng">
                <a:solidFill>
                  <a:schemeClr val="hlink"/>
                </a:solidFill>
                <a:hlinkClick r:id="rId5"/>
              </a:rPr>
              <a:t>https://kermitsense.eu/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 u="sng">
                <a:solidFill>
                  <a:schemeClr val="hlink"/>
                </a:solidFill>
                <a:hlinkClick r:id="rId6"/>
              </a:rPr>
              <a:t>https://nixbiosensors.com/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 u="sng">
                <a:solidFill>
                  <a:schemeClr val="hlink"/>
                </a:solidFill>
                <a:hlinkClick r:id="rId7"/>
              </a:rPr>
              <a:t>https://www.dexcom.com/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 u="sng">
                <a:solidFill>
                  <a:schemeClr val="hlink"/>
                </a:solidFill>
                <a:hlinkClick r:id="rId8"/>
              </a:rPr>
              <a:t>https://www.freestyle.abbott/us-en/home.html?srsltid=AfmBOoqqg1egT-3Ka16zU22gmI7dAHGsqiG10DvkHWz4jRC3cmM5xlIJ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Li, H., Wu, G., Weng, Z., Sun, H., Nistala, R., &amp; Zhang, Y. (2021). Microneedle-Based Potentiometric Sensing System for Continuous Monitoring of Multiple Electrolytes in Skin Interstitial Fluids. ACS Sensors, 6(6), 2181–2190. https://doi.org/10.1021/acssensors.0c02330</a:t>
            </a:r>
            <a:endParaRPr sz="600">
              <a:solidFill>
                <a:schemeClr val="dk1"/>
              </a:solidFill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▫"/>
            </a:pPr>
            <a:r>
              <a:rPr lang="en" sz="600">
                <a:solidFill>
                  <a:schemeClr val="dk1"/>
                </a:solidFill>
              </a:rPr>
              <a:t>Juan José García-Guzmán, Clara Pérez-Ràfols, Maria Cuartero, Gaston A. Crespo,Microneedle based electrochemical (Bio)Sensing: Towards decentralized and continuous health status monitoring, TrAC Trends in Analytical Chemistry, Volume 135, 2021, 116148, ISSN 0165-9936, https://doi.org/10.1016/j.trac.2020.116148.</a:t>
            </a:r>
            <a:endParaRPr sz="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61"/>
          <p:cNvSpPr txBox="1"/>
          <p:nvPr>
            <p:ph type="ctrTitle"/>
          </p:nvPr>
        </p:nvSpPr>
        <p:spPr>
          <a:xfrm>
            <a:off x="5362575" y="606675"/>
            <a:ext cx="3061500" cy="112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1149" name="Google Shape;1149;p61"/>
          <p:cNvSpPr txBox="1"/>
          <p:nvPr>
            <p:ph idx="1" type="subTitle"/>
          </p:nvPr>
        </p:nvSpPr>
        <p:spPr>
          <a:xfrm>
            <a:off x="5362576" y="1675676"/>
            <a:ext cx="30615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 you have any questions?</a:t>
            </a:r>
            <a:endParaRPr b="1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61"/>
          <p:cNvSpPr txBox="1"/>
          <p:nvPr>
            <p:ph idx="2" type="subTitle"/>
          </p:nvPr>
        </p:nvSpPr>
        <p:spPr>
          <a:xfrm rot="-1011">
            <a:off x="5362575" y="4071179"/>
            <a:ext cx="3061500" cy="3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lang="en"/>
              <a:t>Please keep this slide for attribution</a:t>
            </a:r>
            <a:endParaRPr/>
          </a:p>
        </p:txBody>
      </p:sp>
      <p:cxnSp>
        <p:nvCxnSpPr>
          <p:cNvPr id="1151" name="Google Shape;1151;p61"/>
          <p:cNvCxnSpPr/>
          <p:nvPr/>
        </p:nvCxnSpPr>
        <p:spPr>
          <a:xfrm>
            <a:off x="4767400" y="1596975"/>
            <a:ext cx="365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52" name="Google Shape;1152;p61"/>
          <p:cNvGrpSpPr/>
          <p:nvPr/>
        </p:nvGrpSpPr>
        <p:grpSpPr>
          <a:xfrm flipH="1" rot="4579877">
            <a:off x="485709" y="-878677"/>
            <a:ext cx="2637431" cy="2837351"/>
            <a:chOff x="6384779" y="2186008"/>
            <a:chExt cx="2388827" cy="2569903"/>
          </a:xfrm>
        </p:grpSpPr>
        <p:grpSp>
          <p:nvGrpSpPr>
            <p:cNvPr id="1153" name="Google Shape;1153;p61"/>
            <p:cNvGrpSpPr/>
            <p:nvPr/>
          </p:nvGrpSpPr>
          <p:grpSpPr>
            <a:xfrm>
              <a:off x="6384779" y="2186008"/>
              <a:ext cx="2267815" cy="2569903"/>
              <a:chOff x="6500704" y="622158"/>
              <a:chExt cx="2267815" cy="2569903"/>
            </a:xfrm>
          </p:grpSpPr>
          <p:sp>
            <p:nvSpPr>
              <p:cNvPr id="1154" name="Google Shape;1154;p61"/>
              <p:cNvSpPr/>
              <p:nvPr/>
            </p:nvSpPr>
            <p:spPr>
              <a:xfrm>
                <a:off x="7925700" y="622158"/>
                <a:ext cx="146005" cy="153955"/>
              </a:xfrm>
              <a:custGeom>
                <a:rect b="b" l="l" r="r" t="t"/>
                <a:pathLst>
                  <a:path extrusionOk="0" h="62204" w="58992">
                    <a:moveTo>
                      <a:pt x="57860" y="60957"/>
                    </a:moveTo>
                    <a:cubicBezTo>
                      <a:pt x="53339" y="66147"/>
                      <a:pt x="36513" y="54511"/>
                      <a:pt x="20859" y="37935"/>
                    </a:cubicBezTo>
                    <a:cubicBezTo>
                      <a:pt x="5456" y="21108"/>
                      <a:pt x="-3334" y="7044"/>
                      <a:pt x="1187" y="1853"/>
                    </a:cubicBezTo>
                    <a:cubicBezTo>
                      <a:pt x="5707" y="-3337"/>
                      <a:pt x="21863" y="2355"/>
                      <a:pt x="37518" y="19182"/>
                    </a:cubicBezTo>
                    <a:cubicBezTo>
                      <a:pt x="52921" y="35842"/>
                      <a:pt x="62380" y="55766"/>
                      <a:pt x="57860" y="609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55" name="Google Shape;1155;p61"/>
              <p:cNvGrpSpPr/>
              <p:nvPr/>
            </p:nvGrpSpPr>
            <p:grpSpPr>
              <a:xfrm>
                <a:off x="6500704" y="622158"/>
                <a:ext cx="2267815" cy="2569903"/>
                <a:chOff x="6500704" y="622158"/>
                <a:chExt cx="2267815" cy="2569903"/>
              </a:xfrm>
            </p:grpSpPr>
            <p:sp>
              <p:nvSpPr>
                <p:cNvPr id="1156" name="Google Shape;1156;p61"/>
                <p:cNvSpPr/>
                <p:nvPr/>
              </p:nvSpPr>
              <p:spPr>
                <a:xfrm>
                  <a:off x="8151816" y="759480"/>
                  <a:ext cx="164189" cy="135192"/>
                </a:xfrm>
                <a:custGeom>
                  <a:rect b="b" l="l" r="r" t="t"/>
                  <a:pathLst>
                    <a:path extrusionOk="0" h="54623" w="66339">
                      <a:moveTo>
                        <a:pt x="1005" y="1463"/>
                      </a:moveTo>
                      <a:cubicBezTo>
                        <a:pt x="-3767" y="6486"/>
                        <a:pt x="9041" y="22392"/>
                        <a:pt x="27123" y="36372"/>
                      </a:cubicBezTo>
                      <a:cubicBezTo>
                        <a:pt x="45205" y="50353"/>
                        <a:pt x="59854" y="57971"/>
                        <a:pt x="64877" y="53199"/>
                      </a:cubicBezTo>
                      <a:cubicBezTo>
                        <a:pt x="69649" y="48176"/>
                        <a:pt x="62700" y="32521"/>
                        <a:pt x="44702" y="18541"/>
                      </a:cubicBezTo>
                      <a:cubicBezTo>
                        <a:pt x="26621" y="4560"/>
                        <a:pt x="5693" y="-3476"/>
                        <a:pt x="1005" y="146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57" name="Google Shape;1157;p61"/>
                <p:cNvGrpSpPr/>
                <p:nvPr/>
              </p:nvGrpSpPr>
              <p:grpSpPr>
                <a:xfrm>
                  <a:off x="6500704" y="622158"/>
                  <a:ext cx="2267815" cy="2569903"/>
                  <a:chOff x="6813929" y="4208885"/>
                  <a:chExt cx="916141" cy="1038177"/>
                </a:xfrm>
              </p:grpSpPr>
              <p:grpSp>
                <p:nvGrpSpPr>
                  <p:cNvPr id="1158" name="Google Shape;1158;p61"/>
                  <p:cNvGrpSpPr/>
                  <p:nvPr/>
                </p:nvGrpSpPr>
                <p:grpSpPr>
                  <a:xfrm>
                    <a:off x="6813929" y="4208885"/>
                    <a:ext cx="916141" cy="1038177"/>
                    <a:chOff x="6813929" y="4208885"/>
                    <a:chExt cx="916141" cy="1038177"/>
                  </a:xfrm>
                </p:grpSpPr>
                <p:sp>
                  <p:nvSpPr>
                    <p:cNvPr id="1159" name="Google Shape;1159;p61"/>
                    <p:cNvSpPr/>
                    <p:nvPr/>
                  </p:nvSpPr>
                  <p:spPr>
                    <a:xfrm>
                      <a:off x="7001549" y="4660081"/>
                      <a:ext cx="239703" cy="400092"/>
                    </a:xfrm>
                    <a:custGeom>
                      <a:rect b="b" l="l" r="r" t="t"/>
                      <a:pathLst>
                        <a:path extrusionOk="0" h="400092" w="239703">
                          <a:moveTo>
                            <a:pt x="23239" y="393173"/>
                          </a:moveTo>
                          <a:cubicBezTo>
                            <a:pt x="56975" y="331642"/>
                            <a:pt x="87112" y="260902"/>
                            <a:pt x="105864" y="193259"/>
                          </a:cubicBezTo>
                          <a:cubicBezTo>
                            <a:pt x="106784" y="189911"/>
                            <a:pt x="108040" y="186395"/>
                            <a:pt x="109631" y="182125"/>
                          </a:cubicBezTo>
                          <a:cubicBezTo>
                            <a:pt x="112477" y="174256"/>
                            <a:pt x="124615" y="175260"/>
                            <a:pt x="123862" y="183548"/>
                          </a:cubicBezTo>
                          <a:cubicBezTo>
                            <a:pt x="119341" y="233192"/>
                            <a:pt x="109631" y="288277"/>
                            <a:pt x="102934" y="331976"/>
                          </a:cubicBezTo>
                          <a:cubicBezTo>
                            <a:pt x="100757" y="346711"/>
                            <a:pt x="125034" y="348385"/>
                            <a:pt x="127126" y="333399"/>
                          </a:cubicBezTo>
                          <a:cubicBezTo>
                            <a:pt x="133991" y="286854"/>
                            <a:pt x="138260" y="240056"/>
                            <a:pt x="139934" y="193762"/>
                          </a:cubicBezTo>
                          <a:cubicBezTo>
                            <a:pt x="140186" y="187818"/>
                            <a:pt x="148724" y="185892"/>
                            <a:pt x="150398" y="191418"/>
                          </a:cubicBezTo>
                          <a:cubicBezTo>
                            <a:pt x="166053" y="242986"/>
                            <a:pt x="188404" y="292546"/>
                            <a:pt x="217368" y="338422"/>
                          </a:cubicBezTo>
                          <a:cubicBezTo>
                            <a:pt x="224986" y="350561"/>
                            <a:pt x="245663" y="334404"/>
                            <a:pt x="238045" y="322516"/>
                          </a:cubicBezTo>
                          <a:cubicBezTo>
                            <a:pt x="178442" y="230346"/>
                            <a:pt x="150398" y="116659"/>
                            <a:pt x="141441" y="8080"/>
                          </a:cubicBezTo>
                          <a:cubicBezTo>
                            <a:pt x="140520" y="-2133"/>
                            <a:pt x="127880" y="-1882"/>
                            <a:pt x="122187" y="4480"/>
                          </a:cubicBezTo>
                          <a:cubicBezTo>
                            <a:pt x="116997" y="3057"/>
                            <a:pt x="110300" y="5401"/>
                            <a:pt x="107956" y="10424"/>
                          </a:cubicBezTo>
                          <a:cubicBezTo>
                            <a:pt x="99920" y="10926"/>
                            <a:pt x="92051" y="20386"/>
                            <a:pt x="98497" y="28255"/>
                          </a:cubicBezTo>
                          <a:cubicBezTo>
                            <a:pt x="114653" y="47928"/>
                            <a:pt x="106784" y="80745"/>
                            <a:pt x="102515" y="105441"/>
                          </a:cubicBezTo>
                          <a:cubicBezTo>
                            <a:pt x="97325" y="136332"/>
                            <a:pt x="89707" y="167642"/>
                            <a:pt x="80666" y="198784"/>
                          </a:cubicBezTo>
                          <a:cubicBezTo>
                            <a:pt x="61915" y="261990"/>
                            <a:pt x="33452" y="327456"/>
                            <a:pt x="1558" y="385220"/>
                          </a:cubicBezTo>
                          <a:cubicBezTo>
                            <a:pt x="-5976" y="398363"/>
                            <a:pt x="15873" y="406735"/>
                            <a:pt x="23239" y="393173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1160" name="Google Shape;1160;p61"/>
                    <p:cNvGrpSpPr/>
                    <p:nvPr/>
                  </p:nvGrpSpPr>
                  <p:grpSpPr>
                    <a:xfrm>
                      <a:off x="6813929" y="4208885"/>
                      <a:ext cx="733347" cy="774338"/>
                      <a:chOff x="6813929" y="4208885"/>
                      <a:chExt cx="733347" cy="774338"/>
                    </a:xfrm>
                  </p:grpSpPr>
                  <p:grpSp>
                    <p:nvGrpSpPr>
                      <p:cNvPr id="1161" name="Google Shape;1161;p61"/>
                      <p:cNvGrpSpPr/>
                      <p:nvPr/>
                    </p:nvGrpSpPr>
                    <p:grpSpPr>
                      <a:xfrm>
                        <a:off x="6839040" y="4208885"/>
                        <a:ext cx="609544" cy="774338"/>
                        <a:chOff x="6839040" y="4208885"/>
                        <a:chExt cx="609544" cy="774338"/>
                      </a:xfrm>
                    </p:grpSpPr>
                    <p:grpSp>
                      <p:nvGrpSpPr>
                        <p:cNvPr id="1162" name="Google Shape;1162;p61"/>
                        <p:cNvGrpSpPr/>
                        <p:nvPr/>
                      </p:nvGrpSpPr>
                      <p:grpSpPr>
                        <a:xfrm>
                          <a:off x="6839040" y="4208885"/>
                          <a:ext cx="609544" cy="774338"/>
                          <a:chOff x="6839040" y="4208885"/>
                          <a:chExt cx="609544" cy="774338"/>
                        </a:xfrm>
                      </p:grpSpPr>
                      <p:sp>
                        <p:nvSpPr>
                          <p:cNvPr id="1163" name="Google Shape;1163;p61"/>
                          <p:cNvSpPr/>
                          <p:nvPr/>
                        </p:nvSpPr>
                        <p:spPr>
                          <a:xfrm>
                            <a:off x="6839040" y="4210989"/>
                            <a:ext cx="608411" cy="772234"/>
                          </a:xfrm>
                          <a:custGeom>
                            <a:rect b="b" l="l" r="r" t="t"/>
                            <a:pathLst>
                              <a:path extrusionOk="0" h="772234" w="608411">
                                <a:moveTo>
                                  <a:pt x="608411" y="58852"/>
                                </a:moveTo>
                                <a:cubicBezTo>
                                  <a:pt x="587483" y="33905"/>
                                  <a:pt x="575847" y="22017"/>
                                  <a:pt x="551152" y="0"/>
                                </a:cubicBezTo>
                                <a:cubicBezTo>
                                  <a:pt x="336262" y="224609"/>
                                  <a:pt x="152681" y="473245"/>
                                  <a:pt x="492" y="738541"/>
                                </a:cubicBezTo>
                                <a:cubicBezTo>
                                  <a:pt x="-2856" y="744485"/>
                                  <a:pt x="11207" y="757042"/>
                                  <a:pt x="32554" y="764911"/>
                                </a:cubicBezTo>
                                <a:cubicBezTo>
                                  <a:pt x="53901" y="772948"/>
                                  <a:pt x="73657" y="774622"/>
                                  <a:pt x="76754" y="768678"/>
                                </a:cubicBezTo>
                                <a:cubicBezTo>
                                  <a:pt x="216637" y="508406"/>
                                  <a:pt x="390675" y="265714"/>
                                  <a:pt x="608411" y="5885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lt2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sz="1800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sp>
                        <p:nvSpPr>
                          <p:cNvPr id="1164" name="Google Shape;1164;p61"/>
                          <p:cNvSpPr/>
                          <p:nvPr/>
                        </p:nvSpPr>
                        <p:spPr>
                          <a:xfrm>
                            <a:off x="7389592" y="4208885"/>
                            <a:ext cx="58992" cy="62204"/>
                          </a:xfrm>
                          <a:custGeom>
                            <a:rect b="b" l="l" r="r" t="t"/>
                            <a:pathLst>
                              <a:path extrusionOk="0" h="62204" w="58992">
                                <a:moveTo>
                                  <a:pt x="57860" y="60957"/>
                                </a:moveTo>
                                <a:cubicBezTo>
                                  <a:pt x="53339" y="66147"/>
                                  <a:pt x="36513" y="54511"/>
                                  <a:pt x="20859" y="37935"/>
                                </a:cubicBezTo>
                                <a:cubicBezTo>
                                  <a:pt x="5456" y="21108"/>
                                  <a:pt x="-3334" y="7044"/>
                                  <a:pt x="1187" y="1853"/>
                                </a:cubicBezTo>
                                <a:cubicBezTo>
                                  <a:pt x="5707" y="-3337"/>
                                  <a:pt x="21863" y="2355"/>
                                  <a:pt x="37518" y="19182"/>
                                </a:cubicBezTo>
                                <a:cubicBezTo>
                                  <a:pt x="52921" y="35842"/>
                                  <a:pt x="62380" y="55766"/>
                                  <a:pt x="57860" y="6095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8088">
                              <a:alpha val="4000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sz="1800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1165" name="Google Shape;1165;p61"/>
                        <p:cNvSpPr/>
                        <p:nvPr/>
                      </p:nvSpPr>
                      <p:spPr>
                        <a:xfrm>
                          <a:off x="7400189" y="4218558"/>
                          <a:ext cx="25280" cy="32111"/>
                        </a:xfrm>
                        <a:custGeom>
                          <a:rect b="b" l="l" r="r" t="t"/>
                          <a:pathLst>
                            <a:path extrusionOk="0" h="32111" w="25280">
                              <a:moveTo>
                                <a:pt x="23321" y="32112"/>
                              </a:moveTo>
                              <a:cubicBezTo>
                                <a:pt x="23823" y="32112"/>
                                <a:pt x="24493" y="31861"/>
                                <a:pt x="24744" y="31359"/>
                              </a:cubicBezTo>
                              <a:cubicBezTo>
                                <a:pt x="25497" y="30605"/>
                                <a:pt x="25497" y="29182"/>
                                <a:pt x="24493" y="28763"/>
                              </a:cubicBezTo>
                              <a:cubicBezTo>
                                <a:pt x="12606" y="18550"/>
                                <a:pt x="6243" y="10262"/>
                                <a:pt x="3816" y="1472"/>
                              </a:cubicBezTo>
                              <a:cubicBezTo>
                                <a:pt x="3565" y="551"/>
                                <a:pt x="2393" y="-202"/>
                                <a:pt x="1472" y="49"/>
                              </a:cubicBezTo>
                              <a:cubicBezTo>
                                <a:pt x="551" y="300"/>
                                <a:pt x="-202" y="1472"/>
                                <a:pt x="49" y="2393"/>
                              </a:cubicBezTo>
                              <a:cubicBezTo>
                                <a:pt x="2644" y="11853"/>
                                <a:pt x="9508" y="20894"/>
                                <a:pt x="21898" y="31610"/>
                              </a:cubicBezTo>
                              <a:cubicBezTo>
                                <a:pt x="22316" y="31861"/>
                                <a:pt x="22819" y="32112"/>
                                <a:pt x="23321" y="3211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166" name="Google Shape;1166;p61"/>
                      <p:cNvGrpSpPr/>
                      <p:nvPr/>
                    </p:nvGrpSpPr>
                    <p:grpSpPr>
                      <a:xfrm>
                        <a:off x="6813929" y="4264360"/>
                        <a:ext cx="733347" cy="662710"/>
                        <a:chOff x="6813929" y="4264360"/>
                        <a:chExt cx="733347" cy="662710"/>
                      </a:xfrm>
                    </p:grpSpPr>
                    <p:sp>
                      <p:nvSpPr>
                        <p:cNvPr id="1167" name="Google Shape;1167;p61"/>
                        <p:cNvSpPr/>
                        <p:nvPr/>
                      </p:nvSpPr>
                      <p:spPr>
                        <a:xfrm>
                          <a:off x="6813929" y="4265823"/>
                          <a:ext cx="731215" cy="661247"/>
                        </a:xfrm>
                        <a:custGeom>
                          <a:rect b="b" l="l" r="r" t="t"/>
                          <a:pathLst>
                            <a:path extrusionOk="0" h="661247" w="731215">
                              <a:moveTo>
                                <a:pt x="668013" y="0"/>
                              </a:moveTo>
                              <a:cubicBezTo>
                                <a:pt x="694633" y="19003"/>
                                <a:pt x="707190" y="29468"/>
                                <a:pt x="731215" y="52490"/>
                              </a:cubicBezTo>
                              <a:cubicBezTo>
                                <a:pt x="524613" y="284466"/>
                                <a:pt x="291474" y="487561"/>
                                <a:pt x="38998" y="660602"/>
                              </a:cubicBezTo>
                              <a:cubicBezTo>
                                <a:pt x="33305" y="664369"/>
                                <a:pt x="19744" y="651309"/>
                                <a:pt x="10033" y="630715"/>
                              </a:cubicBezTo>
                              <a:cubicBezTo>
                                <a:pt x="323" y="610037"/>
                                <a:pt x="-2775" y="590615"/>
                                <a:pt x="2666" y="587015"/>
                              </a:cubicBezTo>
                              <a:cubicBezTo>
                                <a:pt x="251209" y="426532"/>
                                <a:pt x="478990" y="233651"/>
                                <a:pt x="66801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1168" name="Google Shape;1168;p61"/>
                        <p:cNvSpPr/>
                        <p:nvPr/>
                      </p:nvSpPr>
                      <p:spPr>
                        <a:xfrm>
                          <a:off x="7480937" y="4264360"/>
                          <a:ext cx="66339" cy="54623"/>
                        </a:xfrm>
                        <a:custGeom>
                          <a:rect b="b" l="l" r="r" t="t"/>
                          <a:pathLst>
                            <a:path extrusionOk="0" h="54623" w="66339">
                              <a:moveTo>
                                <a:pt x="1005" y="1463"/>
                              </a:moveTo>
                              <a:cubicBezTo>
                                <a:pt x="-3767" y="6486"/>
                                <a:pt x="9041" y="22392"/>
                                <a:pt x="27123" y="36372"/>
                              </a:cubicBezTo>
                              <a:cubicBezTo>
                                <a:pt x="45205" y="50353"/>
                                <a:pt x="59854" y="57971"/>
                                <a:pt x="64877" y="53199"/>
                              </a:cubicBezTo>
                              <a:cubicBezTo>
                                <a:pt x="69649" y="48176"/>
                                <a:pt x="62700" y="32521"/>
                                <a:pt x="44702" y="18541"/>
                              </a:cubicBezTo>
                              <a:cubicBezTo>
                                <a:pt x="26621" y="4560"/>
                                <a:pt x="5693" y="-3476"/>
                                <a:pt x="1005" y="146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62036">
                            <a:alpha val="2000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sp>
                    <p:nvSpPr>
                      <p:cNvPr id="1169" name="Google Shape;1169;p61"/>
                      <p:cNvSpPr/>
                      <p:nvPr/>
                    </p:nvSpPr>
                    <p:spPr>
                      <a:xfrm>
                        <a:off x="7503225" y="4286019"/>
                        <a:ext cx="33596" cy="22833"/>
                      </a:xfrm>
                      <a:custGeom>
                        <a:rect b="b" l="l" r="r" t="t"/>
                        <a:pathLst>
                          <a:path extrusionOk="0" h="22833" w="33596">
                            <a:moveTo>
                              <a:pt x="31622" y="22834"/>
                            </a:moveTo>
                            <a:cubicBezTo>
                              <a:pt x="32543" y="22834"/>
                              <a:pt x="33297" y="22080"/>
                              <a:pt x="33548" y="21159"/>
                            </a:cubicBezTo>
                            <a:cubicBezTo>
                              <a:pt x="33799" y="20238"/>
                              <a:pt x="33046" y="18983"/>
                              <a:pt x="32125" y="18815"/>
                            </a:cubicBezTo>
                            <a:cubicBezTo>
                              <a:pt x="23084" y="17141"/>
                              <a:pt x="14294" y="11448"/>
                              <a:pt x="3160" y="565"/>
                            </a:cubicBezTo>
                            <a:cubicBezTo>
                              <a:pt x="2407" y="-188"/>
                              <a:pt x="1235" y="-188"/>
                              <a:pt x="565" y="565"/>
                            </a:cubicBezTo>
                            <a:cubicBezTo>
                              <a:pt x="-188" y="1318"/>
                              <a:pt x="-188" y="2491"/>
                              <a:pt x="565" y="3160"/>
                            </a:cubicBezTo>
                            <a:cubicBezTo>
                              <a:pt x="12201" y="14797"/>
                              <a:pt x="21661" y="20741"/>
                              <a:pt x="31455" y="22666"/>
                            </a:cubicBezTo>
                            <a:cubicBezTo>
                              <a:pt x="31371" y="22834"/>
                              <a:pt x="31371" y="22834"/>
                              <a:pt x="31622" y="22834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70" name="Google Shape;1170;p61"/>
                      <p:cNvSpPr/>
                      <p:nvPr/>
                    </p:nvSpPr>
                    <p:spPr>
                      <a:xfrm>
                        <a:off x="7126022" y="4584138"/>
                        <a:ext cx="330001" cy="257908"/>
                      </a:xfrm>
                      <a:custGeom>
                        <a:rect b="b" l="l" r="r" t="t"/>
                        <a:pathLst>
                          <a:path extrusionOk="0" h="257908" w="330001">
                            <a:moveTo>
                              <a:pt x="1565" y="84191"/>
                            </a:moveTo>
                            <a:cubicBezTo>
                              <a:pt x="10857" y="70378"/>
                              <a:pt x="19646" y="56899"/>
                              <a:pt x="28436" y="43338"/>
                            </a:cubicBezTo>
                            <a:cubicBezTo>
                              <a:pt x="31534" y="38315"/>
                              <a:pt x="37896" y="35719"/>
                              <a:pt x="43672" y="38147"/>
                            </a:cubicBezTo>
                            <a:cubicBezTo>
                              <a:pt x="115413" y="69290"/>
                              <a:pt x="200633" y="52379"/>
                              <a:pt x="260487" y="2986"/>
                            </a:cubicBezTo>
                            <a:cubicBezTo>
                              <a:pt x="272625" y="-6976"/>
                              <a:pt x="286605" y="10354"/>
                              <a:pt x="274467" y="20316"/>
                            </a:cubicBezTo>
                            <a:cubicBezTo>
                              <a:pt x="255715" y="35719"/>
                              <a:pt x="199628" y="60667"/>
                              <a:pt x="160451" y="74731"/>
                            </a:cubicBezTo>
                            <a:cubicBezTo>
                              <a:pt x="150740" y="78331"/>
                              <a:pt x="150991" y="91139"/>
                              <a:pt x="160702" y="92562"/>
                            </a:cubicBezTo>
                            <a:cubicBezTo>
                              <a:pt x="212436" y="100599"/>
                              <a:pt x="266096" y="106376"/>
                              <a:pt x="320007" y="109640"/>
                            </a:cubicBezTo>
                            <a:cubicBezTo>
                              <a:pt x="335242" y="110561"/>
                              <a:pt x="332145" y="132662"/>
                              <a:pt x="316909" y="132411"/>
                            </a:cubicBezTo>
                            <a:cubicBezTo>
                              <a:pt x="268272" y="131490"/>
                              <a:pt x="211683" y="122700"/>
                              <a:pt x="159446" y="113157"/>
                            </a:cubicBezTo>
                            <a:cubicBezTo>
                              <a:pt x="149484" y="111231"/>
                              <a:pt x="141867" y="123872"/>
                              <a:pt x="149484" y="129816"/>
                            </a:cubicBezTo>
                            <a:lnTo>
                              <a:pt x="149735" y="130067"/>
                            </a:lnTo>
                            <a:cubicBezTo>
                              <a:pt x="184644" y="157358"/>
                              <a:pt x="202223" y="191347"/>
                              <a:pt x="222900" y="230526"/>
                            </a:cubicBezTo>
                            <a:cubicBezTo>
                              <a:pt x="225244" y="231698"/>
                              <a:pt x="226918" y="233624"/>
                              <a:pt x="227672" y="236972"/>
                            </a:cubicBezTo>
                            <a:cubicBezTo>
                              <a:pt x="227923" y="238396"/>
                              <a:pt x="228174" y="240070"/>
                              <a:pt x="228593" y="241493"/>
                            </a:cubicBezTo>
                            <a:cubicBezTo>
                              <a:pt x="230936" y="253381"/>
                              <a:pt x="211766" y="264766"/>
                              <a:pt x="205572" y="252878"/>
                            </a:cubicBezTo>
                            <a:cubicBezTo>
                              <a:pt x="185397" y="213699"/>
                              <a:pt x="164050" y="173767"/>
                              <a:pt x="129812" y="145555"/>
                            </a:cubicBezTo>
                            <a:cubicBezTo>
                              <a:pt x="95825" y="117510"/>
                              <a:pt x="52378" y="103027"/>
                              <a:pt x="8261" y="99930"/>
                            </a:cubicBezTo>
                            <a:cubicBezTo>
                              <a:pt x="1146" y="99176"/>
                              <a:pt x="-2203" y="89632"/>
                              <a:pt x="1565" y="8419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71" name="Google Shape;1171;p61"/>
                      <p:cNvSpPr/>
                      <p:nvPr/>
                    </p:nvSpPr>
                    <p:spPr>
                      <a:xfrm>
                        <a:off x="7142822" y="4336026"/>
                        <a:ext cx="369290" cy="351306"/>
                      </a:xfrm>
                      <a:custGeom>
                        <a:rect b="b" l="l" r="r" t="t"/>
                        <a:pathLst>
                          <a:path extrusionOk="0" h="351306" w="369290">
                            <a:moveTo>
                              <a:pt x="1926" y="351306"/>
                            </a:moveTo>
                            <a:cubicBezTo>
                              <a:pt x="2429" y="351306"/>
                              <a:pt x="2847" y="351055"/>
                              <a:pt x="3098" y="350804"/>
                            </a:cubicBezTo>
                            <a:cubicBezTo>
                              <a:pt x="148925" y="227825"/>
                              <a:pt x="265034" y="117404"/>
                              <a:pt x="368754" y="3132"/>
                            </a:cubicBezTo>
                            <a:cubicBezTo>
                              <a:pt x="369507" y="2379"/>
                              <a:pt x="369507" y="1207"/>
                              <a:pt x="368503" y="537"/>
                            </a:cubicBezTo>
                            <a:cubicBezTo>
                              <a:pt x="367749" y="-216"/>
                              <a:pt x="366577" y="-216"/>
                              <a:pt x="365908" y="788"/>
                            </a:cubicBezTo>
                            <a:cubicBezTo>
                              <a:pt x="262355" y="114809"/>
                              <a:pt x="146498" y="225230"/>
                              <a:pt x="670" y="347958"/>
                            </a:cubicBezTo>
                            <a:cubicBezTo>
                              <a:pt x="-83" y="348711"/>
                              <a:pt x="-250" y="349883"/>
                              <a:pt x="420" y="350553"/>
                            </a:cubicBezTo>
                            <a:cubicBezTo>
                              <a:pt x="922" y="351055"/>
                              <a:pt x="1424" y="351306"/>
                              <a:pt x="1926" y="351306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grpSp>
                  <p:nvGrpSpPr>
                    <p:cNvPr id="1172" name="Google Shape;1172;p61"/>
                    <p:cNvGrpSpPr/>
                    <p:nvPr/>
                  </p:nvGrpSpPr>
                  <p:grpSpPr>
                    <a:xfrm>
                      <a:off x="6920652" y="4496041"/>
                      <a:ext cx="809418" cy="751021"/>
                      <a:chOff x="6920652" y="4496041"/>
                      <a:chExt cx="809418" cy="751021"/>
                    </a:xfrm>
                  </p:grpSpPr>
                  <p:sp>
                    <p:nvSpPr>
                      <p:cNvPr id="1173" name="Google Shape;1173;p61"/>
                      <p:cNvSpPr/>
                      <p:nvPr/>
                    </p:nvSpPr>
                    <p:spPr>
                      <a:xfrm>
                        <a:off x="6920652" y="4496041"/>
                        <a:ext cx="809418" cy="751021"/>
                      </a:xfrm>
                      <a:custGeom>
                        <a:rect b="b" l="l" r="r" t="t"/>
                        <a:pathLst>
                          <a:path extrusionOk="0" h="751021" w="809418">
                            <a:moveTo>
                              <a:pt x="723189" y="42611"/>
                            </a:moveTo>
                            <a:cubicBezTo>
                              <a:pt x="658144" y="-22185"/>
                              <a:pt x="543458" y="-9879"/>
                              <a:pt x="481930" y="57848"/>
                            </a:cubicBezTo>
                            <a:cubicBezTo>
                              <a:pt x="440409" y="103640"/>
                              <a:pt x="407091" y="164502"/>
                              <a:pt x="425173" y="227874"/>
                            </a:cubicBezTo>
                            <a:cubicBezTo>
                              <a:pt x="425173" y="227874"/>
                              <a:pt x="349664" y="204852"/>
                              <a:pt x="278425" y="271323"/>
                            </a:cubicBezTo>
                            <a:cubicBezTo>
                              <a:pt x="207186" y="337793"/>
                              <a:pt x="238745" y="408784"/>
                              <a:pt x="238745" y="408784"/>
                            </a:cubicBezTo>
                            <a:cubicBezTo>
                              <a:pt x="238745" y="408784"/>
                              <a:pt x="159889" y="366005"/>
                              <a:pt x="74167" y="438671"/>
                            </a:cubicBezTo>
                            <a:cubicBezTo>
                              <a:pt x="5523" y="496853"/>
                              <a:pt x="-30808" y="593461"/>
                              <a:pt x="33567" y="670396"/>
                            </a:cubicBezTo>
                            <a:cubicBezTo>
                              <a:pt x="185086" y="851557"/>
                              <a:pt x="499928" y="685800"/>
                              <a:pt x="623655" y="578476"/>
                            </a:cubicBezTo>
                            <a:cubicBezTo>
                              <a:pt x="776179" y="447294"/>
                              <a:pt x="898650" y="217410"/>
                              <a:pt x="723189" y="4261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grpSp>
                    <p:nvGrpSpPr>
                      <p:cNvPr id="1174" name="Google Shape;1174;p61"/>
                      <p:cNvGrpSpPr/>
                      <p:nvPr/>
                    </p:nvGrpSpPr>
                    <p:grpSpPr>
                      <a:xfrm>
                        <a:off x="6946852" y="4649576"/>
                        <a:ext cx="751392" cy="564914"/>
                        <a:chOff x="6946852" y="4649576"/>
                        <a:chExt cx="751392" cy="564914"/>
                      </a:xfrm>
                    </p:grpSpPr>
                    <p:sp>
                      <p:nvSpPr>
                        <p:cNvPr id="1175" name="Google Shape;1175;p61"/>
                        <p:cNvSpPr/>
                        <p:nvPr/>
                      </p:nvSpPr>
                      <p:spPr>
                        <a:xfrm>
                          <a:off x="7483179" y="4649576"/>
                          <a:ext cx="215065" cy="438838"/>
                        </a:xfrm>
                        <a:custGeom>
                          <a:rect b="b" l="l" r="r" t="t"/>
                          <a:pathLst>
                            <a:path extrusionOk="0" h="438838" w="215065">
                              <a:moveTo>
                                <a:pt x="1776" y="438839"/>
                              </a:moveTo>
                              <a:cubicBezTo>
                                <a:pt x="2278" y="438839"/>
                                <a:pt x="2530" y="438587"/>
                                <a:pt x="2948" y="438336"/>
                              </a:cubicBezTo>
                              <a:cubicBezTo>
                                <a:pt x="82726" y="378730"/>
                                <a:pt x="138060" y="318204"/>
                                <a:pt x="172214" y="253157"/>
                              </a:cubicBezTo>
                              <a:cubicBezTo>
                                <a:pt x="212145" y="177143"/>
                                <a:pt x="223949" y="95017"/>
                                <a:pt x="208546" y="1674"/>
                              </a:cubicBezTo>
                              <a:cubicBezTo>
                                <a:pt x="208294" y="753"/>
                                <a:pt x="207374" y="0"/>
                                <a:pt x="206369" y="0"/>
                              </a:cubicBezTo>
                              <a:cubicBezTo>
                                <a:pt x="205448" y="251"/>
                                <a:pt x="204695" y="1172"/>
                                <a:pt x="204695" y="2177"/>
                              </a:cubicBezTo>
                              <a:cubicBezTo>
                                <a:pt x="220098" y="94766"/>
                                <a:pt x="208294" y="176222"/>
                                <a:pt x="168866" y="251315"/>
                              </a:cubicBezTo>
                              <a:cubicBezTo>
                                <a:pt x="134879" y="315943"/>
                                <a:pt x="80047" y="375968"/>
                                <a:pt x="772" y="435322"/>
                              </a:cubicBezTo>
                              <a:cubicBezTo>
                                <a:pt x="-149" y="436076"/>
                                <a:pt x="-149" y="437248"/>
                                <a:pt x="269" y="437918"/>
                              </a:cubicBezTo>
                              <a:cubicBezTo>
                                <a:pt x="604" y="438336"/>
                                <a:pt x="1106" y="438839"/>
                                <a:pt x="1776" y="438839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1176" name="Google Shape;1176;p61"/>
                        <p:cNvSpPr/>
                        <p:nvPr/>
                      </p:nvSpPr>
                      <p:spPr>
                        <a:xfrm>
                          <a:off x="7350532" y="4729460"/>
                          <a:ext cx="61277" cy="90812"/>
                        </a:xfrm>
                        <a:custGeom>
                          <a:rect b="b" l="l" r="r" t="t"/>
                          <a:pathLst>
                            <a:path extrusionOk="0" h="90812" w="61277">
                              <a:moveTo>
                                <a:pt x="59417" y="90812"/>
                              </a:moveTo>
                              <a:cubicBezTo>
                                <a:pt x="59919" y="90812"/>
                                <a:pt x="60588" y="90561"/>
                                <a:pt x="60839" y="90059"/>
                              </a:cubicBezTo>
                              <a:cubicBezTo>
                                <a:pt x="61593" y="89138"/>
                                <a:pt x="61342" y="87882"/>
                                <a:pt x="60337" y="87464"/>
                              </a:cubicBezTo>
                              <a:cubicBezTo>
                                <a:pt x="37818" y="70386"/>
                                <a:pt x="19737" y="43094"/>
                                <a:pt x="3580" y="1236"/>
                              </a:cubicBezTo>
                              <a:cubicBezTo>
                                <a:pt x="3078" y="315"/>
                                <a:pt x="2157" y="-187"/>
                                <a:pt x="1236" y="64"/>
                              </a:cubicBezTo>
                              <a:cubicBezTo>
                                <a:pt x="316" y="567"/>
                                <a:pt x="-187" y="1488"/>
                                <a:pt x="65" y="2408"/>
                              </a:cubicBezTo>
                              <a:cubicBezTo>
                                <a:pt x="16472" y="44936"/>
                                <a:pt x="34972" y="72730"/>
                                <a:pt x="57993" y="90310"/>
                              </a:cubicBezTo>
                              <a:cubicBezTo>
                                <a:pt x="58496" y="90645"/>
                                <a:pt x="58914" y="90812"/>
                                <a:pt x="59417" y="9081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1177" name="Google Shape;1177;p61"/>
                        <p:cNvSpPr/>
                        <p:nvPr/>
                      </p:nvSpPr>
                      <p:spPr>
                        <a:xfrm>
                          <a:off x="7159739" y="4906339"/>
                          <a:ext cx="51429" cy="66882"/>
                        </a:xfrm>
                        <a:custGeom>
                          <a:rect b="b" l="l" r="r" t="t"/>
                          <a:pathLst>
                            <a:path extrusionOk="0" h="66882" w="51429">
                              <a:moveTo>
                                <a:pt x="49551" y="66882"/>
                              </a:moveTo>
                              <a:cubicBezTo>
                                <a:pt x="50053" y="66882"/>
                                <a:pt x="50723" y="66631"/>
                                <a:pt x="50974" y="66129"/>
                              </a:cubicBezTo>
                              <a:cubicBezTo>
                                <a:pt x="51728" y="65375"/>
                                <a:pt x="51477" y="63952"/>
                                <a:pt x="50723" y="63534"/>
                              </a:cubicBezTo>
                              <a:cubicBezTo>
                                <a:pt x="32223" y="48297"/>
                                <a:pt x="12048" y="28876"/>
                                <a:pt x="3677" y="1333"/>
                              </a:cubicBezTo>
                              <a:cubicBezTo>
                                <a:pt x="3425" y="412"/>
                                <a:pt x="2254" y="-342"/>
                                <a:pt x="1333" y="161"/>
                              </a:cubicBezTo>
                              <a:cubicBezTo>
                                <a:pt x="412" y="412"/>
                                <a:pt x="-342" y="1584"/>
                                <a:pt x="161" y="2505"/>
                              </a:cubicBezTo>
                              <a:cubicBezTo>
                                <a:pt x="8700" y="31219"/>
                                <a:pt x="29376" y="50976"/>
                                <a:pt x="48379" y="66631"/>
                              </a:cubicBezTo>
                              <a:cubicBezTo>
                                <a:pt x="48882" y="66882"/>
                                <a:pt x="49133" y="66882"/>
                                <a:pt x="49551" y="6688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1178" name="Google Shape;1178;p61"/>
                        <p:cNvSpPr/>
                        <p:nvPr/>
                      </p:nvSpPr>
                      <p:spPr>
                        <a:xfrm>
                          <a:off x="6946852" y="5068825"/>
                          <a:ext cx="155872" cy="145665"/>
                        </a:xfrm>
                        <a:custGeom>
                          <a:rect b="b" l="l" r="r" t="t"/>
                          <a:pathLst>
                            <a:path extrusionOk="0" h="145665" w="155872">
                              <a:moveTo>
                                <a:pt x="153947" y="145666"/>
                              </a:moveTo>
                              <a:cubicBezTo>
                                <a:pt x="154868" y="145666"/>
                                <a:pt x="155873" y="144745"/>
                                <a:pt x="155873" y="143740"/>
                              </a:cubicBezTo>
                              <a:cubicBezTo>
                                <a:pt x="155873" y="142819"/>
                                <a:pt x="155119" y="141815"/>
                                <a:pt x="153947" y="141815"/>
                              </a:cubicBezTo>
                              <a:cubicBezTo>
                                <a:pt x="70570" y="140141"/>
                                <a:pt x="20007" y="92925"/>
                                <a:pt x="3851" y="1674"/>
                              </a:cubicBezTo>
                              <a:cubicBezTo>
                                <a:pt x="3600" y="754"/>
                                <a:pt x="2679" y="0"/>
                                <a:pt x="1674" y="0"/>
                              </a:cubicBezTo>
                              <a:cubicBezTo>
                                <a:pt x="753" y="251"/>
                                <a:pt x="0" y="1172"/>
                                <a:pt x="0" y="2177"/>
                              </a:cubicBezTo>
                              <a:cubicBezTo>
                                <a:pt x="16659" y="95604"/>
                                <a:pt x="68477" y="143740"/>
                                <a:pt x="153947" y="145666"/>
                              </a:cubicBezTo>
                              <a:lnTo>
                                <a:pt x="153947" y="145666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179" name="Google Shape;1179;p61"/>
                  <p:cNvSpPr/>
                  <p:nvPr/>
                </p:nvSpPr>
                <p:spPr>
                  <a:xfrm>
                    <a:off x="7375794" y="4932870"/>
                    <a:ext cx="99785" cy="99789"/>
                  </a:xfrm>
                  <a:custGeom>
                    <a:rect b="b" l="l" r="r" t="t"/>
                    <a:pathLst>
                      <a:path extrusionOk="0" h="99789" w="99785">
                        <a:moveTo>
                          <a:pt x="99785" y="49895"/>
                        </a:moveTo>
                        <a:cubicBezTo>
                          <a:pt x="99785" y="77451"/>
                          <a:pt x="77448" y="99789"/>
                          <a:pt x="49892" y="99789"/>
                        </a:cubicBezTo>
                        <a:cubicBezTo>
                          <a:pt x="22338" y="99789"/>
                          <a:pt x="0" y="77451"/>
                          <a:pt x="0" y="49895"/>
                        </a:cubicBezTo>
                        <a:cubicBezTo>
                          <a:pt x="0" y="22339"/>
                          <a:pt x="22337" y="0"/>
                          <a:pt x="49892" y="0"/>
                        </a:cubicBezTo>
                        <a:cubicBezTo>
                          <a:pt x="77447" y="0"/>
                          <a:pt x="99785" y="22338"/>
                          <a:pt x="99785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0" name="Google Shape;1180;p61"/>
                  <p:cNvSpPr/>
                  <p:nvPr/>
                </p:nvSpPr>
                <p:spPr>
                  <a:xfrm>
                    <a:off x="7575867" y="4652171"/>
                    <a:ext cx="63286" cy="99789"/>
                  </a:xfrm>
                  <a:custGeom>
                    <a:rect b="b" l="l" r="r" t="t"/>
                    <a:pathLst>
                      <a:path extrusionOk="0" h="99789" w="63286">
                        <a:moveTo>
                          <a:pt x="63286" y="49895"/>
                        </a:moveTo>
                        <a:cubicBezTo>
                          <a:pt x="63286" y="77451"/>
                          <a:pt x="49119" y="99790"/>
                          <a:pt x="31643" y="99790"/>
                        </a:cubicBezTo>
                        <a:cubicBezTo>
                          <a:pt x="14167" y="99790"/>
                          <a:pt x="0" y="77451"/>
                          <a:pt x="0" y="49895"/>
                        </a:cubicBezTo>
                        <a:cubicBezTo>
                          <a:pt x="0" y="22339"/>
                          <a:pt x="14168" y="0"/>
                          <a:pt x="31643" y="0"/>
                        </a:cubicBezTo>
                        <a:cubicBezTo>
                          <a:pt x="49120" y="0"/>
                          <a:pt x="63286" y="22338"/>
                          <a:pt x="63286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1" name="Google Shape;1181;p61"/>
                  <p:cNvSpPr/>
                  <p:nvPr/>
                </p:nvSpPr>
                <p:spPr>
                  <a:xfrm>
                    <a:off x="7196231" y="5022195"/>
                    <a:ext cx="62951" cy="99789"/>
                  </a:xfrm>
                  <a:custGeom>
                    <a:rect b="b" l="l" r="r" t="t"/>
                    <a:pathLst>
                      <a:path extrusionOk="0" h="99789" w="62951">
                        <a:moveTo>
                          <a:pt x="62952" y="49895"/>
                        </a:moveTo>
                        <a:cubicBezTo>
                          <a:pt x="62952" y="77451"/>
                          <a:pt x="48860" y="99790"/>
                          <a:pt x="31476" y="99790"/>
                        </a:cubicBezTo>
                        <a:cubicBezTo>
                          <a:pt x="14092" y="99790"/>
                          <a:pt x="0" y="77451"/>
                          <a:pt x="0" y="49895"/>
                        </a:cubicBezTo>
                        <a:cubicBezTo>
                          <a:pt x="0" y="22339"/>
                          <a:pt x="14092" y="0"/>
                          <a:pt x="31476" y="0"/>
                        </a:cubicBezTo>
                        <a:cubicBezTo>
                          <a:pt x="48860" y="0"/>
                          <a:pt x="62952" y="22338"/>
                          <a:pt x="62952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182;p61"/>
                  <p:cNvSpPr/>
                  <p:nvPr/>
                </p:nvSpPr>
                <p:spPr>
                  <a:xfrm>
                    <a:off x="7266047" y="4804702"/>
                    <a:ext cx="62951" cy="99789"/>
                  </a:xfrm>
                  <a:custGeom>
                    <a:rect b="b" l="l" r="r" t="t"/>
                    <a:pathLst>
                      <a:path extrusionOk="0" h="99789" w="62951">
                        <a:moveTo>
                          <a:pt x="62952" y="49895"/>
                        </a:moveTo>
                        <a:cubicBezTo>
                          <a:pt x="62952" y="77450"/>
                          <a:pt x="48859" y="99789"/>
                          <a:pt x="31476" y="99789"/>
                        </a:cubicBezTo>
                        <a:cubicBezTo>
                          <a:pt x="14092" y="99789"/>
                          <a:pt x="0" y="77451"/>
                          <a:pt x="0" y="49895"/>
                        </a:cubicBezTo>
                        <a:cubicBezTo>
                          <a:pt x="0" y="22339"/>
                          <a:pt x="14092" y="0"/>
                          <a:pt x="31476" y="0"/>
                        </a:cubicBezTo>
                        <a:cubicBezTo>
                          <a:pt x="48859" y="0"/>
                          <a:pt x="62952" y="22338"/>
                          <a:pt x="62952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3" name="Google Shape;1183;p61"/>
                  <p:cNvSpPr/>
                  <p:nvPr/>
                </p:nvSpPr>
                <p:spPr>
                  <a:xfrm rot="-2523704">
                    <a:off x="7504743" y="4814050"/>
                    <a:ext cx="62958" cy="99800"/>
                  </a:xfrm>
                  <a:custGeom>
                    <a:rect b="b" l="l" r="r" t="t"/>
                    <a:pathLst>
                      <a:path extrusionOk="0" h="99790" w="62952">
                        <a:moveTo>
                          <a:pt x="62953" y="49895"/>
                        </a:moveTo>
                        <a:cubicBezTo>
                          <a:pt x="62953" y="77451"/>
                          <a:pt x="48860" y="99790"/>
                          <a:pt x="31476" y="99790"/>
                        </a:cubicBezTo>
                        <a:cubicBezTo>
                          <a:pt x="14092" y="99790"/>
                          <a:pt x="0" y="77452"/>
                          <a:pt x="0" y="49895"/>
                        </a:cubicBezTo>
                        <a:cubicBezTo>
                          <a:pt x="0" y="22339"/>
                          <a:pt x="14092" y="0"/>
                          <a:pt x="31476" y="0"/>
                        </a:cubicBezTo>
                        <a:cubicBezTo>
                          <a:pt x="48860" y="0"/>
                          <a:pt x="62953" y="22338"/>
                          <a:pt x="62953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4" name="Google Shape;1184;p61"/>
                  <p:cNvSpPr/>
                  <p:nvPr/>
                </p:nvSpPr>
                <p:spPr>
                  <a:xfrm rot="-2523704">
                    <a:off x="7428452" y="4596562"/>
                    <a:ext cx="62958" cy="99800"/>
                  </a:xfrm>
                  <a:custGeom>
                    <a:rect b="b" l="l" r="r" t="t"/>
                    <a:pathLst>
                      <a:path extrusionOk="0" h="99790" w="62952">
                        <a:moveTo>
                          <a:pt x="62952" y="49895"/>
                        </a:moveTo>
                        <a:cubicBezTo>
                          <a:pt x="62952" y="77451"/>
                          <a:pt x="48860" y="99790"/>
                          <a:pt x="31476" y="99790"/>
                        </a:cubicBezTo>
                        <a:cubicBezTo>
                          <a:pt x="14092" y="99790"/>
                          <a:pt x="0" y="77452"/>
                          <a:pt x="0" y="49895"/>
                        </a:cubicBezTo>
                        <a:cubicBezTo>
                          <a:pt x="0" y="22339"/>
                          <a:pt x="14092" y="0"/>
                          <a:pt x="31476" y="0"/>
                        </a:cubicBezTo>
                        <a:cubicBezTo>
                          <a:pt x="48860" y="0"/>
                          <a:pt x="62952" y="22338"/>
                          <a:pt x="62952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61"/>
                  <p:cNvSpPr/>
                  <p:nvPr/>
                </p:nvSpPr>
                <p:spPr>
                  <a:xfrm>
                    <a:off x="7241771" y="5030651"/>
                    <a:ext cx="99785" cy="99789"/>
                  </a:xfrm>
                  <a:custGeom>
                    <a:rect b="b" l="l" r="r" t="t"/>
                    <a:pathLst>
                      <a:path extrusionOk="0" h="99789" w="99785">
                        <a:moveTo>
                          <a:pt x="99785" y="49894"/>
                        </a:moveTo>
                        <a:cubicBezTo>
                          <a:pt x="99785" y="77450"/>
                          <a:pt x="77448" y="99789"/>
                          <a:pt x="49892" y="99789"/>
                        </a:cubicBezTo>
                        <a:cubicBezTo>
                          <a:pt x="22338" y="99789"/>
                          <a:pt x="0" y="77451"/>
                          <a:pt x="0" y="49894"/>
                        </a:cubicBezTo>
                        <a:cubicBezTo>
                          <a:pt x="0" y="22339"/>
                          <a:pt x="22337" y="0"/>
                          <a:pt x="49892" y="0"/>
                        </a:cubicBezTo>
                        <a:cubicBezTo>
                          <a:pt x="77447" y="0"/>
                          <a:pt x="99785" y="22338"/>
                          <a:pt x="99785" y="4989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6" name="Google Shape;1186;p61"/>
                  <p:cNvSpPr/>
                  <p:nvPr/>
                </p:nvSpPr>
                <p:spPr>
                  <a:xfrm>
                    <a:off x="7038936" y="5029060"/>
                    <a:ext cx="99785" cy="99789"/>
                  </a:xfrm>
                  <a:custGeom>
                    <a:rect b="b" l="l" r="r" t="t"/>
                    <a:pathLst>
                      <a:path extrusionOk="0" h="99789" w="99785">
                        <a:moveTo>
                          <a:pt x="99785" y="49895"/>
                        </a:moveTo>
                        <a:cubicBezTo>
                          <a:pt x="99785" y="77450"/>
                          <a:pt x="77448" y="99789"/>
                          <a:pt x="49893" y="99789"/>
                        </a:cubicBezTo>
                        <a:cubicBezTo>
                          <a:pt x="22338" y="99789"/>
                          <a:pt x="0" y="77451"/>
                          <a:pt x="0" y="49895"/>
                        </a:cubicBezTo>
                        <a:cubicBezTo>
                          <a:pt x="0" y="22339"/>
                          <a:pt x="22337" y="0"/>
                          <a:pt x="49893" y="0"/>
                        </a:cubicBezTo>
                        <a:cubicBezTo>
                          <a:pt x="77447" y="0"/>
                          <a:pt x="99785" y="22338"/>
                          <a:pt x="99785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7" name="Google Shape;1187;p61"/>
                  <p:cNvSpPr/>
                  <p:nvPr/>
                </p:nvSpPr>
                <p:spPr>
                  <a:xfrm>
                    <a:off x="7389523" y="4637940"/>
                    <a:ext cx="99785" cy="99789"/>
                  </a:xfrm>
                  <a:custGeom>
                    <a:rect b="b" l="l" r="r" t="t"/>
                    <a:pathLst>
                      <a:path extrusionOk="0" h="99789" w="99785">
                        <a:moveTo>
                          <a:pt x="99785" y="49895"/>
                        </a:moveTo>
                        <a:cubicBezTo>
                          <a:pt x="99785" y="77451"/>
                          <a:pt x="77448" y="99790"/>
                          <a:pt x="49892" y="99790"/>
                        </a:cubicBezTo>
                        <a:cubicBezTo>
                          <a:pt x="22338" y="99790"/>
                          <a:pt x="0" y="77451"/>
                          <a:pt x="0" y="49895"/>
                        </a:cubicBezTo>
                        <a:cubicBezTo>
                          <a:pt x="0" y="22339"/>
                          <a:pt x="22337" y="0"/>
                          <a:pt x="49892" y="0"/>
                        </a:cubicBezTo>
                        <a:cubicBezTo>
                          <a:pt x="77447" y="0"/>
                          <a:pt x="99785" y="22338"/>
                          <a:pt x="99785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61"/>
                  <p:cNvSpPr/>
                  <p:nvPr/>
                </p:nvSpPr>
                <p:spPr>
                  <a:xfrm>
                    <a:off x="7407019" y="4648153"/>
                    <a:ext cx="58598" cy="60777"/>
                  </a:xfrm>
                  <a:custGeom>
                    <a:rect b="b" l="l" r="r" t="t"/>
                    <a:pathLst>
                      <a:path extrusionOk="0" h="60777" w="58598">
                        <a:moveTo>
                          <a:pt x="58599" y="30389"/>
                        </a:moveTo>
                        <a:cubicBezTo>
                          <a:pt x="58599" y="47172"/>
                          <a:pt x="45481" y="60778"/>
                          <a:pt x="29299" y="60778"/>
                        </a:cubicBezTo>
                        <a:cubicBezTo>
                          <a:pt x="13118" y="60778"/>
                          <a:pt x="0" y="47172"/>
                          <a:pt x="0" y="30389"/>
                        </a:cubicBezTo>
                        <a:cubicBezTo>
                          <a:pt x="0" y="13606"/>
                          <a:pt x="13118" y="0"/>
                          <a:pt x="29299" y="0"/>
                        </a:cubicBezTo>
                        <a:cubicBezTo>
                          <a:pt x="45481" y="0"/>
                          <a:pt x="58599" y="13606"/>
                          <a:pt x="58599" y="303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9" name="Google Shape;1189;p61"/>
                  <p:cNvSpPr/>
                  <p:nvPr/>
                </p:nvSpPr>
                <p:spPr>
                  <a:xfrm>
                    <a:off x="7271656" y="5065058"/>
                    <a:ext cx="58598" cy="60777"/>
                  </a:xfrm>
                  <a:custGeom>
                    <a:rect b="b" l="l" r="r" t="t"/>
                    <a:pathLst>
                      <a:path extrusionOk="0" h="60777" w="58598">
                        <a:moveTo>
                          <a:pt x="58599" y="30389"/>
                        </a:moveTo>
                        <a:cubicBezTo>
                          <a:pt x="58599" y="47172"/>
                          <a:pt x="45481" y="60778"/>
                          <a:pt x="29299" y="60778"/>
                        </a:cubicBezTo>
                        <a:cubicBezTo>
                          <a:pt x="13118" y="60778"/>
                          <a:pt x="0" y="47172"/>
                          <a:pt x="0" y="30389"/>
                        </a:cubicBezTo>
                        <a:cubicBezTo>
                          <a:pt x="0" y="13606"/>
                          <a:pt x="13118" y="0"/>
                          <a:pt x="29299" y="0"/>
                        </a:cubicBezTo>
                        <a:cubicBezTo>
                          <a:pt x="45481" y="0"/>
                          <a:pt x="58599" y="13606"/>
                          <a:pt x="58599" y="303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0" name="Google Shape;1190;p61"/>
                  <p:cNvSpPr/>
                  <p:nvPr/>
                </p:nvSpPr>
                <p:spPr>
                  <a:xfrm rot="-2456596">
                    <a:off x="7522856" y="4829836"/>
                    <a:ext cx="25437" cy="50039"/>
                  </a:xfrm>
                  <a:custGeom>
                    <a:rect b="b" l="l" r="r" t="t"/>
                    <a:pathLst>
                      <a:path extrusionOk="0" h="50063" w="25449">
                        <a:moveTo>
                          <a:pt x="25449" y="25031"/>
                        </a:moveTo>
                        <a:cubicBezTo>
                          <a:pt x="25449" y="38856"/>
                          <a:pt x="19753" y="50063"/>
                          <a:pt x="12725" y="50063"/>
                        </a:cubicBezTo>
                        <a:cubicBezTo>
                          <a:pt x="5697" y="50063"/>
                          <a:pt x="0" y="38856"/>
                          <a:pt x="0" y="25031"/>
                        </a:cubicBezTo>
                        <a:cubicBezTo>
                          <a:pt x="0" y="11207"/>
                          <a:pt x="5697" y="0"/>
                          <a:pt x="12725" y="0"/>
                        </a:cubicBezTo>
                        <a:cubicBezTo>
                          <a:pt x="19752" y="0"/>
                          <a:pt x="25449" y="11207"/>
                          <a:pt x="25449" y="2503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61"/>
                  <p:cNvSpPr/>
                  <p:nvPr/>
                </p:nvSpPr>
                <p:spPr>
                  <a:xfrm rot="-4468093">
                    <a:off x="7587113" y="4700325"/>
                    <a:ext cx="50008" cy="25423"/>
                  </a:xfrm>
                  <a:custGeom>
                    <a:rect b="b" l="l" r="r" t="t"/>
                    <a:pathLst>
                      <a:path extrusionOk="0" h="25449" w="50059">
                        <a:moveTo>
                          <a:pt x="50060" y="12725"/>
                        </a:moveTo>
                        <a:cubicBezTo>
                          <a:pt x="50060" y="19753"/>
                          <a:pt x="38854" y="25450"/>
                          <a:pt x="25030" y="25450"/>
                        </a:cubicBezTo>
                        <a:cubicBezTo>
                          <a:pt x="11207" y="25450"/>
                          <a:pt x="0" y="19753"/>
                          <a:pt x="0" y="12725"/>
                        </a:cubicBezTo>
                        <a:cubicBezTo>
                          <a:pt x="0" y="5697"/>
                          <a:pt x="11207" y="0"/>
                          <a:pt x="25030" y="0"/>
                        </a:cubicBezTo>
                        <a:cubicBezTo>
                          <a:pt x="38854" y="0"/>
                          <a:pt x="50060" y="5697"/>
                          <a:pt x="50060" y="127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2" name="Google Shape;1192;p61"/>
                  <p:cNvSpPr/>
                  <p:nvPr/>
                </p:nvSpPr>
                <p:spPr>
                  <a:xfrm rot="-4468093">
                    <a:off x="7265329" y="4825101"/>
                    <a:ext cx="50008" cy="25423"/>
                  </a:xfrm>
                  <a:custGeom>
                    <a:rect b="b" l="l" r="r" t="t"/>
                    <a:pathLst>
                      <a:path extrusionOk="0" h="25449" w="50059">
                        <a:moveTo>
                          <a:pt x="50060" y="12725"/>
                        </a:moveTo>
                        <a:cubicBezTo>
                          <a:pt x="50060" y="19753"/>
                          <a:pt x="38854" y="25450"/>
                          <a:pt x="25030" y="25450"/>
                        </a:cubicBezTo>
                        <a:cubicBezTo>
                          <a:pt x="11207" y="25450"/>
                          <a:pt x="0" y="19753"/>
                          <a:pt x="0" y="12725"/>
                        </a:cubicBezTo>
                        <a:cubicBezTo>
                          <a:pt x="0" y="5698"/>
                          <a:pt x="11207" y="0"/>
                          <a:pt x="25030" y="0"/>
                        </a:cubicBezTo>
                        <a:cubicBezTo>
                          <a:pt x="38854" y="0"/>
                          <a:pt x="50060" y="5697"/>
                          <a:pt x="50060" y="127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3" name="Google Shape;1193;p61"/>
                  <p:cNvSpPr/>
                  <p:nvPr/>
                </p:nvSpPr>
                <p:spPr>
                  <a:xfrm rot="-4468093">
                    <a:off x="7086998" y="5075985"/>
                    <a:ext cx="50008" cy="25423"/>
                  </a:xfrm>
                  <a:custGeom>
                    <a:rect b="b" l="l" r="r" t="t"/>
                    <a:pathLst>
                      <a:path extrusionOk="0" h="25449" w="50059">
                        <a:moveTo>
                          <a:pt x="50060" y="12725"/>
                        </a:moveTo>
                        <a:cubicBezTo>
                          <a:pt x="50060" y="19752"/>
                          <a:pt x="38854" y="25450"/>
                          <a:pt x="25030" y="25450"/>
                        </a:cubicBezTo>
                        <a:cubicBezTo>
                          <a:pt x="11207" y="25450"/>
                          <a:pt x="0" y="19753"/>
                          <a:pt x="0" y="12725"/>
                        </a:cubicBezTo>
                        <a:cubicBezTo>
                          <a:pt x="0" y="5697"/>
                          <a:pt x="11207" y="0"/>
                          <a:pt x="25030" y="0"/>
                        </a:cubicBezTo>
                        <a:cubicBezTo>
                          <a:pt x="38854" y="0"/>
                          <a:pt x="50060" y="5697"/>
                          <a:pt x="50060" y="127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61"/>
                  <p:cNvSpPr/>
                  <p:nvPr/>
                </p:nvSpPr>
                <p:spPr>
                  <a:xfrm rot="-4468093">
                    <a:off x="7372390" y="4962798"/>
                    <a:ext cx="50008" cy="25423"/>
                  </a:xfrm>
                  <a:custGeom>
                    <a:rect b="b" l="l" r="r" t="t"/>
                    <a:pathLst>
                      <a:path extrusionOk="0" h="25449" w="50059">
                        <a:moveTo>
                          <a:pt x="50060" y="12725"/>
                        </a:moveTo>
                        <a:cubicBezTo>
                          <a:pt x="50060" y="19752"/>
                          <a:pt x="38854" y="25450"/>
                          <a:pt x="25030" y="25450"/>
                        </a:cubicBezTo>
                        <a:cubicBezTo>
                          <a:pt x="11207" y="25450"/>
                          <a:pt x="0" y="19753"/>
                          <a:pt x="0" y="12725"/>
                        </a:cubicBezTo>
                        <a:cubicBezTo>
                          <a:pt x="0" y="5697"/>
                          <a:pt x="11207" y="0"/>
                          <a:pt x="25030" y="0"/>
                        </a:cubicBezTo>
                        <a:cubicBezTo>
                          <a:pt x="38854" y="0"/>
                          <a:pt x="50060" y="5697"/>
                          <a:pt x="50060" y="127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195" name="Google Shape;1195;p61"/>
            <p:cNvGrpSpPr/>
            <p:nvPr/>
          </p:nvGrpSpPr>
          <p:grpSpPr>
            <a:xfrm>
              <a:off x="8284506" y="2857582"/>
              <a:ext cx="489101" cy="899109"/>
              <a:chOff x="8284506" y="2857582"/>
              <a:chExt cx="489101" cy="899109"/>
            </a:xfrm>
          </p:grpSpPr>
          <p:grpSp>
            <p:nvGrpSpPr>
              <p:cNvPr id="1196" name="Google Shape;1196;p61"/>
              <p:cNvGrpSpPr/>
              <p:nvPr/>
            </p:nvGrpSpPr>
            <p:grpSpPr>
              <a:xfrm>
                <a:off x="8284506" y="2882110"/>
                <a:ext cx="221363" cy="221402"/>
                <a:chOff x="7375794" y="4932870"/>
                <a:chExt cx="99785" cy="99789"/>
              </a:xfrm>
            </p:grpSpPr>
            <p:sp>
              <p:nvSpPr>
                <p:cNvPr id="1197" name="Google Shape;1197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8" name="Google Shape;1198;p61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9" name="Google Shape;1199;p61"/>
              <p:cNvGrpSpPr/>
              <p:nvPr/>
            </p:nvGrpSpPr>
            <p:grpSpPr>
              <a:xfrm rot="1128149">
                <a:off x="8411776" y="3024679"/>
                <a:ext cx="221361" cy="157436"/>
                <a:chOff x="7375794" y="4932870"/>
                <a:chExt cx="99785" cy="99789"/>
              </a:xfrm>
            </p:grpSpPr>
            <p:sp>
              <p:nvSpPr>
                <p:cNvPr id="1200" name="Google Shape;1200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1" name="Google Shape;1201;p61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02" name="Google Shape;1202;p61"/>
              <p:cNvGrpSpPr/>
              <p:nvPr/>
            </p:nvGrpSpPr>
            <p:grpSpPr>
              <a:xfrm rot="4499942">
                <a:off x="8499880" y="3152065"/>
                <a:ext cx="221363" cy="157432"/>
                <a:chOff x="7375794" y="4932870"/>
                <a:chExt cx="99785" cy="99789"/>
              </a:xfrm>
            </p:grpSpPr>
            <p:sp>
              <p:nvSpPr>
                <p:cNvPr id="1203" name="Google Shape;1203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4" name="Google Shape;1204;p61"/>
                <p:cNvSpPr/>
                <p:nvPr/>
              </p:nvSpPr>
              <p:spPr>
                <a:xfrm rot="-6981713">
                  <a:off x="7386265" y="4975864"/>
                  <a:ext cx="47349" cy="30435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05" name="Google Shape;1205;p61"/>
              <p:cNvGrpSpPr/>
              <p:nvPr/>
            </p:nvGrpSpPr>
            <p:grpSpPr>
              <a:xfrm rot="3599873">
                <a:off x="8450290" y="2914076"/>
                <a:ext cx="221369" cy="157432"/>
                <a:chOff x="7375794" y="4932870"/>
                <a:chExt cx="99785" cy="99789"/>
              </a:xfrm>
            </p:grpSpPr>
            <p:sp>
              <p:nvSpPr>
                <p:cNvPr id="1206" name="Google Shape;1206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7" name="Google Shape;1207;p61"/>
                <p:cNvSpPr/>
                <p:nvPr/>
              </p:nvSpPr>
              <p:spPr>
                <a:xfrm rot="-6981713">
                  <a:off x="7386265" y="4975864"/>
                  <a:ext cx="47349" cy="30435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08" name="Google Shape;1208;p61"/>
              <p:cNvGrpSpPr/>
              <p:nvPr/>
            </p:nvGrpSpPr>
            <p:grpSpPr>
              <a:xfrm>
                <a:off x="8576159" y="3033371"/>
                <a:ext cx="142922" cy="142938"/>
                <a:chOff x="7375794" y="4932870"/>
                <a:chExt cx="99785" cy="99789"/>
              </a:xfrm>
            </p:grpSpPr>
            <p:sp>
              <p:nvSpPr>
                <p:cNvPr id="1209" name="Google Shape;1209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0" name="Google Shape;1210;p61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11" name="Google Shape;1211;p61"/>
              <p:cNvGrpSpPr/>
              <p:nvPr/>
            </p:nvGrpSpPr>
            <p:grpSpPr>
              <a:xfrm>
                <a:off x="8557761" y="3275373"/>
                <a:ext cx="179723" cy="179750"/>
                <a:chOff x="7375794" y="4932870"/>
                <a:chExt cx="99785" cy="99789"/>
              </a:xfrm>
            </p:grpSpPr>
            <p:sp>
              <p:nvSpPr>
                <p:cNvPr id="1212" name="Google Shape;1212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3" name="Google Shape;1213;p61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14" name="Google Shape;1214;p61"/>
              <p:cNvGrpSpPr/>
              <p:nvPr/>
            </p:nvGrpSpPr>
            <p:grpSpPr>
              <a:xfrm>
                <a:off x="8630684" y="3176296"/>
                <a:ext cx="142922" cy="142938"/>
                <a:chOff x="7375794" y="4932870"/>
                <a:chExt cx="99785" cy="99789"/>
              </a:xfrm>
            </p:grpSpPr>
            <p:sp>
              <p:nvSpPr>
                <p:cNvPr id="1215" name="Google Shape;1215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6" name="Google Shape;1216;p61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17" name="Google Shape;1217;p61"/>
              <p:cNvGrpSpPr/>
              <p:nvPr/>
            </p:nvGrpSpPr>
            <p:grpSpPr>
              <a:xfrm rot="6279459">
                <a:off x="8519215" y="3564904"/>
                <a:ext cx="227613" cy="128870"/>
                <a:chOff x="7375794" y="4932870"/>
                <a:chExt cx="99785" cy="99789"/>
              </a:xfrm>
            </p:grpSpPr>
            <p:sp>
              <p:nvSpPr>
                <p:cNvPr id="1218" name="Google Shape;1218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9" name="Google Shape;1219;p61"/>
                <p:cNvSpPr/>
                <p:nvPr/>
              </p:nvSpPr>
              <p:spPr>
                <a:xfrm rot="-7789670">
                  <a:off x="7377811" y="4978096"/>
                  <a:ext cx="41228" cy="34704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20" name="Google Shape;1220;p61"/>
              <p:cNvGrpSpPr/>
              <p:nvPr/>
            </p:nvGrpSpPr>
            <p:grpSpPr>
              <a:xfrm>
                <a:off x="8450997" y="3231284"/>
                <a:ext cx="142922" cy="142938"/>
                <a:chOff x="7375794" y="4932870"/>
                <a:chExt cx="99785" cy="99789"/>
              </a:xfrm>
            </p:grpSpPr>
            <p:sp>
              <p:nvSpPr>
                <p:cNvPr id="1221" name="Google Shape;1221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2" name="Google Shape;1222;p61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23" name="Google Shape;1223;p61"/>
              <p:cNvGrpSpPr/>
              <p:nvPr/>
            </p:nvGrpSpPr>
            <p:grpSpPr>
              <a:xfrm>
                <a:off x="8423997" y="3103496"/>
                <a:ext cx="142922" cy="142938"/>
                <a:chOff x="7375794" y="4932870"/>
                <a:chExt cx="99785" cy="99789"/>
              </a:xfrm>
            </p:grpSpPr>
            <p:sp>
              <p:nvSpPr>
                <p:cNvPr id="1224" name="Google Shape;1224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5" name="Google Shape;1225;p61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226" name="Google Shape;1226;p61"/>
          <p:cNvGrpSpPr/>
          <p:nvPr/>
        </p:nvGrpSpPr>
        <p:grpSpPr>
          <a:xfrm rot="-4579877">
            <a:off x="2072385" y="2254752"/>
            <a:ext cx="2637431" cy="2837351"/>
            <a:chOff x="6384779" y="2186008"/>
            <a:chExt cx="2388827" cy="2569903"/>
          </a:xfrm>
        </p:grpSpPr>
        <p:grpSp>
          <p:nvGrpSpPr>
            <p:cNvPr id="1227" name="Google Shape;1227;p61"/>
            <p:cNvGrpSpPr/>
            <p:nvPr/>
          </p:nvGrpSpPr>
          <p:grpSpPr>
            <a:xfrm>
              <a:off x="6384779" y="2186008"/>
              <a:ext cx="2267815" cy="2569903"/>
              <a:chOff x="6500704" y="622158"/>
              <a:chExt cx="2267815" cy="2569903"/>
            </a:xfrm>
          </p:grpSpPr>
          <p:sp>
            <p:nvSpPr>
              <p:cNvPr id="1228" name="Google Shape;1228;p61"/>
              <p:cNvSpPr/>
              <p:nvPr/>
            </p:nvSpPr>
            <p:spPr>
              <a:xfrm>
                <a:off x="7925700" y="622158"/>
                <a:ext cx="146005" cy="153955"/>
              </a:xfrm>
              <a:custGeom>
                <a:rect b="b" l="l" r="r" t="t"/>
                <a:pathLst>
                  <a:path extrusionOk="0" h="62204" w="58992">
                    <a:moveTo>
                      <a:pt x="57860" y="60957"/>
                    </a:moveTo>
                    <a:cubicBezTo>
                      <a:pt x="53339" y="66147"/>
                      <a:pt x="36513" y="54511"/>
                      <a:pt x="20859" y="37935"/>
                    </a:cubicBezTo>
                    <a:cubicBezTo>
                      <a:pt x="5456" y="21108"/>
                      <a:pt x="-3334" y="7044"/>
                      <a:pt x="1187" y="1853"/>
                    </a:cubicBezTo>
                    <a:cubicBezTo>
                      <a:pt x="5707" y="-3337"/>
                      <a:pt x="21863" y="2355"/>
                      <a:pt x="37518" y="19182"/>
                    </a:cubicBezTo>
                    <a:cubicBezTo>
                      <a:pt x="52921" y="35842"/>
                      <a:pt x="62380" y="55766"/>
                      <a:pt x="57860" y="609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29" name="Google Shape;1229;p61"/>
              <p:cNvGrpSpPr/>
              <p:nvPr/>
            </p:nvGrpSpPr>
            <p:grpSpPr>
              <a:xfrm>
                <a:off x="6500704" y="622158"/>
                <a:ext cx="2267815" cy="2569903"/>
                <a:chOff x="6500704" y="622158"/>
                <a:chExt cx="2267815" cy="2569903"/>
              </a:xfrm>
            </p:grpSpPr>
            <p:sp>
              <p:nvSpPr>
                <p:cNvPr id="1230" name="Google Shape;1230;p61"/>
                <p:cNvSpPr/>
                <p:nvPr/>
              </p:nvSpPr>
              <p:spPr>
                <a:xfrm>
                  <a:off x="8151816" y="759480"/>
                  <a:ext cx="164189" cy="135192"/>
                </a:xfrm>
                <a:custGeom>
                  <a:rect b="b" l="l" r="r" t="t"/>
                  <a:pathLst>
                    <a:path extrusionOk="0" h="54623" w="66339">
                      <a:moveTo>
                        <a:pt x="1005" y="1463"/>
                      </a:moveTo>
                      <a:cubicBezTo>
                        <a:pt x="-3767" y="6486"/>
                        <a:pt x="9041" y="22392"/>
                        <a:pt x="27123" y="36372"/>
                      </a:cubicBezTo>
                      <a:cubicBezTo>
                        <a:pt x="45205" y="50353"/>
                        <a:pt x="59854" y="57971"/>
                        <a:pt x="64877" y="53199"/>
                      </a:cubicBezTo>
                      <a:cubicBezTo>
                        <a:pt x="69649" y="48176"/>
                        <a:pt x="62700" y="32521"/>
                        <a:pt x="44702" y="18541"/>
                      </a:cubicBezTo>
                      <a:cubicBezTo>
                        <a:pt x="26621" y="4560"/>
                        <a:pt x="5693" y="-3476"/>
                        <a:pt x="1005" y="146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31" name="Google Shape;1231;p61"/>
                <p:cNvGrpSpPr/>
                <p:nvPr/>
              </p:nvGrpSpPr>
              <p:grpSpPr>
                <a:xfrm>
                  <a:off x="6500704" y="622158"/>
                  <a:ext cx="2267815" cy="2569903"/>
                  <a:chOff x="6813929" y="4208885"/>
                  <a:chExt cx="916141" cy="1038177"/>
                </a:xfrm>
              </p:grpSpPr>
              <p:grpSp>
                <p:nvGrpSpPr>
                  <p:cNvPr id="1232" name="Google Shape;1232;p61"/>
                  <p:cNvGrpSpPr/>
                  <p:nvPr/>
                </p:nvGrpSpPr>
                <p:grpSpPr>
                  <a:xfrm>
                    <a:off x="6813929" y="4208885"/>
                    <a:ext cx="916141" cy="1038177"/>
                    <a:chOff x="6813929" y="4208885"/>
                    <a:chExt cx="916141" cy="1038177"/>
                  </a:xfrm>
                </p:grpSpPr>
                <p:sp>
                  <p:nvSpPr>
                    <p:cNvPr id="1233" name="Google Shape;1233;p61"/>
                    <p:cNvSpPr/>
                    <p:nvPr/>
                  </p:nvSpPr>
                  <p:spPr>
                    <a:xfrm>
                      <a:off x="7001549" y="4660081"/>
                      <a:ext cx="239703" cy="400092"/>
                    </a:xfrm>
                    <a:custGeom>
                      <a:rect b="b" l="l" r="r" t="t"/>
                      <a:pathLst>
                        <a:path extrusionOk="0" h="400092" w="239703">
                          <a:moveTo>
                            <a:pt x="23239" y="393173"/>
                          </a:moveTo>
                          <a:cubicBezTo>
                            <a:pt x="56975" y="331642"/>
                            <a:pt x="87112" y="260902"/>
                            <a:pt x="105864" y="193259"/>
                          </a:cubicBezTo>
                          <a:cubicBezTo>
                            <a:pt x="106784" y="189911"/>
                            <a:pt x="108040" y="186395"/>
                            <a:pt x="109631" y="182125"/>
                          </a:cubicBezTo>
                          <a:cubicBezTo>
                            <a:pt x="112477" y="174256"/>
                            <a:pt x="124615" y="175260"/>
                            <a:pt x="123862" y="183548"/>
                          </a:cubicBezTo>
                          <a:cubicBezTo>
                            <a:pt x="119341" y="233192"/>
                            <a:pt x="109631" y="288277"/>
                            <a:pt x="102934" y="331976"/>
                          </a:cubicBezTo>
                          <a:cubicBezTo>
                            <a:pt x="100757" y="346711"/>
                            <a:pt x="125034" y="348385"/>
                            <a:pt x="127126" y="333399"/>
                          </a:cubicBezTo>
                          <a:cubicBezTo>
                            <a:pt x="133991" y="286854"/>
                            <a:pt x="138260" y="240056"/>
                            <a:pt x="139934" y="193762"/>
                          </a:cubicBezTo>
                          <a:cubicBezTo>
                            <a:pt x="140186" y="187818"/>
                            <a:pt x="148724" y="185892"/>
                            <a:pt x="150398" y="191418"/>
                          </a:cubicBezTo>
                          <a:cubicBezTo>
                            <a:pt x="166053" y="242986"/>
                            <a:pt x="188404" y="292546"/>
                            <a:pt x="217368" y="338422"/>
                          </a:cubicBezTo>
                          <a:cubicBezTo>
                            <a:pt x="224986" y="350561"/>
                            <a:pt x="245663" y="334404"/>
                            <a:pt x="238045" y="322516"/>
                          </a:cubicBezTo>
                          <a:cubicBezTo>
                            <a:pt x="178442" y="230346"/>
                            <a:pt x="150398" y="116659"/>
                            <a:pt x="141441" y="8080"/>
                          </a:cubicBezTo>
                          <a:cubicBezTo>
                            <a:pt x="140520" y="-2133"/>
                            <a:pt x="127880" y="-1882"/>
                            <a:pt x="122187" y="4480"/>
                          </a:cubicBezTo>
                          <a:cubicBezTo>
                            <a:pt x="116997" y="3057"/>
                            <a:pt x="110300" y="5401"/>
                            <a:pt x="107956" y="10424"/>
                          </a:cubicBezTo>
                          <a:cubicBezTo>
                            <a:pt x="99920" y="10926"/>
                            <a:pt x="92051" y="20386"/>
                            <a:pt x="98497" y="28255"/>
                          </a:cubicBezTo>
                          <a:cubicBezTo>
                            <a:pt x="114653" y="47928"/>
                            <a:pt x="106784" y="80745"/>
                            <a:pt x="102515" y="105441"/>
                          </a:cubicBezTo>
                          <a:cubicBezTo>
                            <a:pt x="97325" y="136332"/>
                            <a:pt x="89707" y="167642"/>
                            <a:pt x="80666" y="198784"/>
                          </a:cubicBezTo>
                          <a:cubicBezTo>
                            <a:pt x="61915" y="261990"/>
                            <a:pt x="33452" y="327456"/>
                            <a:pt x="1558" y="385220"/>
                          </a:cubicBezTo>
                          <a:cubicBezTo>
                            <a:pt x="-5976" y="398363"/>
                            <a:pt x="15873" y="406735"/>
                            <a:pt x="23239" y="393173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1234" name="Google Shape;1234;p61"/>
                    <p:cNvGrpSpPr/>
                    <p:nvPr/>
                  </p:nvGrpSpPr>
                  <p:grpSpPr>
                    <a:xfrm>
                      <a:off x="6813929" y="4208885"/>
                      <a:ext cx="733347" cy="774338"/>
                      <a:chOff x="6813929" y="4208885"/>
                      <a:chExt cx="733347" cy="774338"/>
                    </a:xfrm>
                  </p:grpSpPr>
                  <p:grpSp>
                    <p:nvGrpSpPr>
                      <p:cNvPr id="1235" name="Google Shape;1235;p61"/>
                      <p:cNvGrpSpPr/>
                      <p:nvPr/>
                    </p:nvGrpSpPr>
                    <p:grpSpPr>
                      <a:xfrm>
                        <a:off x="6839040" y="4208885"/>
                        <a:ext cx="609544" cy="774338"/>
                        <a:chOff x="6839040" y="4208885"/>
                        <a:chExt cx="609544" cy="774338"/>
                      </a:xfrm>
                    </p:grpSpPr>
                    <p:grpSp>
                      <p:nvGrpSpPr>
                        <p:cNvPr id="1236" name="Google Shape;1236;p61"/>
                        <p:cNvGrpSpPr/>
                        <p:nvPr/>
                      </p:nvGrpSpPr>
                      <p:grpSpPr>
                        <a:xfrm>
                          <a:off x="6839040" y="4208885"/>
                          <a:ext cx="609544" cy="774338"/>
                          <a:chOff x="6839040" y="4208885"/>
                          <a:chExt cx="609544" cy="774338"/>
                        </a:xfrm>
                      </p:grpSpPr>
                      <p:sp>
                        <p:nvSpPr>
                          <p:cNvPr id="1237" name="Google Shape;1237;p61"/>
                          <p:cNvSpPr/>
                          <p:nvPr/>
                        </p:nvSpPr>
                        <p:spPr>
                          <a:xfrm>
                            <a:off x="6839040" y="4210989"/>
                            <a:ext cx="608411" cy="772234"/>
                          </a:xfrm>
                          <a:custGeom>
                            <a:rect b="b" l="l" r="r" t="t"/>
                            <a:pathLst>
                              <a:path extrusionOk="0" h="772234" w="608411">
                                <a:moveTo>
                                  <a:pt x="608411" y="58852"/>
                                </a:moveTo>
                                <a:cubicBezTo>
                                  <a:pt x="587483" y="33905"/>
                                  <a:pt x="575847" y="22017"/>
                                  <a:pt x="551152" y="0"/>
                                </a:cubicBezTo>
                                <a:cubicBezTo>
                                  <a:pt x="336262" y="224609"/>
                                  <a:pt x="152681" y="473245"/>
                                  <a:pt x="492" y="738541"/>
                                </a:cubicBezTo>
                                <a:cubicBezTo>
                                  <a:pt x="-2856" y="744485"/>
                                  <a:pt x="11207" y="757042"/>
                                  <a:pt x="32554" y="764911"/>
                                </a:cubicBezTo>
                                <a:cubicBezTo>
                                  <a:pt x="53901" y="772948"/>
                                  <a:pt x="73657" y="774622"/>
                                  <a:pt x="76754" y="768678"/>
                                </a:cubicBezTo>
                                <a:cubicBezTo>
                                  <a:pt x="216637" y="508406"/>
                                  <a:pt x="390675" y="265714"/>
                                  <a:pt x="608411" y="5885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lt2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sz="1800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sp>
                        <p:nvSpPr>
                          <p:cNvPr id="1238" name="Google Shape;1238;p61"/>
                          <p:cNvSpPr/>
                          <p:nvPr/>
                        </p:nvSpPr>
                        <p:spPr>
                          <a:xfrm>
                            <a:off x="7389592" y="4208885"/>
                            <a:ext cx="58992" cy="62204"/>
                          </a:xfrm>
                          <a:custGeom>
                            <a:rect b="b" l="l" r="r" t="t"/>
                            <a:pathLst>
                              <a:path extrusionOk="0" h="62204" w="58992">
                                <a:moveTo>
                                  <a:pt x="57860" y="60957"/>
                                </a:moveTo>
                                <a:cubicBezTo>
                                  <a:pt x="53339" y="66147"/>
                                  <a:pt x="36513" y="54511"/>
                                  <a:pt x="20859" y="37935"/>
                                </a:cubicBezTo>
                                <a:cubicBezTo>
                                  <a:pt x="5456" y="21108"/>
                                  <a:pt x="-3334" y="7044"/>
                                  <a:pt x="1187" y="1853"/>
                                </a:cubicBezTo>
                                <a:cubicBezTo>
                                  <a:pt x="5707" y="-3337"/>
                                  <a:pt x="21863" y="2355"/>
                                  <a:pt x="37518" y="19182"/>
                                </a:cubicBezTo>
                                <a:cubicBezTo>
                                  <a:pt x="52921" y="35842"/>
                                  <a:pt x="62380" y="55766"/>
                                  <a:pt x="57860" y="6095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8088">
                              <a:alpha val="4000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sz="1800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1239" name="Google Shape;1239;p61"/>
                        <p:cNvSpPr/>
                        <p:nvPr/>
                      </p:nvSpPr>
                      <p:spPr>
                        <a:xfrm>
                          <a:off x="7400189" y="4218558"/>
                          <a:ext cx="25280" cy="32111"/>
                        </a:xfrm>
                        <a:custGeom>
                          <a:rect b="b" l="l" r="r" t="t"/>
                          <a:pathLst>
                            <a:path extrusionOk="0" h="32111" w="25280">
                              <a:moveTo>
                                <a:pt x="23321" y="32112"/>
                              </a:moveTo>
                              <a:cubicBezTo>
                                <a:pt x="23823" y="32112"/>
                                <a:pt x="24493" y="31861"/>
                                <a:pt x="24744" y="31359"/>
                              </a:cubicBezTo>
                              <a:cubicBezTo>
                                <a:pt x="25497" y="30605"/>
                                <a:pt x="25497" y="29182"/>
                                <a:pt x="24493" y="28763"/>
                              </a:cubicBezTo>
                              <a:cubicBezTo>
                                <a:pt x="12606" y="18550"/>
                                <a:pt x="6243" y="10262"/>
                                <a:pt x="3816" y="1472"/>
                              </a:cubicBezTo>
                              <a:cubicBezTo>
                                <a:pt x="3565" y="551"/>
                                <a:pt x="2393" y="-202"/>
                                <a:pt x="1472" y="49"/>
                              </a:cubicBezTo>
                              <a:cubicBezTo>
                                <a:pt x="551" y="300"/>
                                <a:pt x="-202" y="1472"/>
                                <a:pt x="49" y="2393"/>
                              </a:cubicBezTo>
                              <a:cubicBezTo>
                                <a:pt x="2644" y="11853"/>
                                <a:pt x="9508" y="20894"/>
                                <a:pt x="21898" y="31610"/>
                              </a:cubicBezTo>
                              <a:cubicBezTo>
                                <a:pt x="22316" y="31861"/>
                                <a:pt x="22819" y="32112"/>
                                <a:pt x="23321" y="3211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240" name="Google Shape;1240;p61"/>
                      <p:cNvGrpSpPr/>
                      <p:nvPr/>
                    </p:nvGrpSpPr>
                    <p:grpSpPr>
                      <a:xfrm>
                        <a:off x="6813929" y="4264360"/>
                        <a:ext cx="733347" cy="662710"/>
                        <a:chOff x="6813929" y="4264360"/>
                        <a:chExt cx="733347" cy="662710"/>
                      </a:xfrm>
                    </p:grpSpPr>
                    <p:sp>
                      <p:nvSpPr>
                        <p:cNvPr id="1241" name="Google Shape;1241;p61"/>
                        <p:cNvSpPr/>
                        <p:nvPr/>
                      </p:nvSpPr>
                      <p:spPr>
                        <a:xfrm>
                          <a:off x="6813929" y="4265823"/>
                          <a:ext cx="731215" cy="661247"/>
                        </a:xfrm>
                        <a:custGeom>
                          <a:rect b="b" l="l" r="r" t="t"/>
                          <a:pathLst>
                            <a:path extrusionOk="0" h="661247" w="731215">
                              <a:moveTo>
                                <a:pt x="668013" y="0"/>
                              </a:moveTo>
                              <a:cubicBezTo>
                                <a:pt x="694633" y="19003"/>
                                <a:pt x="707190" y="29468"/>
                                <a:pt x="731215" y="52490"/>
                              </a:cubicBezTo>
                              <a:cubicBezTo>
                                <a:pt x="524613" y="284466"/>
                                <a:pt x="291474" y="487561"/>
                                <a:pt x="38998" y="660602"/>
                              </a:cubicBezTo>
                              <a:cubicBezTo>
                                <a:pt x="33305" y="664369"/>
                                <a:pt x="19744" y="651309"/>
                                <a:pt x="10033" y="630715"/>
                              </a:cubicBezTo>
                              <a:cubicBezTo>
                                <a:pt x="323" y="610037"/>
                                <a:pt x="-2775" y="590615"/>
                                <a:pt x="2666" y="587015"/>
                              </a:cubicBezTo>
                              <a:cubicBezTo>
                                <a:pt x="251209" y="426532"/>
                                <a:pt x="478990" y="233651"/>
                                <a:pt x="66801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1242" name="Google Shape;1242;p61"/>
                        <p:cNvSpPr/>
                        <p:nvPr/>
                      </p:nvSpPr>
                      <p:spPr>
                        <a:xfrm>
                          <a:off x="7480937" y="4264360"/>
                          <a:ext cx="66339" cy="54623"/>
                        </a:xfrm>
                        <a:custGeom>
                          <a:rect b="b" l="l" r="r" t="t"/>
                          <a:pathLst>
                            <a:path extrusionOk="0" h="54623" w="66339">
                              <a:moveTo>
                                <a:pt x="1005" y="1463"/>
                              </a:moveTo>
                              <a:cubicBezTo>
                                <a:pt x="-3767" y="6486"/>
                                <a:pt x="9041" y="22392"/>
                                <a:pt x="27123" y="36372"/>
                              </a:cubicBezTo>
                              <a:cubicBezTo>
                                <a:pt x="45205" y="50353"/>
                                <a:pt x="59854" y="57971"/>
                                <a:pt x="64877" y="53199"/>
                              </a:cubicBezTo>
                              <a:cubicBezTo>
                                <a:pt x="69649" y="48176"/>
                                <a:pt x="62700" y="32521"/>
                                <a:pt x="44702" y="18541"/>
                              </a:cubicBezTo>
                              <a:cubicBezTo>
                                <a:pt x="26621" y="4560"/>
                                <a:pt x="5693" y="-3476"/>
                                <a:pt x="1005" y="146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62036">
                            <a:alpha val="2000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sp>
                    <p:nvSpPr>
                      <p:cNvPr id="1243" name="Google Shape;1243;p61"/>
                      <p:cNvSpPr/>
                      <p:nvPr/>
                    </p:nvSpPr>
                    <p:spPr>
                      <a:xfrm>
                        <a:off x="7503225" y="4286019"/>
                        <a:ext cx="33596" cy="22833"/>
                      </a:xfrm>
                      <a:custGeom>
                        <a:rect b="b" l="l" r="r" t="t"/>
                        <a:pathLst>
                          <a:path extrusionOk="0" h="22833" w="33596">
                            <a:moveTo>
                              <a:pt x="31622" y="22834"/>
                            </a:moveTo>
                            <a:cubicBezTo>
                              <a:pt x="32543" y="22834"/>
                              <a:pt x="33297" y="22080"/>
                              <a:pt x="33548" y="21159"/>
                            </a:cubicBezTo>
                            <a:cubicBezTo>
                              <a:pt x="33799" y="20238"/>
                              <a:pt x="33046" y="18983"/>
                              <a:pt x="32125" y="18815"/>
                            </a:cubicBezTo>
                            <a:cubicBezTo>
                              <a:pt x="23084" y="17141"/>
                              <a:pt x="14294" y="11448"/>
                              <a:pt x="3160" y="565"/>
                            </a:cubicBezTo>
                            <a:cubicBezTo>
                              <a:pt x="2407" y="-188"/>
                              <a:pt x="1235" y="-188"/>
                              <a:pt x="565" y="565"/>
                            </a:cubicBezTo>
                            <a:cubicBezTo>
                              <a:pt x="-188" y="1318"/>
                              <a:pt x="-188" y="2491"/>
                              <a:pt x="565" y="3160"/>
                            </a:cubicBezTo>
                            <a:cubicBezTo>
                              <a:pt x="12201" y="14797"/>
                              <a:pt x="21661" y="20741"/>
                              <a:pt x="31455" y="22666"/>
                            </a:cubicBezTo>
                            <a:cubicBezTo>
                              <a:pt x="31371" y="22834"/>
                              <a:pt x="31371" y="22834"/>
                              <a:pt x="31622" y="22834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244" name="Google Shape;1244;p61"/>
                      <p:cNvSpPr/>
                      <p:nvPr/>
                    </p:nvSpPr>
                    <p:spPr>
                      <a:xfrm>
                        <a:off x="7126022" y="4584138"/>
                        <a:ext cx="330001" cy="257908"/>
                      </a:xfrm>
                      <a:custGeom>
                        <a:rect b="b" l="l" r="r" t="t"/>
                        <a:pathLst>
                          <a:path extrusionOk="0" h="257908" w="330001">
                            <a:moveTo>
                              <a:pt x="1565" y="84191"/>
                            </a:moveTo>
                            <a:cubicBezTo>
                              <a:pt x="10857" y="70378"/>
                              <a:pt x="19646" y="56899"/>
                              <a:pt x="28436" y="43338"/>
                            </a:cubicBezTo>
                            <a:cubicBezTo>
                              <a:pt x="31534" y="38315"/>
                              <a:pt x="37896" y="35719"/>
                              <a:pt x="43672" y="38147"/>
                            </a:cubicBezTo>
                            <a:cubicBezTo>
                              <a:pt x="115413" y="69290"/>
                              <a:pt x="200633" y="52379"/>
                              <a:pt x="260487" y="2986"/>
                            </a:cubicBezTo>
                            <a:cubicBezTo>
                              <a:pt x="272625" y="-6976"/>
                              <a:pt x="286605" y="10354"/>
                              <a:pt x="274467" y="20316"/>
                            </a:cubicBezTo>
                            <a:cubicBezTo>
                              <a:pt x="255715" y="35719"/>
                              <a:pt x="199628" y="60667"/>
                              <a:pt x="160451" y="74731"/>
                            </a:cubicBezTo>
                            <a:cubicBezTo>
                              <a:pt x="150740" y="78331"/>
                              <a:pt x="150991" y="91139"/>
                              <a:pt x="160702" y="92562"/>
                            </a:cubicBezTo>
                            <a:cubicBezTo>
                              <a:pt x="212436" y="100599"/>
                              <a:pt x="266096" y="106376"/>
                              <a:pt x="320007" y="109640"/>
                            </a:cubicBezTo>
                            <a:cubicBezTo>
                              <a:pt x="335242" y="110561"/>
                              <a:pt x="332145" y="132662"/>
                              <a:pt x="316909" y="132411"/>
                            </a:cubicBezTo>
                            <a:cubicBezTo>
                              <a:pt x="268272" y="131490"/>
                              <a:pt x="211683" y="122700"/>
                              <a:pt x="159446" y="113157"/>
                            </a:cubicBezTo>
                            <a:cubicBezTo>
                              <a:pt x="149484" y="111231"/>
                              <a:pt x="141867" y="123872"/>
                              <a:pt x="149484" y="129816"/>
                            </a:cubicBezTo>
                            <a:lnTo>
                              <a:pt x="149735" y="130067"/>
                            </a:lnTo>
                            <a:cubicBezTo>
                              <a:pt x="184644" y="157358"/>
                              <a:pt x="202223" y="191347"/>
                              <a:pt x="222900" y="230526"/>
                            </a:cubicBezTo>
                            <a:cubicBezTo>
                              <a:pt x="225244" y="231698"/>
                              <a:pt x="226918" y="233624"/>
                              <a:pt x="227672" y="236972"/>
                            </a:cubicBezTo>
                            <a:cubicBezTo>
                              <a:pt x="227923" y="238396"/>
                              <a:pt x="228174" y="240070"/>
                              <a:pt x="228593" y="241493"/>
                            </a:cubicBezTo>
                            <a:cubicBezTo>
                              <a:pt x="230936" y="253381"/>
                              <a:pt x="211766" y="264766"/>
                              <a:pt x="205572" y="252878"/>
                            </a:cubicBezTo>
                            <a:cubicBezTo>
                              <a:pt x="185397" y="213699"/>
                              <a:pt x="164050" y="173767"/>
                              <a:pt x="129812" y="145555"/>
                            </a:cubicBezTo>
                            <a:cubicBezTo>
                              <a:pt x="95825" y="117510"/>
                              <a:pt x="52378" y="103027"/>
                              <a:pt x="8261" y="99930"/>
                            </a:cubicBezTo>
                            <a:cubicBezTo>
                              <a:pt x="1146" y="99176"/>
                              <a:pt x="-2203" y="89632"/>
                              <a:pt x="1565" y="8419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245" name="Google Shape;1245;p61"/>
                      <p:cNvSpPr/>
                      <p:nvPr/>
                    </p:nvSpPr>
                    <p:spPr>
                      <a:xfrm>
                        <a:off x="7142822" y="4336026"/>
                        <a:ext cx="369290" cy="351306"/>
                      </a:xfrm>
                      <a:custGeom>
                        <a:rect b="b" l="l" r="r" t="t"/>
                        <a:pathLst>
                          <a:path extrusionOk="0" h="351306" w="369290">
                            <a:moveTo>
                              <a:pt x="1926" y="351306"/>
                            </a:moveTo>
                            <a:cubicBezTo>
                              <a:pt x="2429" y="351306"/>
                              <a:pt x="2847" y="351055"/>
                              <a:pt x="3098" y="350804"/>
                            </a:cubicBezTo>
                            <a:cubicBezTo>
                              <a:pt x="148925" y="227825"/>
                              <a:pt x="265034" y="117404"/>
                              <a:pt x="368754" y="3132"/>
                            </a:cubicBezTo>
                            <a:cubicBezTo>
                              <a:pt x="369507" y="2379"/>
                              <a:pt x="369507" y="1207"/>
                              <a:pt x="368503" y="537"/>
                            </a:cubicBezTo>
                            <a:cubicBezTo>
                              <a:pt x="367749" y="-216"/>
                              <a:pt x="366577" y="-216"/>
                              <a:pt x="365908" y="788"/>
                            </a:cubicBezTo>
                            <a:cubicBezTo>
                              <a:pt x="262355" y="114809"/>
                              <a:pt x="146498" y="225230"/>
                              <a:pt x="670" y="347958"/>
                            </a:cubicBezTo>
                            <a:cubicBezTo>
                              <a:pt x="-83" y="348711"/>
                              <a:pt x="-250" y="349883"/>
                              <a:pt x="420" y="350553"/>
                            </a:cubicBezTo>
                            <a:cubicBezTo>
                              <a:pt x="922" y="351055"/>
                              <a:pt x="1424" y="351306"/>
                              <a:pt x="1926" y="351306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grpSp>
                  <p:nvGrpSpPr>
                    <p:cNvPr id="1246" name="Google Shape;1246;p61"/>
                    <p:cNvGrpSpPr/>
                    <p:nvPr/>
                  </p:nvGrpSpPr>
                  <p:grpSpPr>
                    <a:xfrm>
                      <a:off x="6920652" y="4496041"/>
                      <a:ext cx="809418" cy="751021"/>
                      <a:chOff x="6920652" y="4496041"/>
                      <a:chExt cx="809418" cy="751021"/>
                    </a:xfrm>
                  </p:grpSpPr>
                  <p:sp>
                    <p:nvSpPr>
                      <p:cNvPr id="1247" name="Google Shape;1247;p61"/>
                      <p:cNvSpPr/>
                      <p:nvPr/>
                    </p:nvSpPr>
                    <p:spPr>
                      <a:xfrm>
                        <a:off x="6920652" y="4496041"/>
                        <a:ext cx="809418" cy="751021"/>
                      </a:xfrm>
                      <a:custGeom>
                        <a:rect b="b" l="l" r="r" t="t"/>
                        <a:pathLst>
                          <a:path extrusionOk="0" h="751021" w="809418">
                            <a:moveTo>
                              <a:pt x="723189" y="42611"/>
                            </a:moveTo>
                            <a:cubicBezTo>
                              <a:pt x="658144" y="-22185"/>
                              <a:pt x="543458" y="-9879"/>
                              <a:pt x="481930" y="57848"/>
                            </a:cubicBezTo>
                            <a:cubicBezTo>
                              <a:pt x="440409" y="103640"/>
                              <a:pt x="407091" y="164502"/>
                              <a:pt x="425173" y="227874"/>
                            </a:cubicBezTo>
                            <a:cubicBezTo>
                              <a:pt x="425173" y="227874"/>
                              <a:pt x="349664" y="204852"/>
                              <a:pt x="278425" y="271323"/>
                            </a:cubicBezTo>
                            <a:cubicBezTo>
                              <a:pt x="207186" y="337793"/>
                              <a:pt x="238745" y="408784"/>
                              <a:pt x="238745" y="408784"/>
                            </a:cubicBezTo>
                            <a:cubicBezTo>
                              <a:pt x="238745" y="408784"/>
                              <a:pt x="159889" y="366005"/>
                              <a:pt x="74167" y="438671"/>
                            </a:cubicBezTo>
                            <a:cubicBezTo>
                              <a:pt x="5523" y="496853"/>
                              <a:pt x="-30808" y="593461"/>
                              <a:pt x="33567" y="670396"/>
                            </a:cubicBezTo>
                            <a:cubicBezTo>
                              <a:pt x="185086" y="851557"/>
                              <a:pt x="499928" y="685800"/>
                              <a:pt x="623655" y="578476"/>
                            </a:cubicBezTo>
                            <a:cubicBezTo>
                              <a:pt x="776179" y="447294"/>
                              <a:pt x="898650" y="217410"/>
                              <a:pt x="723189" y="4261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grpSp>
                    <p:nvGrpSpPr>
                      <p:cNvPr id="1248" name="Google Shape;1248;p61"/>
                      <p:cNvGrpSpPr/>
                      <p:nvPr/>
                    </p:nvGrpSpPr>
                    <p:grpSpPr>
                      <a:xfrm>
                        <a:off x="6946852" y="4649576"/>
                        <a:ext cx="751392" cy="564914"/>
                        <a:chOff x="6946852" y="4649576"/>
                        <a:chExt cx="751392" cy="564914"/>
                      </a:xfrm>
                    </p:grpSpPr>
                    <p:sp>
                      <p:nvSpPr>
                        <p:cNvPr id="1249" name="Google Shape;1249;p61"/>
                        <p:cNvSpPr/>
                        <p:nvPr/>
                      </p:nvSpPr>
                      <p:spPr>
                        <a:xfrm>
                          <a:off x="7483179" y="4649576"/>
                          <a:ext cx="215065" cy="438838"/>
                        </a:xfrm>
                        <a:custGeom>
                          <a:rect b="b" l="l" r="r" t="t"/>
                          <a:pathLst>
                            <a:path extrusionOk="0" h="438838" w="215065">
                              <a:moveTo>
                                <a:pt x="1776" y="438839"/>
                              </a:moveTo>
                              <a:cubicBezTo>
                                <a:pt x="2278" y="438839"/>
                                <a:pt x="2530" y="438587"/>
                                <a:pt x="2948" y="438336"/>
                              </a:cubicBezTo>
                              <a:cubicBezTo>
                                <a:pt x="82726" y="378730"/>
                                <a:pt x="138060" y="318204"/>
                                <a:pt x="172214" y="253157"/>
                              </a:cubicBezTo>
                              <a:cubicBezTo>
                                <a:pt x="212145" y="177143"/>
                                <a:pt x="223949" y="95017"/>
                                <a:pt x="208546" y="1674"/>
                              </a:cubicBezTo>
                              <a:cubicBezTo>
                                <a:pt x="208294" y="753"/>
                                <a:pt x="207374" y="0"/>
                                <a:pt x="206369" y="0"/>
                              </a:cubicBezTo>
                              <a:cubicBezTo>
                                <a:pt x="205448" y="251"/>
                                <a:pt x="204695" y="1172"/>
                                <a:pt x="204695" y="2177"/>
                              </a:cubicBezTo>
                              <a:cubicBezTo>
                                <a:pt x="220098" y="94766"/>
                                <a:pt x="208294" y="176222"/>
                                <a:pt x="168866" y="251315"/>
                              </a:cubicBezTo>
                              <a:cubicBezTo>
                                <a:pt x="134879" y="315943"/>
                                <a:pt x="80047" y="375968"/>
                                <a:pt x="772" y="435322"/>
                              </a:cubicBezTo>
                              <a:cubicBezTo>
                                <a:pt x="-149" y="436076"/>
                                <a:pt x="-149" y="437248"/>
                                <a:pt x="269" y="437918"/>
                              </a:cubicBezTo>
                              <a:cubicBezTo>
                                <a:pt x="604" y="438336"/>
                                <a:pt x="1106" y="438839"/>
                                <a:pt x="1776" y="438839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1250" name="Google Shape;1250;p61"/>
                        <p:cNvSpPr/>
                        <p:nvPr/>
                      </p:nvSpPr>
                      <p:spPr>
                        <a:xfrm>
                          <a:off x="7350532" y="4729460"/>
                          <a:ext cx="61277" cy="90812"/>
                        </a:xfrm>
                        <a:custGeom>
                          <a:rect b="b" l="l" r="r" t="t"/>
                          <a:pathLst>
                            <a:path extrusionOk="0" h="90812" w="61277">
                              <a:moveTo>
                                <a:pt x="59417" y="90812"/>
                              </a:moveTo>
                              <a:cubicBezTo>
                                <a:pt x="59919" y="90812"/>
                                <a:pt x="60588" y="90561"/>
                                <a:pt x="60839" y="90059"/>
                              </a:cubicBezTo>
                              <a:cubicBezTo>
                                <a:pt x="61593" y="89138"/>
                                <a:pt x="61342" y="87882"/>
                                <a:pt x="60337" y="87464"/>
                              </a:cubicBezTo>
                              <a:cubicBezTo>
                                <a:pt x="37818" y="70386"/>
                                <a:pt x="19737" y="43094"/>
                                <a:pt x="3580" y="1236"/>
                              </a:cubicBezTo>
                              <a:cubicBezTo>
                                <a:pt x="3078" y="315"/>
                                <a:pt x="2157" y="-187"/>
                                <a:pt x="1236" y="64"/>
                              </a:cubicBezTo>
                              <a:cubicBezTo>
                                <a:pt x="316" y="567"/>
                                <a:pt x="-187" y="1488"/>
                                <a:pt x="65" y="2408"/>
                              </a:cubicBezTo>
                              <a:cubicBezTo>
                                <a:pt x="16472" y="44936"/>
                                <a:pt x="34972" y="72730"/>
                                <a:pt x="57993" y="90310"/>
                              </a:cubicBezTo>
                              <a:cubicBezTo>
                                <a:pt x="58496" y="90645"/>
                                <a:pt x="58914" y="90812"/>
                                <a:pt x="59417" y="9081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1251" name="Google Shape;1251;p61"/>
                        <p:cNvSpPr/>
                        <p:nvPr/>
                      </p:nvSpPr>
                      <p:spPr>
                        <a:xfrm>
                          <a:off x="7159739" y="4906339"/>
                          <a:ext cx="51429" cy="66882"/>
                        </a:xfrm>
                        <a:custGeom>
                          <a:rect b="b" l="l" r="r" t="t"/>
                          <a:pathLst>
                            <a:path extrusionOk="0" h="66882" w="51429">
                              <a:moveTo>
                                <a:pt x="49551" y="66882"/>
                              </a:moveTo>
                              <a:cubicBezTo>
                                <a:pt x="50053" y="66882"/>
                                <a:pt x="50723" y="66631"/>
                                <a:pt x="50974" y="66129"/>
                              </a:cubicBezTo>
                              <a:cubicBezTo>
                                <a:pt x="51728" y="65375"/>
                                <a:pt x="51477" y="63952"/>
                                <a:pt x="50723" y="63534"/>
                              </a:cubicBezTo>
                              <a:cubicBezTo>
                                <a:pt x="32223" y="48297"/>
                                <a:pt x="12048" y="28876"/>
                                <a:pt x="3677" y="1333"/>
                              </a:cubicBezTo>
                              <a:cubicBezTo>
                                <a:pt x="3425" y="412"/>
                                <a:pt x="2254" y="-342"/>
                                <a:pt x="1333" y="161"/>
                              </a:cubicBezTo>
                              <a:cubicBezTo>
                                <a:pt x="412" y="412"/>
                                <a:pt x="-342" y="1584"/>
                                <a:pt x="161" y="2505"/>
                              </a:cubicBezTo>
                              <a:cubicBezTo>
                                <a:pt x="8700" y="31219"/>
                                <a:pt x="29376" y="50976"/>
                                <a:pt x="48379" y="66631"/>
                              </a:cubicBezTo>
                              <a:cubicBezTo>
                                <a:pt x="48882" y="66882"/>
                                <a:pt x="49133" y="66882"/>
                                <a:pt x="49551" y="6688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1252" name="Google Shape;1252;p61"/>
                        <p:cNvSpPr/>
                        <p:nvPr/>
                      </p:nvSpPr>
                      <p:spPr>
                        <a:xfrm>
                          <a:off x="6946852" y="5068825"/>
                          <a:ext cx="155872" cy="145665"/>
                        </a:xfrm>
                        <a:custGeom>
                          <a:rect b="b" l="l" r="r" t="t"/>
                          <a:pathLst>
                            <a:path extrusionOk="0" h="145665" w="155872">
                              <a:moveTo>
                                <a:pt x="153947" y="145666"/>
                              </a:moveTo>
                              <a:cubicBezTo>
                                <a:pt x="154868" y="145666"/>
                                <a:pt x="155873" y="144745"/>
                                <a:pt x="155873" y="143740"/>
                              </a:cubicBezTo>
                              <a:cubicBezTo>
                                <a:pt x="155873" y="142819"/>
                                <a:pt x="155119" y="141815"/>
                                <a:pt x="153947" y="141815"/>
                              </a:cubicBezTo>
                              <a:cubicBezTo>
                                <a:pt x="70570" y="140141"/>
                                <a:pt x="20007" y="92925"/>
                                <a:pt x="3851" y="1674"/>
                              </a:cubicBezTo>
                              <a:cubicBezTo>
                                <a:pt x="3600" y="754"/>
                                <a:pt x="2679" y="0"/>
                                <a:pt x="1674" y="0"/>
                              </a:cubicBezTo>
                              <a:cubicBezTo>
                                <a:pt x="753" y="251"/>
                                <a:pt x="0" y="1172"/>
                                <a:pt x="0" y="2177"/>
                              </a:cubicBezTo>
                              <a:cubicBezTo>
                                <a:pt x="16659" y="95604"/>
                                <a:pt x="68477" y="143740"/>
                                <a:pt x="153947" y="145666"/>
                              </a:cubicBezTo>
                              <a:lnTo>
                                <a:pt x="153947" y="145666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253" name="Google Shape;1253;p61"/>
                  <p:cNvSpPr/>
                  <p:nvPr/>
                </p:nvSpPr>
                <p:spPr>
                  <a:xfrm>
                    <a:off x="7375794" y="4932870"/>
                    <a:ext cx="99785" cy="99789"/>
                  </a:xfrm>
                  <a:custGeom>
                    <a:rect b="b" l="l" r="r" t="t"/>
                    <a:pathLst>
                      <a:path extrusionOk="0" h="99789" w="99785">
                        <a:moveTo>
                          <a:pt x="99785" y="49895"/>
                        </a:moveTo>
                        <a:cubicBezTo>
                          <a:pt x="99785" y="77451"/>
                          <a:pt x="77448" y="99789"/>
                          <a:pt x="49892" y="99789"/>
                        </a:cubicBezTo>
                        <a:cubicBezTo>
                          <a:pt x="22338" y="99789"/>
                          <a:pt x="0" y="77451"/>
                          <a:pt x="0" y="49895"/>
                        </a:cubicBezTo>
                        <a:cubicBezTo>
                          <a:pt x="0" y="22339"/>
                          <a:pt x="22337" y="0"/>
                          <a:pt x="49892" y="0"/>
                        </a:cubicBezTo>
                        <a:cubicBezTo>
                          <a:pt x="77447" y="0"/>
                          <a:pt x="99785" y="22338"/>
                          <a:pt x="99785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4" name="Google Shape;1254;p61"/>
                  <p:cNvSpPr/>
                  <p:nvPr/>
                </p:nvSpPr>
                <p:spPr>
                  <a:xfrm>
                    <a:off x="7575867" y="4652171"/>
                    <a:ext cx="63286" cy="99789"/>
                  </a:xfrm>
                  <a:custGeom>
                    <a:rect b="b" l="l" r="r" t="t"/>
                    <a:pathLst>
                      <a:path extrusionOk="0" h="99789" w="63286">
                        <a:moveTo>
                          <a:pt x="63286" y="49895"/>
                        </a:moveTo>
                        <a:cubicBezTo>
                          <a:pt x="63286" y="77451"/>
                          <a:pt x="49119" y="99790"/>
                          <a:pt x="31643" y="99790"/>
                        </a:cubicBezTo>
                        <a:cubicBezTo>
                          <a:pt x="14167" y="99790"/>
                          <a:pt x="0" y="77451"/>
                          <a:pt x="0" y="49895"/>
                        </a:cubicBezTo>
                        <a:cubicBezTo>
                          <a:pt x="0" y="22339"/>
                          <a:pt x="14168" y="0"/>
                          <a:pt x="31643" y="0"/>
                        </a:cubicBezTo>
                        <a:cubicBezTo>
                          <a:pt x="49120" y="0"/>
                          <a:pt x="63286" y="22338"/>
                          <a:pt x="63286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5" name="Google Shape;1255;p61"/>
                  <p:cNvSpPr/>
                  <p:nvPr/>
                </p:nvSpPr>
                <p:spPr>
                  <a:xfrm>
                    <a:off x="7196231" y="5022195"/>
                    <a:ext cx="62951" cy="99789"/>
                  </a:xfrm>
                  <a:custGeom>
                    <a:rect b="b" l="l" r="r" t="t"/>
                    <a:pathLst>
                      <a:path extrusionOk="0" h="99789" w="62951">
                        <a:moveTo>
                          <a:pt x="62952" y="49895"/>
                        </a:moveTo>
                        <a:cubicBezTo>
                          <a:pt x="62952" y="77451"/>
                          <a:pt x="48860" y="99790"/>
                          <a:pt x="31476" y="99790"/>
                        </a:cubicBezTo>
                        <a:cubicBezTo>
                          <a:pt x="14092" y="99790"/>
                          <a:pt x="0" y="77451"/>
                          <a:pt x="0" y="49895"/>
                        </a:cubicBezTo>
                        <a:cubicBezTo>
                          <a:pt x="0" y="22339"/>
                          <a:pt x="14092" y="0"/>
                          <a:pt x="31476" y="0"/>
                        </a:cubicBezTo>
                        <a:cubicBezTo>
                          <a:pt x="48860" y="0"/>
                          <a:pt x="62952" y="22338"/>
                          <a:pt x="62952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6" name="Google Shape;1256;p61"/>
                  <p:cNvSpPr/>
                  <p:nvPr/>
                </p:nvSpPr>
                <p:spPr>
                  <a:xfrm>
                    <a:off x="7266047" y="4804702"/>
                    <a:ext cx="62951" cy="99789"/>
                  </a:xfrm>
                  <a:custGeom>
                    <a:rect b="b" l="l" r="r" t="t"/>
                    <a:pathLst>
                      <a:path extrusionOk="0" h="99789" w="62951">
                        <a:moveTo>
                          <a:pt x="62952" y="49895"/>
                        </a:moveTo>
                        <a:cubicBezTo>
                          <a:pt x="62952" y="77450"/>
                          <a:pt x="48859" y="99789"/>
                          <a:pt x="31476" y="99789"/>
                        </a:cubicBezTo>
                        <a:cubicBezTo>
                          <a:pt x="14092" y="99789"/>
                          <a:pt x="0" y="77451"/>
                          <a:pt x="0" y="49895"/>
                        </a:cubicBezTo>
                        <a:cubicBezTo>
                          <a:pt x="0" y="22339"/>
                          <a:pt x="14092" y="0"/>
                          <a:pt x="31476" y="0"/>
                        </a:cubicBezTo>
                        <a:cubicBezTo>
                          <a:pt x="48859" y="0"/>
                          <a:pt x="62952" y="22338"/>
                          <a:pt x="62952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7" name="Google Shape;1257;p61"/>
                  <p:cNvSpPr/>
                  <p:nvPr/>
                </p:nvSpPr>
                <p:spPr>
                  <a:xfrm rot="-2523704">
                    <a:off x="7504743" y="4814050"/>
                    <a:ext cx="62958" cy="99800"/>
                  </a:xfrm>
                  <a:custGeom>
                    <a:rect b="b" l="l" r="r" t="t"/>
                    <a:pathLst>
                      <a:path extrusionOk="0" h="99790" w="62952">
                        <a:moveTo>
                          <a:pt x="62953" y="49895"/>
                        </a:moveTo>
                        <a:cubicBezTo>
                          <a:pt x="62953" y="77451"/>
                          <a:pt x="48860" y="99790"/>
                          <a:pt x="31476" y="99790"/>
                        </a:cubicBezTo>
                        <a:cubicBezTo>
                          <a:pt x="14092" y="99790"/>
                          <a:pt x="0" y="77452"/>
                          <a:pt x="0" y="49895"/>
                        </a:cubicBezTo>
                        <a:cubicBezTo>
                          <a:pt x="0" y="22339"/>
                          <a:pt x="14092" y="0"/>
                          <a:pt x="31476" y="0"/>
                        </a:cubicBezTo>
                        <a:cubicBezTo>
                          <a:pt x="48860" y="0"/>
                          <a:pt x="62953" y="22338"/>
                          <a:pt x="62953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8" name="Google Shape;1258;p61"/>
                  <p:cNvSpPr/>
                  <p:nvPr/>
                </p:nvSpPr>
                <p:spPr>
                  <a:xfrm rot="-2523704">
                    <a:off x="7428452" y="4596562"/>
                    <a:ext cx="62958" cy="99800"/>
                  </a:xfrm>
                  <a:custGeom>
                    <a:rect b="b" l="l" r="r" t="t"/>
                    <a:pathLst>
                      <a:path extrusionOk="0" h="99790" w="62952">
                        <a:moveTo>
                          <a:pt x="62952" y="49895"/>
                        </a:moveTo>
                        <a:cubicBezTo>
                          <a:pt x="62952" y="77451"/>
                          <a:pt x="48860" y="99790"/>
                          <a:pt x="31476" y="99790"/>
                        </a:cubicBezTo>
                        <a:cubicBezTo>
                          <a:pt x="14092" y="99790"/>
                          <a:pt x="0" y="77452"/>
                          <a:pt x="0" y="49895"/>
                        </a:cubicBezTo>
                        <a:cubicBezTo>
                          <a:pt x="0" y="22339"/>
                          <a:pt x="14092" y="0"/>
                          <a:pt x="31476" y="0"/>
                        </a:cubicBezTo>
                        <a:cubicBezTo>
                          <a:pt x="48860" y="0"/>
                          <a:pt x="62952" y="22338"/>
                          <a:pt x="62952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9" name="Google Shape;1259;p61"/>
                  <p:cNvSpPr/>
                  <p:nvPr/>
                </p:nvSpPr>
                <p:spPr>
                  <a:xfrm>
                    <a:off x="7241771" y="5030651"/>
                    <a:ext cx="99785" cy="99789"/>
                  </a:xfrm>
                  <a:custGeom>
                    <a:rect b="b" l="l" r="r" t="t"/>
                    <a:pathLst>
                      <a:path extrusionOk="0" h="99789" w="99785">
                        <a:moveTo>
                          <a:pt x="99785" y="49894"/>
                        </a:moveTo>
                        <a:cubicBezTo>
                          <a:pt x="99785" y="77450"/>
                          <a:pt x="77448" y="99789"/>
                          <a:pt x="49892" y="99789"/>
                        </a:cubicBezTo>
                        <a:cubicBezTo>
                          <a:pt x="22338" y="99789"/>
                          <a:pt x="0" y="77451"/>
                          <a:pt x="0" y="49894"/>
                        </a:cubicBezTo>
                        <a:cubicBezTo>
                          <a:pt x="0" y="22339"/>
                          <a:pt x="22337" y="0"/>
                          <a:pt x="49892" y="0"/>
                        </a:cubicBezTo>
                        <a:cubicBezTo>
                          <a:pt x="77447" y="0"/>
                          <a:pt x="99785" y="22338"/>
                          <a:pt x="99785" y="4989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0" name="Google Shape;1260;p61"/>
                  <p:cNvSpPr/>
                  <p:nvPr/>
                </p:nvSpPr>
                <p:spPr>
                  <a:xfrm>
                    <a:off x="7038936" y="5029060"/>
                    <a:ext cx="99785" cy="99789"/>
                  </a:xfrm>
                  <a:custGeom>
                    <a:rect b="b" l="l" r="r" t="t"/>
                    <a:pathLst>
                      <a:path extrusionOk="0" h="99789" w="99785">
                        <a:moveTo>
                          <a:pt x="99785" y="49895"/>
                        </a:moveTo>
                        <a:cubicBezTo>
                          <a:pt x="99785" y="77450"/>
                          <a:pt x="77448" y="99789"/>
                          <a:pt x="49893" y="99789"/>
                        </a:cubicBezTo>
                        <a:cubicBezTo>
                          <a:pt x="22338" y="99789"/>
                          <a:pt x="0" y="77451"/>
                          <a:pt x="0" y="49895"/>
                        </a:cubicBezTo>
                        <a:cubicBezTo>
                          <a:pt x="0" y="22339"/>
                          <a:pt x="22337" y="0"/>
                          <a:pt x="49893" y="0"/>
                        </a:cubicBezTo>
                        <a:cubicBezTo>
                          <a:pt x="77447" y="0"/>
                          <a:pt x="99785" y="22338"/>
                          <a:pt x="99785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1" name="Google Shape;1261;p61"/>
                  <p:cNvSpPr/>
                  <p:nvPr/>
                </p:nvSpPr>
                <p:spPr>
                  <a:xfrm>
                    <a:off x="7389523" y="4637940"/>
                    <a:ext cx="99785" cy="99789"/>
                  </a:xfrm>
                  <a:custGeom>
                    <a:rect b="b" l="l" r="r" t="t"/>
                    <a:pathLst>
                      <a:path extrusionOk="0" h="99789" w="99785">
                        <a:moveTo>
                          <a:pt x="99785" y="49895"/>
                        </a:moveTo>
                        <a:cubicBezTo>
                          <a:pt x="99785" y="77451"/>
                          <a:pt x="77448" y="99790"/>
                          <a:pt x="49892" y="99790"/>
                        </a:cubicBezTo>
                        <a:cubicBezTo>
                          <a:pt x="22338" y="99790"/>
                          <a:pt x="0" y="77451"/>
                          <a:pt x="0" y="49895"/>
                        </a:cubicBezTo>
                        <a:cubicBezTo>
                          <a:pt x="0" y="22339"/>
                          <a:pt x="22337" y="0"/>
                          <a:pt x="49892" y="0"/>
                        </a:cubicBezTo>
                        <a:cubicBezTo>
                          <a:pt x="77447" y="0"/>
                          <a:pt x="99785" y="22338"/>
                          <a:pt x="99785" y="4989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2" name="Google Shape;1262;p61"/>
                  <p:cNvSpPr/>
                  <p:nvPr/>
                </p:nvSpPr>
                <p:spPr>
                  <a:xfrm>
                    <a:off x="7407019" y="4648153"/>
                    <a:ext cx="58598" cy="60777"/>
                  </a:xfrm>
                  <a:custGeom>
                    <a:rect b="b" l="l" r="r" t="t"/>
                    <a:pathLst>
                      <a:path extrusionOk="0" h="60777" w="58598">
                        <a:moveTo>
                          <a:pt x="58599" y="30389"/>
                        </a:moveTo>
                        <a:cubicBezTo>
                          <a:pt x="58599" y="47172"/>
                          <a:pt x="45481" y="60778"/>
                          <a:pt x="29299" y="60778"/>
                        </a:cubicBezTo>
                        <a:cubicBezTo>
                          <a:pt x="13118" y="60778"/>
                          <a:pt x="0" y="47172"/>
                          <a:pt x="0" y="30389"/>
                        </a:cubicBezTo>
                        <a:cubicBezTo>
                          <a:pt x="0" y="13606"/>
                          <a:pt x="13118" y="0"/>
                          <a:pt x="29299" y="0"/>
                        </a:cubicBezTo>
                        <a:cubicBezTo>
                          <a:pt x="45481" y="0"/>
                          <a:pt x="58599" y="13606"/>
                          <a:pt x="58599" y="303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3" name="Google Shape;1263;p61"/>
                  <p:cNvSpPr/>
                  <p:nvPr/>
                </p:nvSpPr>
                <p:spPr>
                  <a:xfrm>
                    <a:off x="7271656" y="5065058"/>
                    <a:ext cx="58598" cy="60777"/>
                  </a:xfrm>
                  <a:custGeom>
                    <a:rect b="b" l="l" r="r" t="t"/>
                    <a:pathLst>
                      <a:path extrusionOk="0" h="60777" w="58598">
                        <a:moveTo>
                          <a:pt x="58599" y="30389"/>
                        </a:moveTo>
                        <a:cubicBezTo>
                          <a:pt x="58599" y="47172"/>
                          <a:pt x="45481" y="60778"/>
                          <a:pt x="29299" y="60778"/>
                        </a:cubicBezTo>
                        <a:cubicBezTo>
                          <a:pt x="13118" y="60778"/>
                          <a:pt x="0" y="47172"/>
                          <a:pt x="0" y="30389"/>
                        </a:cubicBezTo>
                        <a:cubicBezTo>
                          <a:pt x="0" y="13606"/>
                          <a:pt x="13118" y="0"/>
                          <a:pt x="29299" y="0"/>
                        </a:cubicBezTo>
                        <a:cubicBezTo>
                          <a:pt x="45481" y="0"/>
                          <a:pt x="58599" y="13606"/>
                          <a:pt x="58599" y="303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4" name="Google Shape;1264;p61"/>
                  <p:cNvSpPr/>
                  <p:nvPr/>
                </p:nvSpPr>
                <p:spPr>
                  <a:xfrm rot="-2456596">
                    <a:off x="7522856" y="4829836"/>
                    <a:ext cx="25437" cy="50039"/>
                  </a:xfrm>
                  <a:custGeom>
                    <a:rect b="b" l="l" r="r" t="t"/>
                    <a:pathLst>
                      <a:path extrusionOk="0" h="50063" w="25449">
                        <a:moveTo>
                          <a:pt x="25449" y="25031"/>
                        </a:moveTo>
                        <a:cubicBezTo>
                          <a:pt x="25449" y="38856"/>
                          <a:pt x="19753" y="50063"/>
                          <a:pt x="12725" y="50063"/>
                        </a:cubicBezTo>
                        <a:cubicBezTo>
                          <a:pt x="5697" y="50063"/>
                          <a:pt x="0" y="38856"/>
                          <a:pt x="0" y="25031"/>
                        </a:cubicBezTo>
                        <a:cubicBezTo>
                          <a:pt x="0" y="11207"/>
                          <a:pt x="5697" y="0"/>
                          <a:pt x="12725" y="0"/>
                        </a:cubicBezTo>
                        <a:cubicBezTo>
                          <a:pt x="19752" y="0"/>
                          <a:pt x="25449" y="11207"/>
                          <a:pt x="25449" y="2503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5" name="Google Shape;1265;p61"/>
                  <p:cNvSpPr/>
                  <p:nvPr/>
                </p:nvSpPr>
                <p:spPr>
                  <a:xfrm rot="-4468093">
                    <a:off x="7587113" y="4700325"/>
                    <a:ext cx="50008" cy="25423"/>
                  </a:xfrm>
                  <a:custGeom>
                    <a:rect b="b" l="l" r="r" t="t"/>
                    <a:pathLst>
                      <a:path extrusionOk="0" h="25449" w="50059">
                        <a:moveTo>
                          <a:pt x="50060" y="12725"/>
                        </a:moveTo>
                        <a:cubicBezTo>
                          <a:pt x="50060" y="19753"/>
                          <a:pt x="38854" y="25450"/>
                          <a:pt x="25030" y="25450"/>
                        </a:cubicBezTo>
                        <a:cubicBezTo>
                          <a:pt x="11207" y="25450"/>
                          <a:pt x="0" y="19753"/>
                          <a:pt x="0" y="12725"/>
                        </a:cubicBezTo>
                        <a:cubicBezTo>
                          <a:pt x="0" y="5697"/>
                          <a:pt x="11207" y="0"/>
                          <a:pt x="25030" y="0"/>
                        </a:cubicBezTo>
                        <a:cubicBezTo>
                          <a:pt x="38854" y="0"/>
                          <a:pt x="50060" y="5697"/>
                          <a:pt x="50060" y="127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6" name="Google Shape;1266;p61"/>
                  <p:cNvSpPr/>
                  <p:nvPr/>
                </p:nvSpPr>
                <p:spPr>
                  <a:xfrm rot="-4468093">
                    <a:off x="7265329" y="4825101"/>
                    <a:ext cx="50008" cy="25423"/>
                  </a:xfrm>
                  <a:custGeom>
                    <a:rect b="b" l="l" r="r" t="t"/>
                    <a:pathLst>
                      <a:path extrusionOk="0" h="25449" w="50059">
                        <a:moveTo>
                          <a:pt x="50060" y="12725"/>
                        </a:moveTo>
                        <a:cubicBezTo>
                          <a:pt x="50060" y="19753"/>
                          <a:pt x="38854" y="25450"/>
                          <a:pt x="25030" y="25450"/>
                        </a:cubicBezTo>
                        <a:cubicBezTo>
                          <a:pt x="11207" y="25450"/>
                          <a:pt x="0" y="19753"/>
                          <a:pt x="0" y="12725"/>
                        </a:cubicBezTo>
                        <a:cubicBezTo>
                          <a:pt x="0" y="5698"/>
                          <a:pt x="11207" y="0"/>
                          <a:pt x="25030" y="0"/>
                        </a:cubicBezTo>
                        <a:cubicBezTo>
                          <a:pt x="38854" y="0"/>
                          <a:pt x="50060" y="5697"/>
                          <a:pt x="50060" y="127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7" name="Google Shape;1267;p61"/>
                  <p:cNvSpPr/>
                  <p:nvPr/>
                </p:nvSpPr>
                <p:spPr>
                  <a:xfrm rot="-4468093">
                    <a:off x="7086998" y="5075985"/>
                    <a:ext cx="50008" cy="25423"/>
                  </a:xfrm>
                  <a:custGeom>
                    <a:rect b="b" l="l" r="r" t="t"/>
                    <a:pathLst>
                      <a:path extrusionOk="0" h="25449" w="50059">
                        <a:moveTo>
                          <a:pt x="50060" y="12725"/>
                        </a:moveTo>
                        <a:cubicBezTo>
                          <a:pt x="50060" y="19752"/>
                          <a:pt x="38854" y="25450"/>
                          <a:pt x="25030" y="25450"/>
                        </a:cubicBezTo>
                        <a:cubicBezTo>
                          <a:pt x="11207" y="25450"/>
                          <a:pt x="0" y="19753"/>
                          <a:pt x="0" y="12725"/>
                        </a:cubicBezTo>
                        <a:cubicBezTo>
                          <a:pt x="0" y="5697"/>
                          <a:pt x="11207" y="0"/>
                          <a:pt x="25030" y="0"/>
                        </a:cubicBezTo>
                        <a:cubicBezTo>
                          <a:pt x="38854" y="0"/>
                          <a:pt x="50060" y="5697"/>
                          <a:pt x="50060" y="127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8" name="Google Shape;1268;p61"/>
                  <p:cNvSpPr/>
                  <p:nvPr/>
                </p:nvSpPr>
                <p:spPr>
                  <a:xfrm rot="-4468093">
                    <a:off x="7372390" y="4962798"/>
                    <a:ext cx="50008" cy="25423"/>
                  </a:xfrm>
                  <a:custGeom>
                    <a:rect b="b" l="l" r="r" t="t"/>
                    <a:pathLst>
                      <a:path extrusionOk="0" h="25449" w="50059">
                        <a:moveTo>
                          <a:pt x="50060" y="12725"/>
                        </a:moveTo>
                        <a:cubicBezTo>
                          <a:pt x="50060" y="19752"/>
                          <a:pt x="38854" y="25450"/>
                          <a:pt x="25030" y="25450"/>
                        </a:cubicBezTo>
                        <a:cubicBezTo>
                          <a:pt x="11207" y="25450"/>
                          <a:pt x="0" y="19753"/>
                          <a:pt x="0" y="12725"/>
                        </a:cubicBezTo>
                        <a:cubicBezTo>
                          <a:pt x="0" y="5697"/>
                          <a:pt x="11207" y="0"/>
                          <a:pt x="25030" y="0"/>
                        </a:cubicBezTo>
                        <a:cubicBezTo>
                          <a:pt x="38854" y="0"/>
                          <a:pt x="50060" y="5697"/>
                          <a:pt x="50060" y="127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269" name="Google Shape;1269;p61"/>
            <p:cNvGrpSpPr/>
            <p:nvPr/>
          </p:nvGrpSpPr>
          <p:grpSpPr>
            <a:xfrm>
              <a:off x="8284506" y="2857582"/>
              <a:ext cx="489101" cy="899109"/>
              <a:chOff x="8284506" y="2857582"/>
              <a:chExt cx="489101" cy="899109"/>
            </a:xfrm>
          </p:grpSpPr>
          <p:grpSp>
            <p:nvGrpSpPr>
              <p:cNvPr id="1270" name="Google Shape;1270;p61"/>
              <p:cNvGrpSpPr/>
              <p:nvPr/>
            </p:nvGrpSpPr>
            <p:grpSpPr>
              <a:xfrm>
                <a:off x="8284506" y="2882110"/>
                <a:ext cx="221363" cy="221402"/>
                <a:chOff x="7375794" y="4932870"/>
                <a:chExt cx="99785" cy="99789"/>
              </a:xfrm>
            </p:grpSpPr>
            <p:sp>
              <p:nvSpPr>
                <p:cNvPr id="1271" name="Google Shape;1271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61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73" name="Google Shape;1273;p61"/>
              <p:cNvGrpSpPr/>
              <p:nvPr/>
            </p:nvGrpSpPr>
            <p:grpSpPr>
              <a:xfrm rot="1128149">
                <a:off x="8411776" y="3024679"/>
                <a:ext cx="221361" cy="157436"/>
                <a:chOff x="7375794" y="4932870"/>
                <a:chExt cx="99785" cy="99789"/>
              </a:xfrm>
            </p:grpSpPr>
            <p:sp>
              <p:nvSpPr>
                <p:cNvPr id="1274" name="Google Shape;1274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5" name="Google Shape;1275;p61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76" name="Google Shape;1276;p61"/>
              <p:cNvGrpSpPr/>
              <p:nvPr/>
            </p:nvGrpSpPr>
            <p:grpSpPr>
              <a:xfrm rot="4499942">
                <a:off x="8499880" y="3152065"/>
                <a:ext cx="221363" cy="157432"/>
                <a:chOff x="7375794" y="4932870"/>
                <a:chExt cx="99785" cy="99789"/>
              </a:xfrm>
            </p:grpSpPr>
            <p:sp>
              <p:nvSpPr>
                <p:cNvPr id="1277" name="Google Shape;1277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8" name="Google Shape;1278;p61"/>
                <p:cNvSpPr/>
                <p:nvPr/>
              </p:nvSpPr>
              <p:spPr>
                <a:xfrm rot="-6981713">
                  <a:off x="7386265" y="4975864"/>
                  <a:ext cx="47349" cy="30435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79" name="Google Shape;1279;p61"/>
              <p:cNvGrpSpPr/>
              <p:nvPr/>
            </p:nvGrpSpPr>
            <p:grpSpPr>
              <a:xfrm rot="3599873">
                <a:off x="8450290" y="2914076"/>
                <a:ext cx="221369" cy="157432"/>
                <a:chOff x="7375794" y="4932870"/>
                <a:chExt cx="99785" cy="99789"/>
              </a:xfrm>
            </p:grpSpPr>
            <p:sp>
              <p:nvSpPr>
                <p:cNvPr id="1280" name="Google Shape;1280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1" name="Google Shape;1281;p61"/>
                <p:cNvSpPr/>
                <p:nvPr/>
              </p:nvSpPr>
              <p:spPr>
                <a:xfrm rot="-6981713">
                  <a:off x="7386265" y="4975864"/>
                  <a:ext cx="47349" cy="30435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82" name="Google Shape;1282;p61"/>
              <p:cNvGrpSpPr/>
              <p:nvPr/>
            </p:nvGrpSpPr>
            <p:grpSpPr>
              <a:xfrm>
                <a:off x="8576159" y="3033371"/>
                <a:ext cx="142922" cy="142938"/>
                <a:chOff x="7375794" y="4932870"/>
                <a:chExt cx="99785" cy="99789"/>
              </a:xfrm>
            </p:grpSpPr>
            <p:sp>
              <p:nvSpPr>
                <p:cNvPr id="1283" name="Google Shape;1283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4" name="Google Shape;1284;p61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85" name="Google Shape;1285;p61"/>
              <p:cNvGrpSpPr/>
              <p:nvPr/>
            </p:nvGrpSpPr>
            <p:grpSpPr>
              <a:xfrm>
                <a:off x="8557761" y="3275373"/>
                <a:ext cx="179723" cy="179750"/>
                <a:chOff x="7375794" y="4932870"/>
                <a:chExt cx="99785" cy="99789"/>
              </a:xfrm>
            </p:grpSpPr>
            <p:sp>
              <p:nvSpPr>
                <p:cNvPr id="1286" name="Google Shape;1286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7" name="Google Shape;1287;p61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88" name="Google Shape;1288;p61"/>
              <p:cNvGrpSpPr/>
              <p:nvPr/>
            </p:nvGrpSpPr>
            <p:grpSpPr>
              <a:xfrm>
                <a:off x="8630684" y="3176296"/>
                <a:ext cx="142922" cy="142938"/>
                <a:chOff x="7375794" y="4932870"/>
                <a:chExt cx="99785" cy="99789"/>
              </a:xfrm>
            </p:grpSpPr>
            <p:sp>
              <p:nvSpPr>
                <p:cNvPr id="1289" name="Google Shape;1289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0" name="Google Shape;1290;p61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91" name="Google Shape;1291;p61"/>
              <p:cNvGrpSpPr/>
              <p:nvPr/>
            </p:nvGrpSpPr>
            <p:grpSpPr>
              <a:xfrm rot="6279459">
                <a:off x="8519215" y="3564904"/>
                <a:ext cx="227613" cy="128870"/>
                <a:chOff x="7375794" y="4932870"/>
                <a:chExt cx="99785" cy="99789"/>
              </a:xfrm>
            </p:grpSpPr>
            <p:sp>
              <p:nvSpPr>
                <p:cNvPr id="1292" name="Google Shape;1292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3" name="Google Shape;1293;p61"/>
                <p:cNvSpPr/>
                <p:nvPr/>
              </p:nvSpPr>
              <p:spPr>
                <a:xfrm rot="-7789670">
                  <a:off x="7377811" y="4978096"/>
                  <a:ext cx="41228" cy="34704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94" name="Google Shape;1294;p61"/>
              <p:cNvGrpSpPr/>
              <p:nvPr/>
            </p:nvGrpSpPr>
            <p:grpSpPr>
              <a:xfrm>
                <a:off x="8450997" y="3231284"/>
                <a:ext cx="142922" cy="142938"/>
                <a:chOff x="7375794" y="4932870"/>
                <a:chExt cx="99785" cy="99789"/>
              </a:xfrm>
            </p:grpSpPr>
            <p:sp>
              <p:nvSpPr>
                <p:cNvPr id="1295" name="Google Shape;1295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6" name="Google Shape;1296;p61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97" name="Google Shape;1297;p61"/>
              <p:cNvGrpSpPr/>
              <p:nvPr/>
            </p:nvGrpSpPr>
            <p:grpSpPr>
              <a:xfrm>
                <a:off x="8423997" y="3103496"/>
                <a:ext cx="142922" cy="142938"/>
                <a:chOff x="7375794" y="4932870"/>
                <a:chExt cx="99785" cy="99789"/>
              </a:xfrm>
            </p:grpSpPr>
            <p:sp>
              <p:nvSpPr>
                <p:cNvPr id="1298" name="Google Shape;1298;p61"/>
                <p:cNvSpPr/>
                <p:nvPr/>
              </p:nvSpPr>
              <p:spPr>
                <a:xfrm>
                  <a:off x="7375794" y="4932870"/>
                  <a:ext cx="99785" cy="99789"/>
                </a:xfrm>
                <a:custGeom>
                  <a:rect b="b" l="l" r="r" t="t"/>
                  <a:pathLst>
                    <a:path extrusionOk="0" h="99789" w="99785">
                      <a:moveTo>
                        <a:pt x="99785" y="49895"/>
                      </a:moveTo>
                      <a:cubicBezTo>
                        <a:pt x="99785" y="77451"/>
                        <a:pt x="77448" y="99789"/>
                        <a:pt x="49892" y="99789"/>
                      </a:cubicBezTo>
                      <a:cubicBezTo>
                        <a:pt x="22338" y="99789"/>
                        <a:pt x="0" y="77451"/>
                        <a:pt x="0" y="49895"/>
                      </a:cubicBezTo>
                      <a:cubicBezTo>
                        <a:pt x="0" y="22339"/>
                        <a:pt x="22337" y="0"/>
                        <a:pt x="49892" y="0"/>
                      </a:cubicBezTo>
                      <a:cubicBezTo>
                        <a:pt x="77447" y="0"/>
                        <a:pt x="99785" y="22338"/>
                        <a:pt x="99785" y="498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9" name="Google Shape;1299;p61"/>
                <p:cNvSpPr/>
                <p:nvPr/>
              </p:nvSpPr>
              <p:spPr>
                <a:xfrm rot="-4468093">
                  <a:off x="7372390" y="4962798"/>
                  <a:ext cx="50008" cy="25423"/>
                </a:xfrm>
                <a:custGeom>
                  <a:rect b="b" l="l" r="r" t="t"/>
                  <a:pathLst>
                    <a:path extrusionOk="0" h="25449" w="50059">
                      <a:moveTo>
                        <a:pt x="50060" y="12725"/>
                      </a:moveTo>
                      <a:cubicBezTo>
                        <a:pt x="50060" y="19752"/>
                        <a:pt x="38854" y="25450"/>
                        <a:pt x="25030" y="25450"/>
                      </a:cubicBezTo>
                      <a:cubicBezTo>
                        <a:pt x="11207" y="25450"/>
                        <a:pt x="0" y="19753"/>
                        <a:pt x="0" y="12725"/>
                      </a:cubicBezTo>
                      <a:cubicBezTo>
                        <a:pt x="0" y="5697"/>
                        <a:pt x="11207" y="0"/>
                        <a:pt x="25030" y="0"/>
                      </a:cubicBezTo>
                      <a:cubicBezTo>
                        <a:pt x="38854" y="0"/>
                        <a:pt x="50060" y="5697"/>
                        <a:pt x="50060" y="127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300" name="Google Shape;1300;p61"/>
          <p:cNvGrpSpPr/>
          <p:nvPr/>
        </p:nvGrpSpPr>
        <p:grpSpPr>
          <a:xfrm rot="7122506">
            <a:off x="385193" y="2690713"/>
            <a:ext cx="1600711" cy="1566123"/>
            <a:chOff x="7038936" y="4588326"/>
            <a:chExt cx="554086" cy="542114"/>
          </a:xfrm>
        </p:grpSpPr>
        <p:sp>
          <p:nvSpPr>
            <p:cNvPr id="1301" name="Google Shape;1301;p61"/>
            <p:cNvSpPr/>
            <p:nvPr/>
          </p:nvSpPr>
          <p:spPr>
            <a:xfrm>
              <a:off x="7375794" y="4932870"/>
              <a:ext cx="99785" cy="99789"/>
            </a:xfrm>
            <a:custGeom>
              <a:rect b="b" l="l" r="r" t="t"/>
              <a:pathLst>
                <a:path extrusionOk="0" h="99789" w="99785">
                  <a:moveTo>
                    <a:pt x="99785" y="49895"/>
                  </a:moveTo>
                  <a:cubicBezTo>
                    <a:pt x="99785" y="77451"/>
                    <a:pt x="77448" y="99789"/>
                    <a:pt x="49892" y="99789"/>
                  </a:cubicBezTo>
                  <a:cubicBezTo>
                    <a:pt x="22338" y="99789"/>
                    <a:pt x="0" y="77451"/>
                    <a:pt x="0" y="49895"/>
                  </a:cubicBezTo>
                  <a:cubicBezTo>
                    <a:pt x="0" y="22339"/>
                    <a:pt x="22337" y="0"/>
                    <a:pt x="49892" y="0"/>
                  </a:cubicBezTo>
                  <a:cubicBezTo>
                    <a:pt x="77447" y="0"/>
                    <a:pt x="99785" y="22338"/>
                    <a:pt x="99785" y="498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61"/>
            <p:cNvSpPr/>
            <p:nvPr/>
          </p:nvSpPr>
          <p:spPr>
            <a:xfrm>
              <a:off x="7196231" y="5022195"/>
              <a:ext cx="62951" cy="99789"/>
            </a:xfrm>
            <a:custGeom>
              <a:rect b="b" l="l" r="r" t="t"/>
              <a:pathLst>
                <a:path extrusionOk="0" h="99789" w="62951">
                  <a:moveTo>
                    <a:pt x="62952" y="49895"/>
                  </a:moveTo>
                  <a:cubicBezTo>
                    <a:pt x="62952" y="77451"/>
                    <a:pt x="48860" y="99790"/>
                    <a:pt x="31476" y="99790"/>
                  </a:cubicBezTo>
                  <a:cubicBezTo>
                    <a:pt x="14092" y="99790"/>
                    <a:pt x="0" y="77451"/>
                    <a:pt x="0" y="49895"/>
                  </a:cubicBezTo>
                  <a:cubicBezTo>
                    <a:pt x="0" y="22339"/>
                    <a:pt x="14092" y="0"/>
                    <a:pt x="31476" y="0"/>
                  </a:cubicBezTo>
                  <a:cubicBezTo>
                    <a:pt x="48860" y="0"/>
                    <a:pt x="62952" y="22338"/>
                    <a:pt x="62952" y="498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61"/>
            <p:cNvSpPr/>
            <p:nvPr/>
          </p:nvSpPr>
          <p:spPr>
            <a:xfrm>
              <a:off x="7266047" y="4804702"/>
              <a:ext cx="62951" cy="99789"/>
            </a:xfrm>
            <a:custGeom>
              <a:rect b="b" l="l" r="r" t="t"/>
              <a:pathLst>
                <a:path extrusionOk="0" h="99789" w="62951">
                  <a:moveTo>
                    <a:pt x="62952" y="49895"/>
                  </a:moveTo>
                  <a:cubicBezTo>
                    <a:pt x="62952" y="77450"/>
                    <a:pt x="48859" y="99789"/>
                    <a:pt x="31476" y="99789"/>
                  </a:cubicBezTo>
                  <a:cubicBezTo>
                    <a:pt x="14092" y="99789"/>
                    <a:pt x="0" y="77451"/>
                    <a:pt x="0" y="49895"/>
                  </a:cubicBezTo>
                  <a:cubicBezTo>
                    <a:pt x="0" y="22339"/>
                    <a:pt x="14092" y="0"/>
                    <a:pt x="31476" y="0"/>
                  </a:cubicBezTo>
                  <a:cubicBezTo>
                    <a:pt x="48859" y="0"/>
                    <a:pt x="62952" y="22338"/>
                    <a:pt x="62952" y="498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61"/>
            <p:cNvSpPr/>
            <p:nvPr/>
          </p:nvSpPr>
          <p:spPr>
            <a:xfrm rot="-2523704">
              <a:off x="7504743" y="4814050"/>
              <a:ext cx="62958" cy="99800"/>
            </a:xfrm>
            <a:custGeom>
              <a:rect b="b" l="l" r="r" t="t"/>
              <a:pathLst>
                <a:path extrusionOk="0" h="99790" w="62952">
                  <a:moveTo>
                    <a:pt x="62953" y="49895"/>
                  </a:moveTo>
                  <a:cubicBezTo>
                    <a:pt x="62953" y="77451"/>
                    <a:pt x="48860" y="99790"/>
                    <a:pt x="31476" y="99790"/>
                  </a:cubicBezTo>
                  <a:cubicBezTo>
                    <a:pt x="14092" y="99790"/>
                    <a:pt x="0" y="77452"/>
                    <a:pt x="0" y="49895"/>
                  </a:cubicBezTo>
                  <a:cubicBezTo>
                    <a:pt x="0" y="22339"/>
                    <a:pt x="14092" y="0"/>
                    <a:pt x="31476" y="0"/>
                  </a:cubicBezTo>
                  <a:cubicBezTo>
                    <a:pt x="48860" y="0"/>
                    <a:pt x="62953" y="22338"/>
                    <a:pt x="62953" y="498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61"/>
            <p:cNvSpPr/>
            <p:nvPr/>
          </p:nvSpPr>
          <p:spPr>
            <a:xfrm rot="-2523704">
              <a:off x="7428452" y="4596562"/>
              <a:ext cx="62958" cy="99800"/>
            </a:xfrm>
            <a:custGeom>
              <a:rect b="b" l="l" r="r" t="t"/>
              <a:pathLst>
                <a:path extrusionOk="0" h="99790" w="62952">
                  <a:moveTo>
                    <a:pt x="62952" y="49895"/>
                  </a:moveTo>
                  <a:cubicBezTo>
                    <a:pt x="62952" y="77451"/>
                    <a:pt x="48860" y="99790"/>
                    <a:pt x="31476" y="99790"/>
                  </a:cubicBezTo>
                  <a:cubicBezTo>
                    <a:pt x="14092" y="99790"/>
                    <a:pt x="0" y="77452"/>
                    <a:pt x="0" y="49895"/>
                  </a:cubicBezTo>
                  <a:cubicBezTo>
                    <a:pt x="0" y="22339"/>
                    <a:pt x="14092" y="0"/>
                    <a:pt x="31476" y="0"/>
                  </a:cubicBezTo>
                  <a:cubicBezTo>
                    <a:pt x="48860" y="0"/>
                    <a:pt x="62952" y="22338"/>
                    <a:pt x="62952" y="498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61"/>
            <p:cNvSpPr/>
            <p:nvPr/>
          </p:nvSpPr>
          <p:spPr>
            <a:xfrm>
              <a:off x="7241771" y="5030651"/>
              <a:ext cx="99785" cy="99789"/>
            </a:xfrm>
            <a:custGeom>
              <a:rect b="b" l="l" r="r" t="t"/>
              <a:pathLst>
                <a:path extrusionOk="0" h="99789" w="99785">
                  <a:moveTo>
                    <a:pt x="99785" y="49894"/>
                  </a:moveTo>
                  <a:cubicBezTo>
                    <a:pt x="99785" y="77450"/>
                    <a:pt x="77448" y="99789"/>
                    <a:pt x="49892" y="99789"/>
                  </a:cubicBezTo>
                  <a:cubicBezTo>
                    <a:pt x="22338" y="99789"/>
                    <a:pt x="0" y="77451"/>
                    <a:pt x="0" y="49894"/>
                  </a:cubicBezTo>
                  <a:cubicBezTo>
                    <a:pt x="0" y="22339"/>
                    <a:pt x="22337" y="0"/>
                    <a:pt x="49892" y="0"/>
                  </a:cubicBezTo>
                  <a:cubicBezTo>
                    <a:pt x="77447" y="0"/>
                    <a:pt x="99785" y="22338"/>
                    <a:pt x="99785" y="49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61"/>
            <p:cNvSpPr/>
            <p:nvPr/>
          </p:nvSpPr>
          <p:spPr>
            <a:xfrm>
              <a:off x="7038936" y="5029060"/>
              <a:ext cx="99785" cy="99789"/>
            </a:xfrm>
            <a:custGeom>
              <a:rect b="b" l="l" r="r" t="t"/>
              <a:pathLst>
                <a:path extrusionOk="0" h="99789" w="99785">
                  <a:moveTo>
                    <a:pt x="99785" y="49895"/>
                  </a:moveTo>
                  <a:cubicBezTo>
                    <a:pt x="99785" y="77450"/>
                    <a:pt x="77448" y="99789"/>
                    <a:pt x="49893" y="99789"/>
                  </a:cubicBezTo>
                  <a:cubicBezTo>
                    <a:pt x="22338" y="99789"/>
                    <a:pt x="0" y="77451"/>
                    <a:pt x="0" y="49895"/>
                  </a:cubicBezTo>
                  <a:cubicBezTo>
                    <a:pt x="0" y="22339"/>
                    <a:pt x="22337" y="0"/>
                    <a:pt x="49893" y="0"/>
                  </a:cubicBezTo>
                  <a:cubicBezTo>
                    <a:pt x="77447" y="0"/>
                    <a:pt x="99785" y="22338"/>
                    <a:pt x="99785" y="498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61"/>
            <p:cNvSpPr/>
            <p:nvPr/>
          </p:nvSpPr>
          <p:spPr>
            <a:xfrm>
              <a:off x="7389523" y="4637940"/>
              <a:ext cx="99785" cy="99789"/>
            </a:xfrm>
            <a:custGeom>
              <a:rect b="b" l="l" r="r" t="t"/>
              <a:pathLst>
                <a:path extrusionOk="0" h="99789" w="99785">
                  <a:moveTo>
                    <a:pt x="99785" y="49895"/>
                  </a:moveTo>
                  <a:cubicBezTo>
                    <a:pt x="99785" y="77451"/>
                    <a:pt x="77448" y="99790"/>
                    <a:pt x="49892" y="99790"/>
                  </a:cubicBezTo>
                  <a:cubicBezTo>
                    <a:pt x="22338" y="99790"/>
                    <a:pt x="0" y="77451"/>
                    <a:pt x="0" y="49895"/>
                  </a:cubicBezTo>
                  <a:cubicBezTo>
                    <a:pt x="0" y="22339"/>
                    <a:pt x="22337" y="0"/>
                    <a:pt x="49892" y="0"/>
                  </a:cubicBezTo>
                  <a:cubicBezTo>
                    <a:pt x="77447" y="0"/>
                    <a:pt x="99785" y="22338"/>
                    <a:pt x="99785" y="498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61"/>
            <p:cNvSpPr/>
            <p:nvPr/>
          </p:nvSpPr>
          <p:spPr>
            <a:xfrm>
              <a:off x="7407019" y="4648153"/>
              <a:ext cx="58598" cy="60777"/>
            </a:xfrm>
            <a:custGeom>
              <a:rect b="b" l="l" r="r" t="t"/>
              <a:pathLst>
                <a:path extrusionOk="0" h="60777" w="58598">
                  <a:moveTo>
                    <a:pt x="58599" y="30389"/>
                  </a:moveTo>
                  <a:cubicBezTo>
                    <a:pt x="58599" y="47172"/>
                    <a:pt x="45481" y="60778"/>
                    <a:pt x="29299" y="60778"/>
                  </a:cubicBezTo>
                  <a:cubicBezTo>
                    <a:pt x="13118" y="60778"/>
                    <a:pt x="0" y="47172"/>
                    <a:pt x="0" y="30389"/>
                  </a:cubicBezTo>
                  <a:cubicBezTo>
                    <a:pt x="0" y="13606"/>
                    <a:pt x="13118" y="0"/>
                    <a:pt x="29299" y="0"/>
                  </a:cubicBezTo>
                  <a:cubicBezTo>
                    <a:pt x="45481" y="0"/>
                    <a:pt x="58599" y="13606"/>
                    <a:pt x="58599" y="303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61"/>
            <p:cNvSpPr/>
            <p:nvPr/>
          </p:nvSpPr>
          <p:spPr>
            <a:xfrm>
              <a:off x="7271656" y="5065058"/>
              <a:ext cx="58598" cy="60777"/>
            </a:xfrm>
            <a:custGeom>
              <a:rect b="b" l="l" r="r" t="t"/>
              <a:pathLst>
                <a:path extrusionOk="0" h="60777" w="58598">
                  <a:moveTo>
                    <a:pt x="58599" y="30389"/>
                  </a:moveTo>
                  <a:cubicBezTo>
                    <a:pt x="58599" y="47172"/>
                    <a:pt x="45481" y="60778"/>
                    <a:pt x="29299" y="60778"/>
                  </a:cubicBezTo>
                  <a:cubicBezTo>
                    <a:pt x="13118" y="60778"/>
                    <a:pt x="0" y="47172"/>
                    <a:pt x="0" y="30389"/>
                  </a:cubicBezTo>
                  <a:cubicBezTo>
                    <a:pt x="0" y="13606"/>
                    <a:pt x="13118" y="0"/>
                    <a:pt x="29299" y="0"/>
                  </a:cubicBezTo>
                  <a:cubicBezTo>
                    <a:pt x="45481" y="0"/>
                    <a:pt x="58599" y="13606"/>
                    <a:pt x="58599" y="303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61"/>
            <p:cNvSpPr/>
            <p:nvPr/>
          </p:nvSpPr>
          <p:spPr>
            <a:xfrm rot="-2456596">
              <a:off x="7522856" y="4829836"/>
              <a:ext cx="25437" cy="50039"/>
            </a:xfrm>
            <a:custGeom>
              <a:rect b="b" l="l" r="r" t="t"/>
              <a:pathLst>
                <a:path extrusionOk="0" h="50063" w="25449">
                  <a:moveTo>
                    <a:pt x="25449" y="25031"/>
                  </a:moveTo>
                  <a:cubicBezTo>
                    <a:pt x="25449" y="38856"/>
                    <a:pt x="19753" y="50063"/>
                    <a:pt x="12725" y="50063"/>
                  </a:cubicBezTo>
                  <a:cubicBezTo>
                    <a:pt x="5697" y="50063"/>
                    <a:pt x="0" y="38856"/>
                    <a:pt x="0" y="25031"/>
                  </a:cubicBezTo>
                  <a:cubicBezTo>
                    <a:pt x="0" y="11207"/>
                    <a:pt x="5697" y="0"/>
                    <a:pt x="12725" y="0"/>
                  </a:cubicBezTo>
                  <a:cubicBezTo>
                    <a:pt x="19752" y="0"/>
                    <a:pt x="25449" y="11207"/>
                    <a:pt x="25449" y="250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61"/>
            <p:cNvSpPr/>
            <p:nvPr/>
          </p:nvSpPr>
          <p:spPr>
            <a:xfrm rot="-4468093">
              <a:off x="7265329" y="4825101"/>
              <a:ext cx="50008" cy="25423"/>
            </a:xfrm>
            <a:custGeom>
              <a:rect b="b" l="l" r="r" t="t"/>
              <a:pathLst>
                <a:path extrusionOk="0" h="25449" w="50059">
                  <a:moveTo>
                    <a:pt x="50060" y="12725"/>
                  </a:moveTo>
                  <a:cubicBezTo>
                    <a:pt x="50060" y="19753"/>
                    <a:pt x="38854" y="25450"/>
                    <a:pt x="25030" y="25450"/>
                  </a:cubicBezTo>
                  <a:cubicBezTo>
                    <a:pt x="11207" y="25450"/>
                    <a:pt x="0" y="19753"/>
                    <a:pt x="0" y="12725"/>
                  </a:cubicBezTo>
                  <a:cubicBezTo>
                    <a:pt x="0" y="5698"/>
                    <a:pt x="11207" y="0"/>
                    <a:pt x="25030" y="0"/>
                  </a:cubicBezTo>
                  <a:cubicBezTo>
                    <a:pt x="38854" y="0"/>
                    <a:pt x="50060" y="5697"/>
                    <a:pt x="50060" y="127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61"/>
            <p:cNvSpPr/>
            <p:nvPr/>
          </p:nvSpPr>
          <p:spPr>
            <a:xfrm rot="-4468093">
              <a:off x="7086998" y="5075985"/>
              <a:ext cx="50008" cy="25423"/>
            </a:xfrm>
            <a:custGeom>
              <a:rect b="b" l="l" r="r" t="t"/>
              <a:pathLst>
                <a:path extrusionOk="0" h="25449" w="50059">
                  <a:moveTo>
                    <a:pt x="50060" y="12725"/>
                  </a:moveTo>
                  <a:cubicBezTo>
                    <a:pt x="50060" y="19752"/>
                    <a:pt x="38854" y="25450"/>
                    <a:pt x="25030" y="25450"/>
                  </a:cubicBezTo>
                  <a:cubicBezTo>
                    <a:pt x="11207" y="25450"/>
                    <a:pt x="0" y="19753"/>
                    <a:pt x="0" y="12725"/>
                  </a:cubicBezTo>
                  <a:cubicBezTo>
                    <a:pt x="0" y="5697"/>
                    <a:pt x="11207" y="0"/>
                    <a:pt x="25030" y="0"/>
                  </a:cubicBezTo>
                  <a:cubicBezTo>
                    <a:pt x="38854" y="0"/>
                    <a:pt x="50060" y="5697"/>
                    <a:pt x="50060" y="127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61"/>
            <p:cNvSpPr/>
            <p:nvPr/>
          </p:nvSpPr>
          <p:spPr>
            <a:xfrm rot="-4468093">
              <a:off x="7372390" y="4962798"/>
              <a:ext cx="50008" cy="25423"/>
            </a:xfrm>
            <a:custGeom>
              <a:rect b="b" l="l" r="r" t="t"/>
              <a:pathLst>
                <a:path extrusionOk="0" h="25449" w="50059">
                  <a:moveTo>
                    <a:pt x="50060" y="12725"/>
                  </a:moveTo>
                  <a:cubicBezTo>
                    <a:pt x="50060" y="19752"/>
                    <a:pt x="38854" y="25450"/>
                    <a:pt x="25030" y="25450"/>
                  </a:cubicBezTo>
                  <a:cubicBezTo>
                    <a:pt x="11207" y="25450"/>
                    <a:pt x="0" y="19753"/>
                    <a:pt x="0" y="12725"/>
                  </a:cubicBezTo>
                  <a:cubicBezTo>
                    <a:pt x="0" y="5697"/>
                    <a:pt x="11207" y="0"/>
                    <a:pt x="25030" y="0"/>
                  </a:cubicBezTo>
                  <a:cubicBezTo>
                    <a:pt x="38854" y="0"/>
                    <a:pt x="50060" y="5697"/>
                    <a:pt x="50060" y="127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61"/>
          <p:cNvGrpSpPr/>
          <p:nvPr/>
        </p:nvGrpSpPr>
        <p:grpSpPr>
          <a:xfrm>
            <a:off x="2578148" y="1596987"/>
            <a:ext cx="391051" cy="545633"/>
            <a:chOff x="2578148" y="1596987"/>
            <a:chExt cx="391051" cy="545633"/>
          </a:xfrm>
        </p:grpSpPr>
        <p:sp>
          <p:nvSpPr>
            <p:cNvPr id="1316" name="Google Shape;1316;p61"/>
            <p:cNvSpPr/>
            <p:nvPr/>
          </p:nvSpPr>
          <p:spPr>
            <a:xfrm>
              <a:off x="2726225" y="1596987"/>
              <a:ext cx="242973" cy="242982"/>
            </a:xfrm>
            <a:custGeom>
              <a:rect b="b" l="l" r="r" t="t"/>
              <a:pathLst>
                <a:path extrusionOk="0" h="83213" w="83210">
                  <a:moveTo>
                    <a:pt x="78606" y="24278"/>
                  </a:moveTo>
                  <a:lnTo>
                    <a:pt x="63538" y="24278"/>
                  </a:lnTo>
                  <a:cubicBezTo>
                    <a:pt x="61026" y="24278"/>
                    <a:pt x="58933" y="22268"/>
                    <a:pt x="58933" y="19673"/>
                  </a:cubicBezTo>
                  <a:lnTo>
                    <a:pt x="58933" y="4604"/>
                  </a:lnTo>
                  <a:cubicBezTo>
                    <a:pt x="58933" y="2093"/>
                    <a:pt x="56924" y="0"/>
                    <a:pt x="54329" y="0"/>
                  </a:cubicBezTo>
                  <a:lnTo>
                    <a:pt x="28881" y="0"/>
                  </a:lnTo>
                  <a:cubicBezTo>
                    <a:pt x="26369" y="0"/>
                    <a:pt x="24277" y="2009"/>
                    <a:pt x="24277" y="4604"/>
                  </a:cubicBezTo>
                  <a:lnTo>
                    <a:pt x="24277" y="19673"/>
                  </a:lnTo>
                  <a:cubicBezTo>
                    <a:pt x="24277" y="22185"/>
                    <a:pt x="22268" y="24278"/>
                    <a:pt x="19672" y="24278"/>
                  </a:cubicBezTo>
                  <a:lnTo>
                    <a:pt x="4604" y="24278"/>
                  </a:lnTo>
                  <a:cubicBezTo>
                    <a:pt x="2093" y="24278"/>
                    <a:pt x="0" y="26287"/>
                    <a:pt x="0" y="28882"/>
                  </a:cubicBezTo>
                  <a:lnTo>
                    <a:pt x="0" y="54331"/>
                  </a:lnTo>
                  <a:cubicBezTo>
                    <a:pt x="0" y="56843"/>
                    <a:pt x="2009" y="58936"/>
                    <a:pt x="4604" y="58936"/>
                  </a:cubicBezTo>
                  <a:lnTo>
                    <a:pt x="19672" y="58936"/>
                  </a:lnTo>
                  <a:cubicBezTo>
                    <a:pt x="22184" y="58936"/>
                    <a:pt x="24277" y="60945"/>
                    <a:pt x="24277" y="63540"/>
                  </a:cubicBezTo>
                  <a:lnTo>
                    <a:pt x="24277" y="78609"/>
                  </a:lnTo>
                  <a:cubicBezTo>
                    <a:pt x="24277" y="81121"/>
                    <a:pt x="26286" y="83213"/>
                    <a:pt x="28881" y="83213"/>
                  </a:cubicBezTo>
                  <a:lnTo>
                    <a:pt x="54329" y="83213"/>
                  </a:lnTo>
                  <a:cubicBezTo>
                    <a:pt x="56841" y="83213"/>
                    <a:pt x="58933" y="81204"/>
                    <a:pt x="58933" y="78609"/>
                  </a:cubicBezTo>
                  <a:lnTo>
                    <a:pt x="58933" y="63540"/>
                  </a:lnTo>
                  <a:cubicBezTo>
                    <a:pt x="58933" y="61029"/>
                    <a:pt x="60942" y="58936"/>
                    <a:pt x="63538" y="58936"/>
                  </a:cubicBezTo>
                  <a:lnTo>
                    <a:pt x="78606" y="58936"/>
                  </a:lnTo>
                  <a:cubicBezTo>
                    <a:pt x="81117" y="58936"/>
                    <a:pt x="83210" y="56927"/>
                    <a:pt x="83210" y="54331"/>
                  </a:cubicBezTo>
                  <a:lnTo>
                    <a:pt x="83210" y="28882"/>
                  </a:lnTo>
                  <a:cubicBezTo>
                    <a:pt x="83210" y="26287"/>
                    <a:pt x="81201" y="24278"/>
                    <a:pt x="78606" y="24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61"/>
            <p:cNvSpPr/>
            <p:nvPr/>
          </p:nvSpPr>
          <p:spPr>
            <a:xfrm flipH="1" rot="-5400000">
              <a:off x="2578148" y="2056821"/>
              <a:ext cx="85800" cy="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6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Icon pack</a:t>
            </a:r>
            <a:endParaRPr/>
          </a:p>
        </p:txBody>
      </p:sp>
      <p:grpSp>
        <p:nvGrpSpPr>
          <p:cNvPr id="1323" name="Google Shape;1323;p62"/>
          <p:cNvGrpSpPr/>
          <p:nvPr/>
        </p:nvGrpSpPr>
        <p:grpSpPr>
          <a:xfrm>
            <a:off x="7900641" y="2182487"/>
            <a:ext cx="360910" cy="360148"/>
            <a:chOff x="9047834" y="2831569"/>
            <a:chExt cx="304232" cy="303615"/>
          </a:xfrm>
        </p:grpSpPr>
        <p:sp>
          <p:nvSpPr>
            <p:cNvPr id="1324" name="Google Shape;1324;p62"/>
            <p:cNvSpPr/>
            <p:nvPr/>
          </p:nvSpPr>
          <p:spPr>
            <a:xfrm>
              <a:off x="9047834" y="2831569"/>
              <a:ext cx="304232" cy="303615"/>
            </a:xfrm>
            <a:custGeom>
              <a:rect b="b" l="l" r="r" t="t"/>
              <a:pathLst>
                <a:path extrusionOk="0" h="303615" w="304232">
                  <a:moveTo>
                    <a:pt x="281610" y="93291"/>
                  </a:moveTo>
                  <a:lnTo>
                    <a:pt x="212923" y="93291"/>
                  </a:lnTo>
                  <a:cubicBezTo>
                    <a:pt x="211499" y="93291"/>
                    <a:pt x="210333" y="92125"/>
                    <a:pt x="210333" y="90700"/>
                  </a:cubicBezTo>
                  <a:lnTo>
                    <a:pt x="210333" y="22492"/>
                  </a:lnTo>
                  <a:cubicBezTo>
                    <a:pt x="210333" y="10059"/>
                    <a:pt x="200274" y="0"/>
                    <a:pt x="187841" y="0"/>
                  </a:cubicBezTo>
                  <a:lnTo>
                    <a:pt x="115787" y="0"/>
                  </a:lnTo>
                  <a:cubicBezTo>
                    <a:pt x="103353" y="0"/>
                    <a:pt x="93294" y="10059"/>
                    <a:pt x="93294" y="22492"/>
                  </a:cubicBezTo>
                  <a:lnTo>
                    <a:pt x="93294" y="90700"/>
                  </a:lnTo>
                  <a:cubicBezTo>
                    <a:pt x="93294" y="92125"/>
                    <a:pt x="92129" y="93291"/>
                    <a:pt x="90704" y="93291"/>
                  </a:cubicBezTo>
                  <a:lnTo>
                    <a:pt x="22492" y="93291"/>
                  </a:lnTo>
                  <a:cubicBezTo>
                    <a:pt x="10059" y="93291"/>
                    <a:pt x="0" y="103349"/>
                    <a:pt x="0" y="115782"/>
                  </a:cubicBezTo>
                  <a:lnTo>
                    <a:pt x="0" y="187833"/>
                  </a:lnTo>
                  <a:cubicBezTo>
                    <a:pt x="0" y="200266"/>
                    <a:pt x="10059" y="210325"/>
                    <a:pt x="22492" y="210325"/>
                  </a:cubicBezTo>
                  <a:lnTo>
                    <a:pt x="90704" y="210325"/>
                  </a:lnTo>
                  <a:cubicBezTo>
                    <a:pt x="92129" y="210325"/>
                    <a:pt x="93294" y="211490"/>
                    <a:pt x="93294" y="212915"/>
                  </a:cubicBezTo>
                  <a:lnTo>
                    <a:pt x="93294" y="281123"/>
                  </a:lnTo>
                  <a:cubicBezTo>
                    <a:pt x="93294" y="293557"/>
                    <a:pt x="103353" y="303615"/>
                    <a:pt x="115787" y="303615"/>
                  </a:cubicBezTo>
                  <a:lnTo>
                    <a:pt x="187841" y="303615"/>
                  </a:lnTo>
                  <a:cubicBezTo>
                    <a:pt x="200274" y="303615"/>
                    <a:pt x="210333" y="293557"/>
                    <a:pt x="210333" y="281123"/>
                  </a:cubicBezTo>
                  <a:lnTo>
                    <a:pt x="210333" y="211447"/>
                  </a:lnTo>
                  <a:cubicBezTo>
                    <a:pt x="210333" y="210843"/>
                    <a:pt x="210808" y="210325"/>
                    <a:pt x="211456" y="210325"/>
                  </a:cubicBezTo>
                  <a:lnTo>
                    <a:pt x="294562" y="210325"/>
                  </a:lnTo>
                  <a:cubicBezTo>
                    <a:pt x="299872" y="210325"/>
                    <a:pt x="304232" y="206008"/>
                    <a:pt x="304232" y="200654"/>
                  </a:cubicBezTo>
                  <a:lnTo>
                    <a:pt x="304232" y="115739"/>
                  </a:lnTo>
                  <a:cubicBezTo>
                    <a:pt x="304189" y="103349"/>
                    <a:pt x="294087" y="93291"/>
                    <a:pt x="281610" y="932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5" name="Google Shape;1325;p62"/>
            <p:cNvGrpSpPr/>
            <p:nvPr/>
          </p:nvGrpSpPr>
          <p:grpSpPr>
            <a:xfrm>
              <a:off x="9047834" y="2831569"/>
              <a:ext cx="136293" cy="303614"/>
              <a:chOff x="9047834" y="2831569"/>
              <a:chExt cx="136293" cy="303614"/>
            </a:xfrm>
          </p:grpSpPr>
          <p:sp>
            <p:nvSpPr>
              <p:cNvPr id="1326" name="Google Shape;1326;p62"/>
              <p:cNvSpPr/>
              <p:nvPr/>
            </p:nvSpPr>
            <p:spPr>
              <a:xfrm>
                <a:off x="9047834" y="2924859"/>
                <a:ext cx="42999" cy="117033"/>
              </a:xfrm>
              <a:custGeom>
                <a:rect b="b" l="l" r="r" t="t"/>
                <a:pathLst>
                  <a:path extrusionOk="0" h="117033" w="42999">
                    <a:moveTo>
                      <a:pt x="20204" y="94585"/>
                    </a:moveTo>
                    <a:lnTo>
                      <a:pt x="20204" y="22491"/>
                    </a:lnTo>
                    <a:cubicBezTo>
                      <a:pt x="20204" y="10059"/>
                      <a:pt x="30436" y="0"/>
                      <a:pt x="42999" y="0"/>
                    </a:cubicBezTo>
                    <a:lnTo>
                      <a:pt x="22492" y="0"/>
                    </a:lnTo>
                    <a:cubicBezTo>
                      <a:pt x="10059" y="0"/>
                      <a:pt x="0" y="10059"/>
                      <a:pt x="0" y="22491"/>
                    </a:cubicBezTo>
                    <a:lnTo>
                      <a:pt x="0" y="94542"/>
                    </a:lnTo>
                    <a:cubicBezTo>
                      <a:pt x="0" y="106975"/>
                      <a:pt x="10059" y="117034"/>
                      <a:pt x="22492" y="117034"/>
                    </a:cubicBezTo>
                    <a:lnTo>
                      <a:pt x="42999" y="117034"/>
                    </a:lnTo>
                    <a:cubicBezTo>
                      <a:pt x="30436" y="117034"/>
                      <a:pt x="20204" y="106975"/>
                      <a:pt x="20204" y="94585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62"/>
              <p:cNvSpPr/>
              <p:nvPr/>
            </p:nvSpPr>
            <p:spPr>
              <a:xfrm>
                <a:off x="9138495" y="2831569"/>
                <a:ext cx="45632" cy="93290"/>
              </a:xfrm>
              <a:custGeom>
                <a:rect b="b" l="l" r="r" t="t"/>
                <a:pathLst>
                  <a:path extrusionOk="0" h="93290" w="45632">
                    <a:moveTo>
                      <a:pt x="20247" y="93291"/>
                    </a:moveTo>
                    <a:cubicBezTo>
                      <a:pt x="21672" y="93291"/>
                      <a:pt x="22838" y="92125"/>
                      <a:pt x="22838" y="90700"/>
                    </a:cubicBezTo>
                    <a:lnTo>
                      <a:pt x="22838" y="22448"/>
                    </a:lnTo>
                    <a:cubicBezTo>
                      <a:pt x="22838" y="10059"/>
                      <a:pt x="33070" y="0"/>
                      <a:pt x="45632" y="0"/>
                    </a:cubicBezTo>
                    <a:lnTo>
                      <a:pt x="25126" y="0"/>
                    </a:lnTo>
                    <a:cubicBezTo>
                      <a:pt x="12692" y="0"/>
                      <a:pt x="2633" y="10059"/>
                      <a:pt x="2633" y="22492"/>
                    </a:cubicBezTo>
                    <a:lnTo>
                      <a:pt x="2633" y="90700"/>
                    </a:lnTo>
                    <a:cubicBezTo>
                      <a:pt x="2633" y="92125"/>
                      <a:pt x="1468" y="93291"/>
                      <a:pt x="0" y="93291"/>
                    </a:cubicBezTo>
                    <a:lnTo>
                      <a:pt x="20247" y="93291"/>
                    </a:ln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62"/>
              <p:cNvSpPr/>
              <p:nvPr/>
            </p:nvSpPr>
            <p:spPr>
              <a:xfrm>
                <a:off x="9138495" y="3041893"/>
                <a:ext cx="45632" cy="93290"/>
              </a:xfrm>
              <a:custGeom>
                <a:rect b="b" l="l" r="r" t="t"/>
                <a:pathLst>
                  <a:path extrusionOk="0" h="93290" w="45632">
                    <a:moveTo>
                      <a:pt x="22838" y="70842"/>
                    </a:moveTo>
                    <a:lnTo>
                      <a:pt x="22838" y="2590"/>
                    </a:lnTo>
                    <a:cubicBezTo>
                      <a:pt x="22838" y="1166"/>
                      <a:pt x="21672" y="0"/>
                      <a:pt x="20247" y="0"/>
                    </a:cubicBezTo>
                    <a:lnTo>
                      <a:pt x="0" y="0"/>
                    </a:lnTo>
                    <a:cubicBezTo>
                      <a:pt x="1425" y="0"/>
                      <a:pt x="2633" y="1166"/>
                      <a:pt x="2633" y="2590"/>
                    </a:cubicBezTo>
                    <a:lnTo>
                      <a:pt x="2633" y="70799"/>
                    </a:lnTo>
                    <a:cubicBezTo>
                      <a:pt x="2633" y="83232"/>
                      <a:pt x="12692" y="93291"/>
                      <a:pt x="25126" y="93291"/>
                    </a:cubicBezTo>
                    <a:lnTo>
                      <a:pt x="45632" y="93291"/>
                    </a:lnTo>
                    <a:cubicBezTo>
                      <a:pt x="33027" y="93291"/>
                      <a:pt x="22838" y="83232"/>
                      <a:pt x="22838" y="70842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9" name="Google Shape;1329;p62"/>
            <p:cNvSpPr/>
            <p:nvPr/>
          </p:nvSpPr>
          <p:spPr>
            <a:xfrm>
              <a:off x="9067952" y="2851168"/>
              <a:ext cx="263866" cy="264416"/>
            </a:xfrm>
            <a:custGeom>
              <a:rect b="b" l="l" r="r" t="t"/>
              <a:pathLst>
                <a:path extrusionOk="0" h="264416" w="263866">
                  <a:moveTo>
                    <a:pt x="261276" y="93291"/>
                  </a:moveTo>
                  <a:lnTo>
                    <a:pt x="173162" y="93291"/>
                  </a:lnTo>
                  <a:cubicBezTo>
                    <a:pt x="171738" y="93291"/>
                    <a:pt x="170572" y="92125"/>
                    <a:pt x="170572" y="90700"/>
                  </a:cubicBezTo>
                  <a:lnTo>
                    <a:pt x="170572" y="2590"/>
                  </a:lnTo>
                  <a:cubicBezTo>
                    <a:pt x="170572" y="1166"/>
                    <a:pt x="169407" y="0"/>
                    <a:pt x="167982" y="0"/>
                  </a:cubicBezTo>
                  <a:lnTo>
                    <a:pt x="95885" y="0"/>
                  </a:lnTo>
                  <a:cubicBezTo>
                    <a:pt x="94460" y="0"/>
                    <a:pt x="93294" y="1166"/>
                    <a:pt x="93294" y="2590"/>
                  </a:cubicBezTo>
                  <a:lnTo>
                    <a:pt x="93294" y="90700"/>
                  </a:lnTo>
                  <a:cubicBezTo>
                    <a:pt x="93294" y="92125"/>
                    <a:pt x="92129" y="93291"/>
                    <a:pt x="90704" y="93291"/>
                  </a:cubicBezTo>
                  <a:lnTo>
                    <a:pt x="2590" y="93291"/>
                  </a:lnTo>
                  <a:cubicBezTo>
                    <a:pt x="1166" y="93291"/>
                    <a:pt x="0" y="94456"/>
                    <a:pt x="0" y="95881"/>
                  </a:cubicBezTo>
                  <a:lnTo>
                    <a:pt x="0" y="168579"/>
                  </a:lnTo>
                  <a:cubicBezTo>
                    <a:pt x="0" y="170004"/>
                    <a:pt x="1166" y="171169"/>
                    <a:pt x="2590" y="171169"/>
                  </a:cubicBezTo>
                  <a:lnTo>
                    <a:pt x="90704" y="171169"/>
                  </a:lnTo>
                  <a:cubicBezTo>
                    <a:pt x="92129" y="171169"/>
                    <a:pt x="93294" y="172335"/>
                    <a:pt x="93294" y="173760"/>
                  </a:cubicBezTo>
                  <a:lnTo>
                    <a:pt x="93294" y="261827"/>
                  </a:lnTo>
                  <a:cubicBezTo>
                    <a:pt x="93294" y="263251"/>
                    <a:pt x="94460" y="264417"/>
                    <a:pt x="95885" y="264417"/>
                  </a:cubicBezTo>
                  <a:lnTo>
                    <a:pt x="167982" y="264417"/>
                  </a:lnTo>
                  <a:cubicBezTo>
                    <a:pt x="169407" y="264417"/>
                    <a:pt x="170572" y="263251"/>
                    <a:pt x="170572" y="261827"/>
                  </a:cubicBezTo>
                  <a:lnTo>
                    <a:pt x="170572" y="173112"/>
                  </a:lnTo>
                  <a:cubicBezTo>
                    <a:pt x="170572" y="171688"/>
                    <a:pt x="171738" y="170522"/>
                    <a:pt x="173162" y="170522"/>
                  </a:cubicBezTo>
                  <a:lnTo>
                    <a:pt x="261276" y="170522"/>
                  </a:lnTo>
                  <a:cubicBezTo>
                    <a:pt x="262701" y="170522"/>
                    <a:pt x="263867" y="169356"/>
                    <a:pt x="263867" y="167932"/>
                  </a:cubicBezTo>
                  <a:lnTo>
                    <a:pt x="263867" y="95838"/>
                  </a:lnTo>
                  <a:cubicBezTo>
                    <a:pt x="263867" y="94456"/>
                    <a:pt x="262701" y="93291"/>
                    <a:pt x="261276" y="932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62"/>
            <p:cNvSpPr/>
            <p:nvPr/>
          </p:nvSpPr>
          <p:spPr>
            <a:xfrm>
              <a:off x="9158700" y="2851168"/>
              <a:ext cx="23615" cy="93290"/>
            </a:xfrm>
            <a:custGeom>
              <a:rect b="b" l="l" r="r" t="t"/>
              <a:pathLst>
                <a:path extrusionOk="0" h="93290" w="23615">
                  <a:moveTo>
                    <a:pt x="18434" y="93291"/>
                  </a:moveTo>
                  <a:cubicBezTo>
                    <a:pt x="19859" y="93291"/>
                    <a:pt x="21025" y="92125"/>
                    <a:pt x="21025" y="90700"/>
                  </a:cubicBezTo>
                  <a:lnTo>
                    <a:pt x="21025" y="2590"/>
                  </a:lnTo>
                  <a:cubicBezTo>
                    <a:pt x="21025" y="1166"/>
                    <a:pt x="22190" y="0"/>
                    <a:pt x="23615" y="0"/>
                  </a:cubicBezTo>
                  <a:lnTo>
                    <a:pt x="5181" y="0"/>
                  </a:lnTo>
                  <a:cubicBezTo>
                    <a:pt x="3756" y="0"/>
                    <a:pt x="2590" y="1166"/>
                    <a:pt x="2590" y="2590"/>
                  </a:cubicBezTo>
                  <a:lnTo>
                    <a:pt x="2590" y="90700"/>
                  </a:lnTo>
                  <a:cubicBezTo>
                    <a:pt x="2590" y="92125"/>
                    <a:pt x="1425" y="93291"/>
                    <a:pt x="0" y="93291"/>
                  </a:cubicBezTo>
                  <a:lnTo>
                    <a:pt x="18434" y="93291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62"/>
            <p:cNvSpPr/>
            <p:nvPr/>
          </p:nvSpPr>
          <p:spPr>
            <a:xfrm>
              <a:off x="9067434" y="2944458"/>
              <a:ext cx="21024" cy="77274"/>
            </a:xfrm>
            <a:custGeom>
              <a:rect b="b" l="l" r="r" t="t"/>
              <a:pathLst>
                <a:path extrusionOk="0" h="77274" w="21024">
                  <a:moveTo>
                    <a:pt x="18434" y="74684"/>
                  </a:moveTo>
                  <a:lnTo>
                    <a:pt x="18434" y="2590"/>
                  </a:lnTo>
                  <a:cubicBezTo>
                    <a:pt x="18434" y="1165"/>
                    <a:pt x="19600" y="0"/>
                    <a:pt x="21025" y="0"/>
                  </a:cubicBezTo>
                  <a:lnTo>
                    <a:pt x="2590" y="0"/>
                  </a:lnTo>
                  <a:cubicBezTo>
                    <a:pt x="1166" y="0"/>
                    <a:pt x="0" y="1165"/>
                    <a:pt x="0" y="2590"/>
                  </a:cubicBezTo>
                  <a:lnTo>
                    <a:pt x="0" y="74684"/>
                  </a:lnTo>
                  <a:cubicBezTo>
                    <a:pt x="0" y="76109"/>
                    <a:pt x="1166" y="77274"/>
                    <a:pt x="2590" y="77274"/>
                  </a:cubicBezTo>
                  <a:lnTo>
                    <a:pt x="21025" y="77274"/>
                  </a:lnTo>
                  <a:cubicBezTo>
                    <a:pt x="19600" y="77231"/>
                    <a:pt x="18434" y="76109"/>
                    <a:pt x="18434" y="74684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62"/>
            <p:cNvSpPr/>
            <p:nvPr/>
          </p:nvSpPr>
          <p:spPr>
            <a:xfrm>
              <a:off x="9158700" y="3022294"/>
              <a:ext cx="23615" cy="93290"/>
            </a:xfrm>
            <a:custGeom>
              <a:rect b="b" l="l" r="r" t="t"/>
              <a:pathLst>
                <a:path extrusionOk="0" h="93290" w="23615">
                  <a:moveTo>
                    <a:pt x="21025" y="90700"/>
                  </a:moveTo>
                  <a:lnTo>
                    <a:pt x="21025" y="2590"/>
                  </a:lnTo>
                  <a:cubicBezTo>
                    <a:pt x="21025" y="1166"/>
                    <a:pt x="19859" y="0"/>
                    <a:pt x="18434" y="0"/>
                  </a:cubicBezTo>
                  <a:lnTo>
                    <a:pt x="0" y="0"/>
                  </a:lnTo>
                  <a:cubicBezTo>
                    <a:pt x="1425" y="0"/>
                    <a:pt x="2590" y="1166"/>
                    <a:pt x="2590" y="2590"/>
                  </a:cubicBezTo>
                  <a:lnTo>
                    <a:pt x="2590" y="90700"/>
                  </a:lnTo>
                  <a:cubicBezTo>
                    <a:pt x="2590" y="92125"/>
                    <a:pt x="3756" y="93291"/>
                    <a:pt x="5181" y="93291"/>
                  </a:cubicBezTo>
                  <a:lnTo>
                    <a:pt x="23615" y="93291"/>
                  </a:lnTo>
                  <a:cubicBezTo>
                    <a:pt x="22190" y="93291"/>
                    <a:pt x="21025" y="92125"/>
                    <a:pt x="21025" y="9070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62"/>
          <p:cNvGrpSpPr/>
          <p:nvPr/>
        </p:nvGrpSpPr>
        <p:grpSpPr>
          <a:xfrm>
            <a:off x="7954188" y="2753203"/>
            <a:ext cx="253718" cy="361531"/>
            <a:chOff x="9092992" y="3312699"/>
            <a:chExt cx="213873" cy="304781"/>
          </a:xfrm>
        </p:grpSpPr>
        <p:sp>
          <p:nvSpPr>
            <p:cNvPr id="1334" name="Google Shape;1334;p62"/>
            <p:cNvSpPr/>
            <p:nvPr/>
          </p:nvSpPr>
          <p:spPr>
            <a:xfrm>
              <a:off x="9092992" y="3344818"/>
              <a:ext cx="213873" cy="272662"/>
            </a:xfrm>
            <a:custGeom>
              <a:rect b="b" l="l" r="r" t="t"/>
              <a:pathLst>
                <a:path extrusionOk="0" h="272662" w="213873">
                  <a:moveTo>
                    <a:pt x="191856" y="0"/>
                  </a:moveTo>
                  <a:lnTo>
                    <a:pt x="139618" y="0"/>
                  </a:lnTo>
                  <a:lnTo>
                    <a:pt x="139618" y="9066"/>
                  </a:lnTo>
                  <a:cubicBezTo>
                    <a:pt x="139618" y="12908"/>
                    <a:pt x="136510" y="16016"/>
                    <a:pt x="132667" y="16016"/>
                  </a:cubicBezTo>
                  <a:lnTo>
                    <a:pt x="81206" y="16016"/>
                  </a:lnTo>
                  <a:cubicBezTo>
                    <a:pt x="77364" y="16016"/>
                    <a:pt x="74256" y="12908"/>
                    <a:pt x="74256" y="9066"/>
                  </a:cubicBezTo>
                  <a:lnTo>
                    <a:pt x="74256" y="0"/>
                  </a:lnTo>
                  <a:lnTo>
                    <a:pt x="22018" y="0"/>
                  </a:lnTo>
                  <a:cubicBezTo>
                    <a:pt x="9843" y="0"/>
                    <a:pt x="0" y="9843"/>
                    <a:pt x="0" y="22017"/>
                  </a:cubicBezTo>
                  <a:lnTo>
                    <a:pt x="0" y="250645"/>
                  </a:lnTo>
                  <a:cubicBezTo>
                    <a:pt x="0" y="262819"/>
                    <a:pt x="9843" y="272662"/>
                    <a:pt x="22018" y="272662"/>
                  </a:cubicBezTo>
                  <a:lnTo>
                    <a:pt x="191856" y="272662"/>
                  </a:lnTo>
                  <a:cubicBezTo>
                    <a:pt x="204030" y="272662"/>
                    <a:pt x="213874" y="262819"/>
                    <a:pt x="213874" y="250645"/>
                  </a:cubicBezTo>
                  <a:lnTo>
                    <a:pt x="213874" y="22017"/>
                  </a:lnTo>
                  <a:cubicBezTo>
                    <a:pt x="213874" y="9843"/>
                    <a:pt x="204030" y="0"/>
                    <a:pt x="1918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62"/>
            <p:cNvSpPr/>
            <p:nvPr/>
          </p:nvSpPr>
          <p:spPr>
            <a:xfrm>
              <a:off x="9093035" y="3344775"/>
              <a:ext cx="40365" cy="272662"/>
            </a:xfrm>
            <a:custGeom>
              <a:rect b="b" l="l" r="r" t="t"/>
              <a:pathLst>
                <a:path extrusionOk="0" h="272662" w="40365">
                  <a:moveTo>
                    <a:pt x="18391" y="250646"/>
                  </a:moveTo>
                  <a:lnTo>
                    <a:pt x="18391" y="22060"/>
                  </a:lnTo>
                  <a:cubicBezTo>
                    <a:pt x="18391" y="9886"/>
                    <a:pt x="28235" y="0"/>
                    <a:pt x="40366" y="0"/>
                  </a:cubicBezTo>
                  <a:lnTo>
                    <a:pt x="22018" y="0"/>
                  </a:lnTo>
                  <a:cubicBezTo>
                    <a:pt x="9844" y="0"/>
                    <a:pt x="0" y="9843"/>
                    <a:pt x="0" y="22017"/>
                  </a:cubicBezTo>
                  <a:lnTo>
                    <a:pt x="0" y="250646"/>
                  </a:lnTo>
                  <a:cubicBezTo>
                    <a:pt x="0" y="262820"/>
                    <a:pt x="9844" y="272662"/>
                    <a:pt x="22018" y="272662"/>
                  </a:cubicBezTo>
                  <a:lnTo>
                    <a:pt x="40366" y="272662"/>
                  </a:lnTo>
                  <a:cubicBezTo>
                    <a:pt x="28235" y="272705"/>
                    <a:pt x="18391" y="262820"/>
                    <a:pt x="18391" y="250646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62"/>
            <p:cNvSpPr/>
            <p:nvPr/>
          </p:nvSpPr>
          <p:spPr>
            <a:xfrm>
              <a:off x="9110261" y="3362043"/>
              <a:ext cx="178818" cy="237608"/>
            </a:xfrm>
            <a:custGeom>
              <a:rect b="b" l="l" r="r" t="t"/>
              <a:pathLst>
                <a:path extrusionOk="0" h="237608" w="178818">
                  <a:moveTo>
                    <a:pt x="149979" y="0"/>
                  </a:moveTo>
                  <a:lnTo>
                    <a:pt x="4619" y="0"/>
                  </a:lnTo>
                  <a:cubicBezTo>
                    <a:pt x="2072" y="0"/>
                    <a:pt x="0" y="2072"/>
                    <a:pt x="0" y="4619"/>
                  </a:cubicBezTo>
                  <a:lnTo>
                    <a:pt x="0" y="232989"/>
                  </a:lnTo>
                  <a:cubicBezTo>
                    <a:pt x="0" y="235536"/>
                    <a:pt x="2072" y="237608"/>
                    <a:pt x="4619" y="237608"/>
                  </a:cubicBezTo>
                  <a:lnTo>
                    <a:pt x="174199" y="237608"/>
                  </a:lnTo>
                  <a:cubicBezTo>
                    <a:pt x="176746" y="237608"/>
                    <a:pt x="178818" y="235536"/>
                    <a:pt x="178818" y="232989"/>
                  </a:cubicBezTo>
                  <a:lnTo>
                    <a:pt x="178818" y="28795"/>
                  </a:lnTo>
                  <a:lnTo>
                    <a:pt x="1499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62"/>
            <p:cNvSpPr/>
            <p:nvPr/>
          </p:nvSpPr>
          <p:spPr>
            <a:xfrm>
              <a:off x="9110261" y="3362043"/>
              <a:ext cx="23010" cy="237608"/>
            </a:xfrm>
            <a:custGeom>
              <a:rect b="b" l="l" r="r" t="t"/>
              <a:pathLst>
                <a:path extrusionOk="0" h="237608" w="23010">
                  <a:moveTo>
                    <a:pt x="18391" y="232989"/>
                  </a:moveTo>
                  <a:lnTo>
                    <a:pt x="18391" y="4619"/>
                  </a:lnTo>
                  <a:cubicBezTo>
                    <a:pt x="18391" y="2072"/>
                    <a:pt x="20464" y="0"/>
                    <a:pt x="23011" y="0"/>
                  </a:cubicBezTo>
                  <a:lnTo>
                    <a:pt x="4619" y="0"/>
                  </a:lnTo>
                  <a:cubicBezTo>
                    <a:pt x="2072" y="0"/>
                    <a:pt x="0" y="2072"/>
                    <a:pt x="0" y="4619"/>
                  </a:cubicBezTo>
                  <a:lnTo>
                    <a:pt x="0" y="232989"/>
                  </a:lnTo>
                  <a:cubicBezTo>
                    <a:pt x="0" y="235536"/>
                    <a:pt x="2072" y="237608"/>
                    <a:pt x="4619" y="237608"/>
                  </a:cubicBezTo>
                  <a:lnTo>
                    <a:pt x="23011" y="237608"/>
                  </a:lnTo>
                  <a:cubicBezTo>
                    <a:pt x="20420" y="237608"/>
                    <a:pt x="18391" y="235536"/>
                    <a:pt x="18391" y="232989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62"/>
            <p:cNvSpPr/>
            <p:nvPr/>
          </p:nvSpPr>
          <p:spPr>
            <a:xfrm>
              <a:off x="9260240" y="3362043"/>
              <a:ext cx="28838" cy="28837"/>
            </a:xfrm>
            <a:custGeom>
              <a:rect b="b" l="l" r="r" t="t"/>
              <a:pathLst>
                <a:path extrusionOk="0" h="28837" w="28838">
                  <a:moveTo>
                    <a:pt x="24176" y="0"/>
                  </a:moveTo>
                  <a:lnTo>
                    <a:pt x="0" y="0"/>
                  </a:lnTo>
                  <a:lnTo>
                    <a:pt x="28839" y="28838"/>
                  </a:lnTo>
                  <a:lnTo>
                    <a:pt x="28839" y="4662"/>
                  </a:lnTo>
                  <a:cubicBezTo>
                    <a:pt x="28795" y="2072"/>
                    <a:pt x="26723" y="0"/>
                    <a:pt x="24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62"/>
            <p:cNvSpPr/>
            <p:nvPr/>
          </p:nvSpPr>
          <p:spPr>
            <a:xfrm>
              <a:off x="9260499" y="3362302"/>
              <a:ext cx="28838" cy="28837"/>
            </a:xfrm>
            <a:custGeom>
              <a:rect b="b" l="l" r="r" t="t"/>
              <a:pathLst>
                <a:path extrusionOk="0" h="28837" w="28838">
                  <a:moveTo>
                    <a:pt x="4662" y="28838"/>
                  </a:moveTo>
                  <a:lnTo>
                    <a:pt x="28839" y="28838"/>
                  </a:lnTo>
                  <a:lnTo>
                    <a:pt x="0" y="0"/>
                  </a:lnTo>
                  <a:lnTo>
                    <a:pt x="0" y="24175"/>
                  </a:lnTo>
                  <a:cubicBezTo>
                    <a:pt x="43" y="26765"/>
                    <a:pt x="2116" y="28838"/>
                    <a:pt x="4662" y="28838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62"/>
            <p:cNvSpPr/>
            <p:nvPr/>
          </p:nvSpPr>
          <p:spPr>
            <a:xfrm>
              <a:off x="9260542" y="3362345"/>
              <a:ext cx="22449" cy="28794"/>
            </a:xfrm>
            <a:custGeom>
              <a:rect b="b" l="l" r="r" t="t"/>
              <a:pathLst>
                <a:path extrusionOk="0" h="28794" w="22449">
                  <a:moveTo>
                    <a:pt x="17830" y="24175"/>
                  </a:moveTo>
                  <a:lnTo>
                    <a:pt x="17830" y="17829"/>
                  </a:lnTo>
                  <a:lnTo>
                    <a:pt x="0" y="0"/>
                  </a:lnTo>
                  <a:lnTo>
                    <a:pt x="0" y="24175"/>
                  </a:lnTo>
                  <a:cubicBezTo>
                    <a:pt x="0" y="26722"/>
                    <a:pt x="2073" y="28794"/>
                    <a:pt x="4619" y="28794"/>
                  </a:cubicBezTo>
                  <a:lnTo>
                    <a:pt x="22449" y="28794"/>
                  </a:lnTo>
                  <a:cubicBezTo>
                    <a:pt x="19902" y="28794"/>
                    <a:pt x="17830" y="26722"/>
                    <a:pt x="17830" y="24175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62"/>
            <p:cNvSpPr/>
            <p:nvPr/>
          </p:nvSpPr>
          <p:spPr>
            <a:xfrm>
              <a:off x="9172125" y="3395284"/>
              <a:ext cx="55332" cy="8936"/>
            </a:xfrm>
            <a:custGeom>
              <a:rect b="b" l="l" r="r" t="t"/>
              <a:pathLst>
                <a:path extrusionOk="0" h="8936" w="55332">
                  <a:moveTo>
                    <a:pt x="50857" y="8936"/>
                  </a:moveTo>
                  <a:lnTo>
                    <a:pt x="4663" y="8936"/>
                  </a:lnTo>
                  <a:cubicBezTo>
                    <a:pt x="2203" y="8936"/>
                    <a:pt x="44" y="7037"/>
                    <a:pt x="1" y="4576"/>
                  </a:cubicBezTo>
                  <a:cubicBezTo>
                    <a:pt x="-42" y="2072"/>
                    <a:pt x="1943" y="0"/>
                    <a:pt x="4447" y="0"/>
                  </a:cubicBezTo>
                  <a:lnTo>
                    <a:pt x="50685" y="0"/>
                  </a:lnTo>
                  <a:cubicBezTo>
                    <a:pt x="52973" y="0"/>
                    <a:pt x="55045" y="1641"/>
                    <a:pt x="55304" y="3929"/>
                  </a:cubicBezTo>
                  <a:cubicBezTo>
                    <a:pt x="55606" y="6648"/>
                    <a:pt x="53491" y="8936"/>
                    <a:pt x="50857" y="89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62"/>
            <p:cNvSpPr/>
            <p:nvPr/>
          </p:nvSpPr>
          <p:spPr>
            <a:xfrm>
              <a:off x="9126319" y="3433784"/>
              <a:ext cx="147046" cy="96463"/>
            </a:xfrm>
            <a:custGeom>
              <a:rect b="b" l="l" r="r" t="t"/>
              <a:pathLst>
                <a:path extrusionOk="0" h="96463" w="147046">
                  <a:moveTo>
                    <a:pt x="139360" y="44084"/>
                  </a:moveTo>
                  <a:lnTo>
                    <a:pt x="112464" y="44084"/>
                  </a:lnTo>
                  <a:lnTo>
                    <a:pt x="97613" y="4627"/>
                  </a:lnTo>
                  <a:cubicBezTo>
                    <a:pt x="95152" y="-1849"/>
                    <a:pt x="85654" y="-1417"/>
                    <a:pt x="83842" y="5231"/>
                  </a:cubicBezTo>
                  <a:lnTo>
                    <a:pt x="68127" y="62432"/>
                  </a:lnTo>
                  <a:cubicBezTo>
                    <a:pt x="67911" y="63252"/>
                    <a:pt x="66745" y="63295"/>
                    <a:pt x="66443" y="62518"/>
                  </a:cubicBezTo>
                  <a:lnTo>
                    <a:pt x="54139" y="29881"/>
                  </a:lnTo>
                  <a:cubicBezTo>
                    <a:pt x="51980" y="24140"/>
                    <a:pt x="43994" y="23579"/>
                    <a:pt x="41015" y="28932"/>
                  </a:cubicBezTo>
                  <a:lnTo>
                    <a:pt x="32510" y="44084"/>
                  </a:lnTo>
                  <a:lnTo>
                    <a:pt x="7470" y="44084"/>
                  </a:lnTo>
                  <a:cubicBezTo>
                    <a:pt x="3498" y="44084"/>
                    <a:pt x="45" y="47149"/>
                    <a:pt x="2" y="51078"/>
                  </a:cubicBezTo>
                  <a:cubicBezTo>
                    <a:pt x="-85" y="55093"/>
                    <a:pt x="3196" y="58331"/>
                    <a:pt x="7254" y="58331"/>
                  </a:cubicBezTo>
                  <a:lnTo>
                    <a:pt x="36827" y="58331"/>
                  </a:lnTo>
                  <a:cubicBezTo>
                    <a:pt x="36827" y="58331"/>
                    <a:pt x="41878" y="57122"/>
                    <a:pt x="43174" y="54834"/>
                  </a:cubicBezTo>
                  <a:lnTo>
                    <a:pt x="45159" y="51208"/>
                  </a:lnTo>
                  <a:cubicBezTo>
                    <a:pt x="45505" y="50560"/>
                    <a:pt x="46498" y="50603"/>
                    <a:pt x="46757" y="51337"/>
                  </a:cubicBezTo>
                  <a:lnTo>
                    <a:pt x="61694" y="91744"/>
                  </a:lnTo>
                  <a:cubicBezTo>
                    <a:pt x="64155" y="98349"/>
                    <a:pt x="73653" y="97917"/>
                    <a:pt x="75466" y="91097"/>
                  </a:cubicBezTo>
                  <a:lnTo>
                    <a:pt x="91181" y="32946"/>
                  </a:lnTo>
                  <a:cubicBezTo>
                    <a:pt x="91397" y="32126"/>
                    <a:pt x="92562" y="32083"/>
                    <a:pt x="92864" y="32860"/>
                  </a:cubicBezTo>
                  <a:lnTo>
                    <a:pt x="100635" y="53841"/>
                  </a:lnTo>
                  <a:cubicBezTo>
                    <a:pt x="101671" y="56690"/>
                    <a:pt x="107413" y="58935"/>
                    <a:pt x="107413" y="58935"/>
                  </a:cubicBezTo>
                  <a:lnTo>
                    <a:pt x="139619" y="58935"/>
                  </a:lnTo>
                  <a:cubicBezTo>
                    <a:pt x="143764" y="58935"/>
                    <a:pt x="147131" y="55525"/>
                    <a:pt x="147045" y="51380"/>
                  </a:cubicBezTo>
                  <a:cubicBezTo>
                    <a:pt x="146959" y="47279"/>
                    <a:pt x="143462" y="44084"/>
                    <a:pt x="139360" y="440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62"/>
            <p:cNvSpPr/>
            <p:nvPr/>
          </p:nvSpPr>
          <p:spPr>
            <a:xfrm>
              <a:off x="9158829" y="3458720"/>
              <a:ext cx="19945" cy="19148"/>
            </a:xfrm>
            <a:custGeom>
              <a:rect b="b" l="l" r="r" t="t"/>
              <a:pathLst>
                <a:path extrusionOk="0" h="19148" w="19945">
                  <a:moveTo>
                    <a:pt x="8505" y="3736"/>
                  </a:moveTo>
                  <a:lnTo>
                    <a:pt x="0" y="19148"/>
                  </a:lnTo>
                  <a:lnTo>
                    <a:pt x="6994" y="19148"/>
                  </a:lnTo>
                  <a:cubicBezTo>
                    <a:pt x="8980" y="19148"/>
                    <a:pt x="10836" y="18069"/>
                    <a:pt x="11829" y="16299"/>
                  </a:cubicBezTo>
                  <a:lnTo>
                    <a:pt x="18737" y="3736"/>
                  </a:lnTo>
                  <a:cubicBezTo>
                    <a:pt x="19082" y="3089"/>
                    <a:pt x="19514" y="2571"/>
                    <a:pt x="19946" y="2096"/>
                  </a:cubicBezTo>
                  <a:cubicBezTo>
                    <a:pt x="16751" y="-1099"/>
                    <a:pt x="10922" y="-710"/>
                    <a:pt x="8505" y="37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62"/>
            <p:cNvSpPr/>
            <p:nvPr/>
          </p:nvSpPr>
          <p:spPr>
            <a:xfrm>
              <a:off x="9126406" y="3477868"/>
              <a:ext cx="17486" cy="14246"/>
            </a:xfrm>
            <a:custGeom>
              <a:rect b="b" l="l" r="r" t="t"/>
              <a:pathLst>
                <a:path extrusionOk="0" h="14246" w="17486">
                  <a:moveTo>
                    <a:pt x="10104" y="6993"/>
                  </a:moveTo>
                  <a:cubicBezTo>
                    <a:pt x="10190" y="3065"/>
                    <a:pt x="13557" y="0"/>
                    <a:pt x="17486" y="0"/>
                  </a:cubicBezTo>
                  <a:lnTo>
                    <a:pt x="7384" y="0"/>
                  </a:lnTo>
                  <a:cubicBezTo>
                    <a:pt x="3455" y="0"/>
                    <a:pt x="88" y="3065"/>
                    <a:pt x="2" y="6993"/>
                  </a:cubicBezTo>
                  <a:cubicBezTo>
                    <a:pt x="-85" y="11008"/>
                    <a:pt x="3153" y="14246"/>
                    <a:pt x="7125" y="14246"/>
                  </a:cubicBezTo>
                  <a:lnTo>
                    <a:pt x="17227" y="14246"/>
                  </a:lnTo>
                  <a:cubicBezTo>
                    <a:pt x="13255" y="14246"/>
                    <a:pt x="10017" y="11008"/>
                    <a:pt x="10104" y="6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62"/>
            <p:cNvSpPr/>
            <p:nvPr/>
          </p:nvSpPr>
          <p:spPr>
            <a:xfrm>
              <a:off x="9171392" y="3353046"/>
              <a:ext cx="56426" cy="28596"/>
            </a:xfrm>
            <a:custGeom>
              <a:rect b="b" l="l" r="r" t="t"/>
              <a:pathLst>
                <a:path extrusionOk="0" h="28596" w="56426">
                  <a:moveTo>
                    <a:pt x="45244" y="28596"/>
                  </a:moveTo>
                  <a:lnTo>
                    <a:pt x="4663" y="28596"/>
                  </a:lnTo>
                  <a:cubicBezTo>
                    <a:pt x="2073" y="28596"/>
                    <a:pt x="0" y="26524"/>
                    <a:pt x="0" y="23934"/>
                  </a:cubicBezTo>
                  <a:lnTo>
                    <a:pt x="0" y="3126"/>
                  </a:lnTo>
                  <a:cubicBezTo>
                    <a:pt x="0" y="2608"/>
                    <a:pt x="216" y="2090"/>
                    <a:pt x="605" y="1701"/>
                  </a:cubicBezTo>
                  <a:cubicBezTo>
                    <a:pt x="4404" y="-1882"/>
                    <a:pt x="8894" y="751"/>
                    <a:pt x="8894" y="4464"/>
                  </a:cubicBezTo>
                  <a:lnTo>
                    <a:pt x="8894" y="18710"/>
                  </a:lnTo>
                  <a:cubicBezTo>
                    <a:pt x="8894" y="19228"/>
                    <a:pt x="9325" y="19660"/>
                    <a:pt x="9844" y="19660"/>
                  </a:cubicBezTo>
                  <a:lnTo>
                    <a:pt x="45201" y="19660"/>
                  </a:lnTo>
                  <a:cubicBezTo>
                    <a:pt x="46453" y="19660"/>
                    <a:pt x="47489" y="18624"/>
                    <a:pt x="47489" y="17372"/>
                  </a:cubicBezTo>
                  <a:lnTo>
                    <a:pt x="47489" y="4680"/>
                  </a:lnTo>
                  <a:cubicBezTo>
                    <a:pt x="47489" y="2219"/>
                    <a:pt x="49389" y="61"/>
                    <a:pt x="51850" y="18"/>
                  </a:cubicBezTo>
                  <a:cubicBezTo>
                    <a:pt x="54354" y="-26"/>
                    <a:pt x="56426" y="1960"/>
                    <a:pt x="56426" y="4464"/>
                  </a:cubicBezTo>
                  <a:lnTo>
                    <a:pt x="56426" y="17372"/>
                  </a:lnTo>
                  <a:cubicBezTo>
                    <a:pt x="56469" y="23545"/>
                    <a:pt x="51418" y="28596"/>
                    <a:pt x="45244" y="285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62"/>
            <p:cNvSpPr/>
            <p:nvPr/>
          </p:nvSpPr>
          <p:spPr>
            <a:xfrm>
              <a:off x="9184516" y="3312699"/>
              <a:ext cx="30867" cy="19038"/>
            </a:xfrm>
            <a:custGeom>
              <a:rect b="b" l="l" r="r" t="t"/>
              <a:pathLst>
                <a:path extrusionOk="0" h="19038" w="30867">
                  <a:moveTo>
                    <a:pt x="30868" y="19038"/>
                  </a:moveTo>
                  <a:lnTo>
                    <a:pt x="30868" y="11310"/>
                  </a:lnTo>
                  <a:cubicBezTo>
                    <a:pt x="30868" y="5094"/>
                    <a:pt x="25946" y="0"/>
                    <a:pt x="19946" y="0"/>
                  </a:cubicBezTo>
                  <a:lnTo>
                    <a:pt x="10922" y="0"/>
                  </a:lnTo>
                  <a:cubicBezTo>
                    <a:pt x="4922" y="0"/>
                    <a:pt x="0" y="5094"/>
                    <a:pt x="0" y="11310"/>
                  </a:cubicBezTo>
                  <a:lnTo>
                    <a:pt x="0" y="19038"/>
                  </a:lnTo>
                  <a:lnTo>
                    <a:pt x="30868" y="19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62"/>
            <p:cNvSpPr/>
            <p:nvPr/>
          </p:nvSpPr>
          <p:spPr>
            <a:xfrm>
              <a:off x="9184473" y="3312699"/>
              <a:ext cx="24650" cy="19038"/>
            </a:xfrm>
            <a:custGeom>
              <a:rect b="b" l="l" r="r" t="t"/>
              <a:pathLst>
                <a:path extrusionOk="0" h="19038" w="24650">
                  <a:moveTo>
                    <a:pt x="24651" y="1122"/>
                  </a:moveTo>
                  <a:cubicBezTo>
                    <a:pt x="23226" y="432"/>
                    <a:pt x="21629" y="0"/>
                    <a:pt x="19945" y="0"/>
                  </a:cubicBezTo>
                  <a:lnTo>
                    <a:pt x="10922" y="0"/>
                  </a:lnTo>
                  <a:cubicBezTo>
                    <a:pt x="4921" y="0"/>
                    <a:pt x="0" y="5094"/>
                    <a:pt x="0" y="11310"/>
                  </a:cubicBezTo>
                  <a:lnTo>
                    <a:pt x="0" y="19038"/>
                  </a:lnTo>
                  <a:lnTo>
                    <a:pt x="18434" y="19038"/>
                  </a:lnTo>
                  <a:lnTo>
                    <a:pt x="18434" y="11310"/>
                  </a:lnTo>
                  <a:cubicBezTo>
                    <a:pt x="18434" y="6821"/>
                    <a:pt x="20981" y="2979"/>
                    <a:pt x="24651" y="1122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62"/>
            <p:cNvSpPr/>
            <p:nvPr/>
          </p:nvSpPr>
          <p:spPr>
            <a:xfrm>
              <a:off x="9166039" y="3331133"/>
              <a:ext cx="67736" cy="30866"/>
            </a:xfrm>
            <a:custGeom>
              <a:rect b="b" l="l" r="r" t="t"/>
              <a:pathLst>
                <a:path extrusionOk="0" h="30866" w="67736">
                  <a:moveTo>
                    <a:pt x="60786" y="0"/>
                  </a:moveTo>
                  <a:lnTo>
                    <a:pt x="6951" y="0"/>
                  </a:lnTo>
                  <a:cubicBezTo>
                    <a:pt x="3108" y="0"/>
                    <a:pt x="0" y="3108"/>
                    <a:pt x="0" y="6950"/>
                  </a:cubicBezTo>
                  <a:lnTo>
                    <a:pt x="0" y="23916"/>
                  </a:lnTo>
                  <a:cubicBezTo>
                    <a:pt x="0" y="27758"/>
                    <a:pt x="3108" y="30867"/>
                    <a:pt x="6951" y="30867"/>
                  </a:cubicBezTo>
                  <a:lnTo>
                    <a:pt x="60786" y="30867"/>
                  </a:lnTo>
                  <a:cubicBezTo>
                    <a:pt x="64628" y="30867"/>
                    <a:pt x="67736" y="27758"/>
                    <a:pt x="67736" y="23916"/>
                  </a:cubicBezTo>
                  <a:lnTo>
                    <a:pt x="67736" y="6950"/>
                  </a:lnTo>
                  <a:cubicBezTo>
                    <a:pt x="67736" y="3152"/>
                    <a:pt x="64628" y="0"/>
                    <a:pt x="60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62"/>
            <p:cNvSpPr/>
            <p:nvPr/>
          </p:nvSpPr>
          <p:spPr>
            <a:xfrm>
              <a:off x="9166082" y="3331133"/>
              <a:ext cx="25384" cy="30867"/>
            </a:xfrm>
            <a:custGeom>
              <a:rect b="b" l="l" r="r" t="t"/>
              <a:pathLst>
                <a:path extrusionOk="0" h="30867" w="25384">
                  <a:moveTo>
                    <a:pt x="18391" y="23916"/>
                  </a:moveTo>
                  <a:lnTo>
                    <a:pt x="18391" y="6994"/>
                  </a:lnTo>
                  <a:cubicBezTo>
                    <a:pt x="18391" y="3152"/>
                    <a:pt x="21543" y="0"/>
                    <a:pt x="25385" y="0"/>
                  </a:cubicBezTo>
                  <a:lnTo>
                    <a:pt x="6951" y="0"/>
                  </a:lnTo>
                  <a:cubicBezTo>
                    <a:pt x="3108" y="0"/>
                    <a:pt x="0" y="3108"/>
                    <a:pt x="0" y="6950"/>
                  </a:cubicBezTo>
                  <a:lnTo>
                    <a:pt x="0" y="23916"/>
                  </a:lnTo>
                  <a:cubicBezTo>
                    <a:pt x="0" y="27758"/>
                    <a:pt x="3108" y="30867"/>
                    <a:pt x="6951" y="30867"/>
                  </a:cubicBezTo>
                  <a:lnTo>
                    <a:pt x="25385" y="30867"/>
                  </a:lnTo>
                  <a:cubicBezTo>
                    <a:pt x="21543" y="30910"/>
                    <a:pt x="18391" y="27758"/>
                    <a:pt x="18391" y="23916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50" name="Google Shape;1350;p62"/>
            <p:cNvGrpSpPr/>
            <p:nvPr/>
          </p:nvGrpSpPr>
          <p:grpSpPr>
            <a:xfrm>
              <a:off x="9171997" y="3433071"/>
              <a:ext cx="71923" cy="97141"/>
              <a:chOff x="9171997" y="3433071"/>
              <a:chExt cx="71923" cy="97141"/>
            </a:xfrm>
          </p:grpSpPr>
          <p:sp>
            <p:nvSpPr>
              <p:cNvPr id="1351" name="Google Shape;1351;p62"/>
              <p:cNvSpPr/>
              <p:nvPr/>
            </p:nvSpPr>
            <p:spPr>
              <a:xfrm>
                <a:off x="9171997" y="3482243"/>
                <a:ext cx="27759" cy="47969"/>
              </a:xfrm>
              <a:custGeom>
                <a:rect b="b" l="l" r="r" t="t"/>
                <a:pathLst>
                  <a:path extrusionOk="0" h="47969" w="27759">
                    <a:moveTo>
                      <a:pt x="26119" y="43285"/>
                    </a:moveTo>
                    <a:lnTo>
                      <a:pt x="11138" y="2878"/>
                    </a:lnTo>
                    <a:cubicBezTo>
                      <a:pt x="8850" y="-3252"/>
                      <a:pt x="0" y="2317"/>
                      <a:pt x="0" y="2317"/>
                    </a:cubicBezTo>
                    <a:lnTo>
                      <a:pt x="0" y="2317"/>
                    </a:lnTo>
                    <a:cubicBezTo>
                      <a:pt x="345" y="2274"/>
                      <a:pt x="734" y="2490"/>
                      <a:pt x="906" y="2878"/>
                    </a:cubicBezTo>
                    <a:lnTo>
                      <a:pt x="3454" y="9742"/>
                    </a:lnTo>
                    <a:lnTo>
                      <a:pt x="15844" y="43242"/>
                    </a:lnTo>
                    <a:cubicBezTo>
                      <a:pt x="17830" y="48552"/>
                      <a:pt x="24306" y="49329"/>
                      <a:pt x="27759" y="45875"/>
                    </a:cubicBezTo>
                    <a:cubicBezTo>
                      <a:pt x="27069" y="45228"/>
                      <a:pt x="26508" y="44321"/>
                      <a:pt x="26119" y="432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62"/>
              <p:cNvSpPr/>
              <p:nvPr/>
            </p:nvSpPr>
            <p:spPr>
              <a:xfrm>
                <a:off x="9193540" y="3433071"/>
                <a:ext cx="28665" cy="67712"/>
              </a:xfrm>
              <a:custGeom>
                <a:rect b="b" l="l" r="r" t="t"/>
                <a:pathLst>
                  <a:path extrusionOk="0" h="67712" w="28665">
                    <a:moveTo>
                      <a:pt x="16578" y="5339"/>
                    </a:moveTo>
                    <a:cubicBezTo>
                      <a:pt x="14851" y="11772"/>
                      <a:pt x="2720" y="56669"/>
                      <a:pt x="863" y="63489"/>
                    </a:cubicBezTo>
                    <a:cubicBezTo>
                      <a:pt x="734" y="63921"/>
                      <a:pt x="388" y="64137"/>
                      <a:pt x="0" y="64137"/>
                    </a:cubicBezTo>
                    <a:lnTo>
                      <a:pt x="0" y="64137"/>
                    </a:lnTo>
                    <a:cubicBezTo>
                      <a:pt x="0" y="64137"/>
                      <a:pt x="8634" y="72598"/>
                      <a:pt x="11095" y="63489"/>
                    </a:cubicBezTo>
                    <a:lnTo>
                      <a:pt x="26810" y="5339"/>
                    </a:lnTo>
                    <a:cubicBezTo>
                      <a:pt x="27155" y="4001"/>
                      <a:pt x="27846" y="2922"/>
                      <a:pt x="28666" y="2058"/>
                    </a:cubicBezTo>
                    <a:cubicBezTo>
                      <a:pt x="25083" y="-1568"/>
                      <a:pt x="18132" y="-359"/>
                      <a:pt x="16578" y="53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62"/>
              <p:cNvSpPr/>
              <p:nvPr/>
            </p:nvSpPr>
            <p:spPr>
              <a:xfrm>
                <a:off x="9218320" y="3463473"/>
                <a:ext cx="25600" cy="28640"/>
              </a:xfrm>
              <a:custGeom>
                <a:rect b="b" l="l" r="r" t="t"/>
                <a:pathLst>
                  <a:path extrusionOk="0" h="28640" w="25600">
                    <a:moveTo>
                      <a:pt x="18866" y="23935"/>
                    </a:moveTo>
                    <a:lnTo>
                      <a:pt x="11095" y="2955"/>
                    </a:lnTo>
                    <a:cubicBezTo>
                      <a:pt x="8764" y="-3348"/>
                      <a:pt x="0" y="2393"/>
                      <a:pt x="0" y="2393"/>
                    </a:cubicBezTo>
                    <a:lnTo>
                      <a:pt x="0" y="2393"/>
                    </a:lnTo>
                    <a:cubicBezTo>
                      <a:pt x="345" y="2393"/>
                      <a:pt x="691" y="2566"/>
                      <a:pt x="820" y="2955"/>
                    </a:cubicBezTo>
                    <a:lnTo>
                      <a:pt x="7685" y="21518"/>
                    </a:lnTo>
                    <a:lnTo>
                      <a:pt x="8548" y="23892"/>
                    </a:lnTo>
                    <a:cubicBezTo>
                      <a:pt x="9584" y="26741"/>
                      <a:pt x="12304" y="28641"/>
                      <a:pt x="15326" y="28641"/>
                    </a:cubicBezTo>
                    <a:lnTo>
                      <a:pt x="25601" y="28641"/>
                    </a:lnTo>
                    <a:cubicBezTo>
                      <a:pt x="22622" y="28641"/>
                      <a:pt x="19902" y="26784"/>
                      <a:pt x="18866" y="239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54" name="Google Shape;1354;p62"/>
          <p:cNvGrpSpPr/>
          <p:nvPr/>
        </p:nvGrpSpPr>
        <p:grpSpPr>
          <a:xfrm>
            <a:off x="7900628" y="3906392"/>
            <a:ext cx="360846" cy="360884"/>
            <a:chOff x="9047834" y="4284873"/>
            <a:chExt cx="304178" cy="304235"/>
          </a:xfrm>
        </p:grpSpPr>
        <p:sp>
          <p:nvSpPr>
            <p:cNvPr id="1355" name="Google Shape;1355;p62"/>
            <p:cNvSpPr/>
            <p:nvPr/>
          </p:nvSpPr>
          <p:spPr>
            <a:xfrm>
              <a:off x="9047834" y="4284911"/>
              <a:ext cx="304178" cy="304197"/>
            </a:xfrm>
            <a:custGeom>
              <a:rect b="b" l="l" r="r" t="t"/>
              <a:pathLst>
                <a:path extrusionOk="0" h="304197" w="304178">
                  <a:moveTo>
                    <a:pt x="289511" y="14700"/>
                  </a:moveTo>
                  <a:cubicBezTo>
                    <a:pt x="269910" y="-4900"/>
                    <a:pt x="238136" y="-4900"/>
                    <a:pt x="218536" y="14700"/>
                  </a:cubicBezTo>
                  <a:lnTo>
                    <a:pt x="72054" y="161176"/>
                  </a:lnTo>
                  <a:cubicBezTo>
                    <a:pt x="63419" y="169810"/>
                    <a:pt x="59534" y="182070"/>
                    <a:pt x="61563" y="194071"/>
                  </a:cubicBezTo>
                  <a:cubicBezTo>
                    <a:pt x="61563" y="194114"/>
                    <a:pt x="61563" y="194114"/>
                    <a:pt x="61563" y="194158"/>
                  </a:cubicBezTo>
                  <a:cubicBezTo>
                    <a:pt x="62254" y="198302"/>
                    <a:pt x="60829" y="202532"/>
                    <a:pt x="57850" y="205511"/>
                  </a:cubicBezTo>
                  <a:lnTo>
                    <a:pt x="8419" y="254941"/>
                  </a:lnTo>
                  <a:cubicBezTo>
                    <a:pt x="-2806" y="266165"/>
                    <a:pt x="-2806" y="284556"/>
                    <a:pt x="8419" y="295780"/>
                  </a:cubicBezTo>
                  <a:cubicBezTo>
                    <a:pt x="19643" y="307004"/>
                    <a:pt x="38034" y="307004"/>
                    <a:pt x="49259" y="295780"/>
                  </a:cubicBezTo>
                  <a:lnTo>
                    <a:pt x="98691" y="246350"/>
                  </a:lnTo>
                  <a:cubicBezTo>
                    <a:pt x="101670" y="243372"/>
                    <a:pt x="105901" y="241947"/>
                    <a:pt x="110045" y="242638"/>
                  </a:cubicBezTo>
                  <a:cubicBezTo>
                    <a:pt x="110088" y="242638"/>
                    <a:pt x="110088" y="242638"/>
                    <a:pt x="110131" y="242638"/>
                  </a:cubicBezTo>
                  <a:cubicBezTo>
                    <a:pt x="122176" y="244667"/>
                    <a:pt x="134437" y="240738"/>
                    <a:pt x="143028" y="232147"/>
                  </a:cubicBezTo>
                  <a:lnTo>
                    <a:pt x="289511" y="85671"/>
                  </a:lnTo>
                  <a:cubicBezTo>
                    <a:pt x="309067" y="66029"/>
                    <a:pt x="309067" y="34256"/>
                    <a:pt x="289511" y="147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62"/>
            <p:cNvSpPr/>
            <p:nvPr/>
          </p:nvSpPr>
          <p:spPr>
            <a:xfrm>
              <a:off x="9047834" y="4284873"/>
              <a:ext cx="263434" cy="304197"/>
            </a:xfrm>
            <a:custGeom>
              <a:rect b="b" l="l" r="r" t="t"/>
              <a:pathLst>
                <a:path extrusionOk="0" h="304197" w="263434">
                  <a:moveTo>
                    <a:pt x="27241" y="295775"/>
                  </a:moveTo>
                  <a:cubicBezTo>
                    <a:pt x="16017" y="284551"/>
                    <a:pt x="16017" y="266160"/>
                    <a:pt x="27241" y="254936"/>
                  </a:cubicBezTo>
                  <a:lnTo>
                    <a:pt x="76673" y="205506"/>
                  </a:lnTo>
                  <a:cubicBezTo>
                    <a:pt x="79652" y="202528"/>
                    <a:pt x="81077" y="198297"/>
                    <a:pt x="80386" y="194153"/>
                  </a:cubicBezTo>
                  <a:cubicBezTo>
                    <a:pt x="80386" y="194110"/>
                    <a:pt x="80386" y="194110"/>
                    <a:pt x="80386" y="194066"/>
                  </a:cubicBezTo>
                  <a:cubicBezTo>
                    <a:pt x="78357" y="182022"/>
                    <a:pt x="82285" y="169762"/>
                    <a:pt x="90877" y="161171"/>
                  </a:cubicBezTo>
                  <a:lnTo>
                    <a:pt x="237359" y="14695"/>
                  </a:lnTo>
                  <a:cubicBezTo>
                    <a:pt x="244741" y="7313"/>
                    <a:pt x="253894" y="2693"/>
                    <a:pt x="263435" y="880"/>
                  </a:cubicBezTo>
                  <a:cubicBezTo>
                    <a:pt x="247677" y="-2098"/>
                    <a:pt x="230754" y="2477"/>
                    <a:pt x="218536" y="14695"/>
                  </a:cubicBezTo>
                  <a:lnTo>
                    <a:pt x="72054" y="161171"/>
                  </a:lnTo>
                  <a:cubicBezTo>
                    <a:pt x="63419" y="169805"/>
                    <a:pt x="59534" y="182065"/>
                    <a:pt x="61563" y="194066"/>
                  </a:cubicBezTo>
                  <a:cubicBezTo>
                    <a:pt x="61563" y="194110"/>
                    <a:pt x="61563" y="194110"/>
                    <a:pt x="61563" y="194153"/>
                  </a:cubicBezTo>
                  <a:cubicBezTo>
                    <a:pt x="62254" y="198297"/>
                    <a:pt x="60829" y="202528"/>
                    <a:pt x="57850" y="205506"/>
                  </a:cubicBezTo>
                  <a:lnTo>
                    <a:pt x="8419" y="254936"/>
                  </a:lnTo>
                  <a:cubicBezTo>
                    <a:pt x="-2806" y="266160"/>
                    <a:pt x="-2806" y="284551"/>
                    <a:pt x="8419" y="295775"/>
                  </a:cubicBezTo>
                  <a:cubicBezTo>
                    <a:pt x="16448" y="303805"/>
                    <a:pt x="28148" y="306093"/>
                    <a:pt x="38250" y="302639"/>
                  </a:cubicBezTo>
                  <a:cubicBezTo>
                    <a:pt x="34235" y="301258"/>
                    <a:pt x="30436" y="298970"/>
                    <a:pt x="27241" y="295775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62"/>
            <p:cNvSpPr/>
            <p:nvPr/>
          </p:nvSpPr>
          <p:spPr>
            <a:xfrm>
              <a:off x="9185682" y="4325200"/>
              <a:ext cx="126029" cy="126024"/>
            </a:xfrm>
            <a:custGeom>
              <a:rect b="b" l="l" r="r" t="t"/>
              <a:pathLst>
                <a:path extrusionOk="0" h="126024" w="126029">
                  <a:moveTo>
                    <a:pt x="123342" y="2687"/>
                  </a:moveTo>
                  <a:cubicBezTo>
                    <a:pt x="119759" y="-896"/>
                    <a:pt x="113930" y="-896"/>
                    <a:pt x="110347" y="2687"/>
                  </a:cubicBezTo>
                  <a:lnTo>
                    <a:pt x="0" y="113030"/>
                  </a:lnTo>
                  <a:lnTo>
                    <a:pt x="12995" y="126024"/>
                  </a:lnTo>
                  <a:lnTo>
                    <a:pt x="123342" y="15681"/>
                  </a:lnTo>
                  <a:cubicBezTo>
                    <a:pt x="126925" y="12098"/>
                    <a:pt x="126925" y="6270"/>
                    <a:pt x="123342" y="26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62"/>
            <p:cNvSpPr/>
            <p:nvPr/>
          </p:nvSpPr>
          <p:spPr>
            <a:xfrm>
              <a:off x="9185682" y="4325243"/>
              <a:ext cx="124378" cy="120671"/>
            </a:xfrm>
            <a:custGeom>
              <a:rect b="b" l="l" r="r" t="t"/>
              <a:pathLst>
                <a:path extrusionOk="0" h="120671" w="124378">
                  <a:moveTo>
                    <a:pt x="15326" y="112987"/>
                  </a:moveTo>
                  <a:lnTo>
                    <a:pt x="124378" y="3939"/>
                  </a:lnTo>
                  <a:cubicBezTo>
                    <a:pt x="124076" y="3508"/>
                    <a:pt x="123730" y="3076"/>
                    <a:pt x="123342" y="2687"/>
                  </a:cubicBezTo>
                  <a:cubicBezTo>
                    <a:pt x="119759" y="-896"/>
                    <a:pt x="113930" y="-896"/>
                    <a:pt x="110347" y="2687"/>
                  </a:cubicBezTo>
                  <a:lnTo>
                    <a:pt x="0" y="113030"/>
                  </a:lnTo>
                  <a:lnTo>
                    <a:pt x="7642" y="120671"/>
                  </a:lnTo>
                  <a:lnTo>
                    <a:pt x="15326" y="112987"/>
                  </a:ln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62"/>
            <p:cNvSpPr/>
            <p:nvPr/>
          </p:nvSpPr>
          <p:spPr>
            <a:xfrm>
              <a:off x="9067769" y="4437669"/>
              <a:ext cx="131512" cy="131506"/>
            </a:xfrm>
            <a:custGeom>
              <a:rect b="b" l="l" r="r" t="t"/>
              <a:pathLst>
                <a:path extrusionOk="0" h="131506" w="131512">
                  <a:moveTo>
                    <a:pt x="118518" y="0"/>
                  </a:moveTo>
                  <a:lnTo>
                    <a:pt x="2687" y="115825"/>
                  </a:lnTo>
                  <a:cubicBezTo>
                    <a:pt x="-896" y="119408"/>
                    <a:pt x="-896" y="125236"/>
                    <a:pt x="2687" y="128820"/>
                  </a:cubicBezTo>
                  <a:cubicBezTo>
                    <a:pt x="6271" y="132403"/>
                    <a:pt x="12099" y="132403"/>
                    <a:pt x="15682" y="128820"/>
                  </a:cubicBezTo>
                  <a:lnTo>
                    <a:pt x="131513" y="12994"/>
                  </a:lnTo>
                  <a:lnTo>
                    <a:pt x="118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62"/>
            <p:cNvSpPr/>
            <p:nvPr/>
          </p:nvSpPr>
          <p:spPr>
            <a:xfrm>
              <a:off x="9067769" y="4437669"/>
              <a:ext cx="126159" cy="131506"/>
            </a:xfrm>
            <a:custGeom>
              <a:rect b="b" l="l" r="r" t="t"/>
              <a:pathLst>
                <a:path extrusionOk="0" h="131506" w="126159">
                  <a:moveTo>
                    <a:pt x="17970" y="115825"/>
                  </a:moveTo>
                  <a:lnTo>
                    <a:pt x="126159" y="7641"/>
                  </a:lnTo>
                  <a:lnTo>
                    <a:pt x="118518" y="0"/>
                  </a:lnTo>
                  <a:lnTo>
                    <a:pt x="2687" y="115825"/>
                  </a:lnTo>
                  <a:cubicBezTo>
                    <a:pt x="-896" y="119408"/>
                    <a:pt x="-896" y="125236"/>
                    <a:pt x="2687" y="128820"/>
                  </a:cubicBezTo>
                  <a:cubicBezTo>
                    <a:pt x="6271" y="132403"/>
                    <a:pt x="12099" y="132403"/>
                    <a:pt x="15682" y="128820"/>
                  </a:cubicBezTo>
                  <a:lnTo>
                    <a:pt x="16934" y="127568"/>
                  </a:lnTo>
                  <a:cubicBezTo>
                    <a:pt x="14430" y="123941"/>
                    <a:pt x="14776" y="119020"/>
                    <a:pt x="17970" y="1158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1" name="Google Shape;1361;p62"/>
            <p:cNvGrpSpPr/>
            <p:nvPr/>
          </p:nvGrpSpPr>
          <p:grpSpPr>
            <a:xfrm>
              <a:off x="9175861" y="4359552"/>
              <a:ext cx="157167" cy="157204"/>
              <a:chOff x="9175861" y="4359552"/>
              <a:chExt cx="157167" cy="157204"/>
            </a:xfrm>
          </p:grpSpPr>
          <p:sp>
            <p:nvSpPr>
              <p:cNvPr id="1362" name="Google Shape;1362;p62"/>
              <p:cNvSpPr/>
              <p:nvPr/>
            </p:nvSpPr>
            <p:spPr>
              <a:xfrm>
                <a:off x="9217133" y="4468551"/>
                <a:ext cx="14311" cy="14316"/>
              </a:xfrm>
              <a:custGeom>
                <a:rect b="b" l="l" r="r" t="t"/>
                <a:pathLst>
                  <a:path extrusionOk="0" h="14316" w="14311">
                    <a:moveTo>
                      <a:pt x="1360" y="1322"/>
                    </a:moveTo>
                    <a:cubicBezTo>
                      <a:pt x="-453" y="3092"/>
                      <a:pt x="-453" y="6028"/>
                      <a:pt x="1360" y="7797"/>
                    </a:cubicBezTo>
                    <a:lnTo>
                      <a:pt x="7836" y="14316"/>
                    </a:lnTo>
                    <a:lnTo>
                      <a:pt x="14312" y="7841"/>
                    </a:lnTo>
                    <a:lnTo>
                      <a:pt x="7836" y="1365"/>
                    </a:lnTo>
                    <a:cubicBezTo>
                      <a:pt x="6065" y="-448"/>
                      <a:pt x="3173" y="-448"/>
                      <a:pt x="1360" y="1322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62"/>
              <p:cNvSpPr/>
              <p:nvPr/>
            </p:nvSpPr>
            <p:spPr>
              <a:xfrm>
                <a:off x="9175861" y="4494934"/>
                <a:ext cx="21780" cy="21822"/>
              </a:xfrm>
              <a:custGeom>
                <a:rect b="b" l="l" r="r" t="t"/>
                <a:pathLst>
                  <a:path extrusionOk="0" h="21822" w="21780">
                    <a:moveTo>
                      <a:pt x="7835" y="1360"/>
                    </a:moveTo>
                    <a:cubicBezTo>
                      <a:pt x="6023" y="-453"/>
                      <a:pt x="3130" y="-453"/>
                      <a:pt x="1360" y="1360"/>
                    </a:cubicBezTo>
                    <a:cubicBezTo>
                      <a:pt x="-453" y="3130"/>
                      <a:pt x="-453" y="6066"/>
                      <a:pt x="1360" y="7835"/>
                    </a:cubicBezTo>
                    <a:lnTo>
                      <a:pt x="15305" y="21823"/>
                    </a:lnTo>
                    <a:lnTo>
                      <a:pt x="21780" y="15347"/>
                    </a:lnTo>
                    <a:lnTo>
                      <a:pt x="7835" y="1360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62"/>
              <p:cNvSpPr/>
              <p:nvPr/>
            </p:nvSpPr>
            <p:spPr>
              <a:xfrm>
                <a:off x="9234056" y="4451629"/>
                <a:ext cx="14311" cy="14316"/>
              </a:xfrm>
              <a:custGeom>
                <a:rect b="b" l="l" r="r" t="t"/>
                <a:pathLst>
                  <a:path extrusionOk="0" h="14316" w="14311">
                    <a:moveTo>
                      <a:pt x="1360" y="1322"/>
                    </a:moveTo>
                    <a:cubicBezTo>
                      <a:pt x="-453" y="3092"/>
                      <a:pt x="-453" y="6028"/>
                      <a:pt x="1360" y="7798"/>
                    </a:cubicBezTo>
                    <a:lnTo>
                      <a:pt x="7836" y="14316"/>
                    </a:lnTo>
                    <a:lnTo>
                      <a:pt x="14312" y="7841"/>
                    </a:lnTo>
                    <a:lnTo>
                      <a:pt x="7836" y="1365"/>
                    </a:lnTo>
                    <a:cubicBezTo>
                      <a:pt x="6065" y="-448"/>
                      <a:pt x="3173" y="-448"/>
                      <a:pt x="1360" y="1322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62"/>
              <p:cNvSpPr/>
              <p:nvPr/>
            </p:nvSpPr>
            <p:spPr>
              <a:xfrm>
                <a:off x="9200253" y="4485480"/>
                <a:ext cx="14311" cy="14353"/>
              </a:xfrm>
              <a:custGeom>
                <a:rect b="b" l="l" r="r" t="t"/>
                <a:pathLst>
                  <a:path extrusionOk="0" h="14353" w="14311">
                    <a:moveTo>
                      <a:pt x="7835" y="1360"/>
                    </a:moveTo>
                    <a:cubicBezTo>
                      <a:pt x="6066" y="-453"/>
                      <a:pt x="3130" y="-453"/>
                      <a:pt x="1360" y="1360"/>
                    </a:cubicBezTo>
                    <a:cubicBezTo>
                      <a:pt x="-453" y="3130"/>
                      <a:pt x="-453" y="6065"/>
                      <a:pt x="1360" y="7835"/>
                    </a:cubicBezTo>
                    <a:lnTo>
                      <a:pt x="7835" y="14354"/>
                    </a:lnTo>
                    <a:lnTo>
                      <a:pt x="14311" y="7878"/>
                    </a:lnTo>
                    <a:lnTo>
                      <a:pt x="7835" y="1360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62"/>
              <p:cNvSpPr/>
              <p:nvPr/>
            </p:nvSpPr>
            <p:spPr>
              <a:xfrm>
                <a:off x="9311248" y="4359552"/>
                <a:ext cx="21780" cy="21822"/>
              </a:xfrm>
              <a:custGeom>
                <a:rect b="b" l="l" r="r" t="t"/>
                <a:pathLst>
                  <a:path extrusionOk="0" h="21822" w="21780">
                    <a:moveTo>
                      <a:pt x="7836" y="1360"/>
                    </a:moveTo>
                    <a:cubicBezTo>
                      <a:pt x="6065" y="-453"/>
                      <a:pt x="3130" y="-453"/>
                      <a:pt x="1360" y="1360"/>
                    </a:cubicBezTo>
                    <a:cubicBezTo>
                      <a:pt x="-453" y="3173"/>
                      <a:pt x="-453" y="6065"/>
                      <a:pt x="1360" y="7835"/>
                    </a:cubicBezTo>
                    <a:lnTo>
                      <a:pt x="15304" y="21822"/>
                    </a:lnTo>
                    <a:lnTo>
                      <a:pt x="21780" y="15347"/>
                    </a:lnTo>
                    <a:lnTo>
                      <a:pt x="7836" y="1360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62"/>
              <p:cNvSpPr/>
              <p:nvPr/>
            </p:nvSpPr>
            <p:spPr>
              <a:xfrm>
                <a:off x="9284870" y="4400861"/>
                <a:ext cx="14311" cy="14316"/>
              </a:xfrm>
              <a:custGeom>
                <a:rect b="b" l="l" r="r" t="t"/>
                <a:pathLst>
                  <a:path extrusionOk="0" h="14316" w="14311">
                    <a:moveTo>
                      <a:pt x="1360" y="1322"/>
                    </a:moveTo>
                    <a:cubicBezTo>
                      <a:pt x="-453" y="3092"/>
                      <a:pt x="-453" y="6028"/>
                      <a:pt x="1360" y="7797"/>
                    </a:cubicBezTo>
                    <a:lnTo>
                      <a:pt x="7835" y="14316"/>
                    </a:lnTo>
                    <a:lnTo>
                      <a:pt x="14311" y="7841"/>
                    </a:lnTo>
                    <a:lnTo>
                      <a:pt x="7835" y="1365"/>
                    </a:lnTo>
                    <a:cubicBezTo>
                      <a:pt x="6023" y="-448"/>
                      <a:pt x="3130" y="-448"/>
                      <a:pt x="1360" y="1322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62"/>
              <p:cNvSpPr/>
              <p:nvPr/>
            </p:nvSpPr>
            <p:spPr>
              <a:xfrm>
                <a:off x="9301782" y="4383986"/>
                <a:ext cx="14279" cy="14310"/>
              </a:xfrm>
              <a:custGeom>
                <a:rect b="b" l="l" r="r" t="t"/>
                <a:pathLst>
                  <a:path extrusionOk="0" h="14310" w="14279">
                    <a:moveTo>
                      <a:pt x="1328" y="7792"/>
                    </a:moveTo>
                    <a:lnTo>
                      <a:pt x="7804" y="14311"/>
                    </a:lnTo>
                    <a:lnTo>
                      <a:pt x="14279" y="7835"/>
                    </a:lnTo>
                    <a:lnTo>
                      <a:pt x="7804" y="1360"/>
                    </a:lnTo>
                    <a:cubicBezTo>
                      <a:pt x="6033" y="-453"/>
                      <a:pt x="3098" y="-453"/>
                      <a:pt x="1328" y="1360"/>
                    </a:cubicBezTo>
                    <a:cubicBezTo>
                      <a:pt x="-443" y="3087"/>
                      <a:pt x="-443" y="5979"/>
                      <a:pt x="1328" y="7792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62"/>
              <p:cNvSpPr/>
              <p:nvPr/>
            </p:nvSpPr>
            <p:spPr>
              <a:xfrm>
                <a:off x="9243554" y="4427243"/>
                <a:ext cx="21780" cy="21822"/>
              </a:xfrm>
              <a:custGeom>
                <a:rect b="b" l="l" r="r" t="t"/>
                <a:pathLst>
                  <a:path extrusionOk="0" h="21822" w="21780">
                    <a:moveTo>
                      <a:pt x="7836" y="1360"/>
                    </a:moveTo>
                    <a:cubicBezTo>
                      <a:pt x="6022" y="-453"/>
                      <a:pt x="3130" y="-453"/>
                      <a:pt x="1360" y="1360"/>
                    </a:cubicBezTo>
                    <a:cubicBezTo>
                      <a:pt x="-453" y="3130"/>
                      <a:pt x="-453" y="6066"/>
                      <a:pt x="1360" y="7835"/>
                    </a:cubicBezTo>
                    <a:lnTo>
                      <a:pt x="15304" y="21823"/>
                    </a:lnTo>
                    <a:lnTo>
                      <a:pt x="21780" y="15347"/>
                    </a:lnTo>
                    <a:lnTo>
                      <a:pt x="7836" y="1360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62"/>
              <p:cNvSpPr/>
              <p:nvPr/>
            </p:nvSpPr>
            <p:spPr>
              <a:xfrm>
                <a:off x="9267946" y="4417789"/>
                <a:ext cx="14311" cy="14354"/>
              </a:xfrm>
              <a:custGeom>
                <a:rect b="b" l="l" r="r" t="t"/>
                <a:pathLst>
                  <a:path extrusionOk="0" h="14354" w="14311">
                    <a:moveTo>
                      <a:pt x="7836" y="1360"/>
                    </a:moveTo>
                    <a:cubicBezTo>
                      <a:pt x="6065" y="-453"/>
                      <a:pt x="3130" y="-453"/>
                      <a:pt x="1360" y="1360"/>
                    </a:cubicBezTo>
                    <a:cubicBezTo>
                      <a:pt x="-453" y="3130"/>
                      <a:pt x="-453" y="6065"/>
                      <a:pt x="1360" y="7835"/>
                    </a:cubicBezTo>
                    <a:lnTo>
                      <a:pt x="7836" y="14354"/>
                    </a:lnTo>
                    <a:lnTo>
                      <a:pt x="14312" y="7879"/>
                    </a:lnTo>
                    <a:lnTo>
                      <a:pt x="7836" y="1360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1" name="Google Shape;1371;p62"/>
          <p:cNvGrpSpPr/>
          <p:nvPr/>
        </p:nvGrpSpPr>
        <p:grpSpPr>
          <a:xfrm>
            <a:off x="7157204" y="3906311"/>
            <a:ext cx="283679" cy="361019"/>
            <a:chOff x="8421151" y="4284803"/>
            <a:chExt cx="239129" cy="304349"/>
          </a:xfrm>
        </p:grpSpPr>
        <p:sp>
          <p:nvSpPr>
            <p:cNvPr id="1372" name="Google Shape;1372;p62"/>
            <p:cNvSpPr/>
            <p:nvPr/>
          </p:nvSpPr>
          <p:spPr>
            <a:xfrm>
              <a:off x="8421151" y="4435726"/>
              <a:ext cx="110563" cy="153296"/>
            </a:xfrm>
            <a:custGeom>
              <a:rect b="b" l="l" r="r" t="t"/>
              <a:pathLst>
                <a:path extrusionOk="0" h="153296" w="110563">
                  <a:moveTo>
                    <a:pt x="0" y="0"/>
                  </a:moveTo>
                  <a:lnTo>
                    <a:pt x="0" y="84398"/>
                  </a:lnTo>
                  <a:cubicBezTo>
                    <a:pt x="0" y="122474"/>
                    <a:pt x="30868" y="153297"/>
                    <a:pt x="68903" y="153297"/>
                  </a:cubicBezTo>
                  <a:cubicBezTo>
                    <a:pt x="81077" y="153297"/>
                    <a:pt x="93769" y="149498"/>
                    <a:pt x="103699" y="143972"/>
                  </a:cubicBezTo>
                  <a:cubicBezTo>
                    <a:pt x="83408" y="132446"/>
                    <a:pt x="71579" y="111249"/>
                    <a:pt x="71579" y="86254"/>
                  </a:cubicBezTo>
                  <a:cubicBezTo>
                    <a:pt x="71579" y="60049"/>
                    <a:pt x="86603" y="37385"/>
                    <a:pt x="108491" y="26377"/>
                  </a:cubicBezTo>
                  <a:cubicBezTo>
                    <a:pt x="108232" y="24046"/>
                    <a:pt x="108103" y="21628"/>
                    <a:pt x="108103" y="19254"/>
                  </a:cubicBezTo>
                  <a:cubicBezTo>
                    <a:pt x="108103" y="12994"/>
                    <a:pt x="108966" y="5742"/>
                    <a:pt x="110563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62"/>
            <p:cNvSpPr/>
            <p:nvPr/>
          </p:nvSpPr>
          <p:spPr>
            <a:xfrm>
              <a:off x="8421151" y="4435726"/>
              <a:ext cx="78832" cy="153296"/>
            </a:xfrm>
            <a:custGeom>
              <a:rect b="b" l="l" r="r" t="t"/>
              <a:pathLst>
                <a:path extrusionOk="0" h="153296" w="78832">
                  <a:moveTo>
                    <a:pt x="18434" y="84398"/>
                  </a:moveTo>
                  <a:lnTo>
                    <a:pt x="18434" y="0"/>
                  </a:lnTo>
                  <a:lnTo>
                    <a:pt x="0" y="0"/>
                  </a:lnTo>
                  <a:lnTo>
                    <a:pt x="0" y="84398"/>
                  </a:lnTo>
                  <a:cubicBezTo>
                    <a:pt x="0" y="122474"/>
                    <a:pt x="31300" y="153297"/>
                    <a:pt x="69895" y="153297"/>
                  </a:cubicBezTo>
                  <a:cubicBezTo>
                    <a:pt x="72874" y="153297"/>
                    <a:pt x="75853" y="153081"/>
                    <a:pt x="78832" y="152649"/>
                  </a:cubicBezTo>
                  <a:cubicBezTo>
                    <a:pt x="44726" y="148116"/>
                    <a:pt x="18434" y="119279"/>
                    <a:pt x="18434" y="8439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62"/>
            <p:cNvSpPr/>
            <p:nvPr/>
          </p:nvSpPr>
          <p:spPr>
            <a:xfrm>
              <a:off x="8421151" y="4284823"/>
              <a:ext cx="137847" cy="152715"/>
            </a:xfrm>
            <a:custGeom>
              <a:rect b="b" l="l" r="r" t="t"/>
              <a:pathLst>
                <a:path extrusionOk="0" h="152715" w="137847">
                  <a:moveTo>
                    <a:pt x="109354" y="152672"/>
                  </a:moveTo>
                  <a:cubicBezTo>
                    <a:pt x="114017" y="135879"/>
                    <a:pt x="123213" y="123015"/>
                    <a:pt x="137848" y="114294"/>
                  </a:cubicBezTo>
                  <a:lnTo>
                    <a:pt x="137848" y="69656"/>
                  </a:lnTo>
                  <a:cubicBezTo>
                    <a:pt x="137848" y="32185"/>
                    <a:pt x="108232" y="1016"/>
                    <a:pt x="70759" y="23"/>
                  </a:cubicBezTo>
                  <a:cubicBezTo>
                    <a:pt x="31861" y="-970"/>
                    <a:pt x="0" y="30242"/>
                    <a:pt x="0" y="68922"/>
                  </a:cubicBezTo>
                  <a:lnTo>
                    <a:pt x="0" y="152716"/>
                  </a:lnTo>
                  <a:lnTo>
                    <a:pt x="109354" y="1527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62"/>
            <p:cNvSpPr/>
            <p:nvPr/>
          </p:nvSpPr>
          <p:spPr>
            <a:xfrm>
              <a:off x="8421151" y="4284803"/>
              <a:ext cx="79134" cy="152736"/>
            </a:xfrm>
            <a:custGeom>
              <a:rect b="b" l="l" r="r" t="t"/>
              <a:pathLst>
                <a:path extrusionOk="0" h="152736" w="79134">
                  <a:moveTo>
                    <a:pt x="79134" y="605"/>
                  </a:moveTo>
                  <a:cubicBezTo>
                    <a:pt x="70284" y="-561"/>
                    <a:pt x="60959" y="-86"/>
                    <a:pt x="51418" y="2418"/>
                  </a:cubicBezTo>
                  <a:cubicBezTo>
                    <a:pt x="20982" y="10361"/>
                    <a:pt x="0" y="38206"/>
                    <a:pt x="0" y="69677"/>
                  </a:cubicBezTo>
                  <a:lnTo>
                    <a:pt x="0" y="152736"/>
                  </a:lnTo>
                  <a:lnTo>
                    <a:pt x="18434" y="152736"/>
                  </a:lnTo>
                  <a:lnTo>
                    <a:pt x="18434" y="68900"/>
                  </a:lnTo>
                  <a:cubicBezTo>
                    <a:pt x="18434" y="33932"/>
                    <a:pt x="44856" y="5051"/>
                    <a:pt x="79134" y="605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62"/>
            <p:cNvSpPr/>
            <p:nvPr/>
          </p:nvSpPr>
          <p:spPr>
            <a:xfrm>
              <a:off x="8489665" y="4455066"/>
              <a:ext cx="134091" cy="134086"/>
            </a:xfrm>
            <a:custGeom>
              <a:rect b="b" l="l" r="r" t="t"/>
              <a:pathLst>
                <a:path extrusionOk="0" h="134086" w="134091">
                  <a:moveTo>
                    <a:pt x="134092" y="67043"/>
                  </a:moveTo>
                  <a:cubicBezTo>
                    <a:pt x="134092" y="104083"/>
                    <a:pt x="104087" y="134087"/>
                    <a:pt x="67046" y="134087"/>
                  </a:cubicBezTo>
                  <a:cubicBezTo>
                    <a:pt x="30004" y="134087"/>
                    <a:pt x="0" y="104083"/>
                    <a:pt x="0" y="67043"/>
                  </a:cubicBezTo>
                  <a:cubicBezTo>
                    <a:pt x="0" y="30003"/>
                    <a:pt x="30004" y="0"/>
                    <a:pt x="67046" y="0"/>
                  </a:cubicBezTo>
                  <a:cubicBezTo>
                    <a:pt x="104087" y="43"/>
                    <a:pt x="134092" y="30047"/>
                    <a:pt x="134092" y="670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62"/>
            <p:cNvSpPr/>
            <p:nvPr/>
          </p:nvSpPr>
          <p:spPr>
            <a:xfrm>
              <a:off x="8489665" y="4455066"/>
              <a:ext cx="76284" cy="134086"/>
            </a:xfrm>
            <a:custGeom>
              <a:rect b="b" l="l" r="r" t="t"/>
              <a:pathLst>
                <a:path extrusionOk="0" h="134086" w="76284">
                  <a:moveTo>
                    <a:pt x="18521" y="67043"/>
                  </a:moveTo>
                  <a:cubicBezTo>
                    <a:pt x="18521" y="33155"/>
                    <a:pt x="43647" y="5137"/>
                    <a:pt x="76285" y="648"/>
                  </a:cubicBezTo>
                  <a:cubicBezTo>
                    <a:pt x="73263" y="216"/>
                    <a:pt x="70154" y="0"/>
                    <a:pt x="67046" y="0"/>
                  </a:cubicBezTo>
                  <a:cubicBezTo>
                    <a:pt x="30004" y="0"/>
                    <a:pt x="0" y="30003"/>
                    <a:pt x="0" y="67043"/>
                  </a:cubicBezTo>
                  <a:cubicBezTo>
                    <a:pt x="0" y="104083"/>
                    <a:pt x="30004" y="134087"/>
                    <a:pt x="67046" y="134087"/>
                  </a:cubicBezTo>
                  <a:cubicBezTo>
                    <a:pt x="70197" y="134087"/>
                    <a:pt x="73263" y="133871"/>
                    <a:pt x="76285" y="133439"/>
                  </a:cubicBezTo>
                  <a:cubicBezTo>
                    <a:pt x="43647" y="128949"/>
                    <a:pt x="18521" y="100932"/>
                    <a:pt x="18521" y="67043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62"/>
            <p:cNvSpPr/>
            <p:nvPr/>
          </p:nvSpPr>
          <p:spPr>
            <a:xfrm>
              <a:off x="8505984" y="4471384"/>
              <a:ext cx="101453" cy="101449"/>
            </a:xfrm>
            <a:custGeom>
              <a:rect b="b" l="l" r="r" t="t"/>
              <a:pathLst>
                <a:path extrusionOk="0" h="101449" w="101453">
                  <a:moveTo>
                    <a:pt x="101454" y="50725"/>
                  </a:moveTo>
                  <a:cubicBezTo>
                    <a:pt x="101454" y="78742"/>
                    <a:pt x="78746" y="101450"/>
                    <a:pt x="50727" y="101450"/>
                  </a:cubicBezTo>
                  <a:cubicBezTo>
                    <a:pt x="22709" y="101450"/>
                    <a:pt x="0" y="78742"/>
                    <a:pt x="0" y="50725"/>
                  </a:cubicBezTo>
                  <a:cubicBezTo>
                    <a:pt x="0" y="22708"/>
                    <a:pt x="22709" y="0"/>
                    <a:pt x="50727" y="0"/>
                  </a:cubicBezTo>
                  <a:cubicBezTo>
                    <a:pt x="78746" y="0"/>
                    <a:pt x="101454" y="22708"/>
                    <a:pt x="101454" y="507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62"/>
            <p:cNvSpPr/>
            <p:nvPr/>
          </p:nvSpPr>
          <p:spPr>
            <a:xfrm>
              <a:off x="8505897" y="4471428"/>
              <a:ext cx="50727" cy="101449"/>
            </a:xfrm>
            <a:custGeom>
              <a:rect b="b" l="l" r="r" t="t"/>
              <a:pathLst>
                <a:path extrusionOk="0" h="101449" w="50727">
                  <a:moveTo>
                    <a:pt x="50727" y="101450"/>
                  </a:moveTo>
                  <a:lnTo>
                    <a:pt x="50727" y="0"/>
                  </a:lnTo>
                  <a:cubicBezTo>
                    <a:pt x="22709" y="0"/>
                    <a:pt x="0" y="22707"/>
                    <a:pt x="0" y="50725"/>
                  </a:cubicBezTo>
                  <a:cubicBezTo>
                    <a:pt x="-43" y="78699"/>
                    <a:pt x="22709" y="101450"/>
                    <a:pt x="50727" y="101450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62"/>
            <p:cNvSpPr/>
            <p:nvPr/>
          </p:nvSpPr>
          <p:spPr>
            <a:xfrm>
              <a:off x="8505984" y="4471384"/>
              <a:ext cx="49734" cy="101449"/>
            </a:xfrm>
            <a:custGeom>
              <a:rect b="b" l="l" r="r" t="t"/>
              <a:pathLst>
                <a:path extrusionOk="0" h="101449" w="49734">
                  <a:moveTo>
                    <a:pt x="18521" y="50725"/>
                  </a:moveTo>
                  <a:cubicBezTo>
                    <a:pt x="18521" y="28579"/>
                    <a:pt x="31213" y="9368"/>
                    <a:pt x="49734" y="0"/>
                  </a:cubicBezTo>
                  <a:cubicBezTo>
                    <a:pt x="22191" y="518"/>
                    <a:pt x="0" y="23010"/>
                    <a:pt x="0" y="50725"/>
                  </a:cubicBezTo>
                  <a:cubicBezTo>
                    <a:pt x="0" y="78397"/>
                    <a:pt x="22191" y="100889"/>
                    <a:pt x="49734" y="101450"/>
                  </a:cubicBezTo>
                  <a:cubicBezTo>
                    <a:pt x="31213" y="92082"/>
                    <a:pt x="18521" y="72914"/>
                    <a:pt x="18521" y="50725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62"/>
            <p:cNvSpPr/>
            <p:nvPr/>
          </p:nvSpPr>
          <p:spPr>
            <a:xfrm>
              <a:off x="8526188" y="4388066"/>
              <a:ext cx="134092" cy="134086"/>
            </a:xfrm>
            <a:custGeom>
              <a:rect b="b" l="l" r="r" t="t"/>
              <a:pathLst>
                <a:path extrusionOk="0" h="134086" w="134092">
                  <a:moveTo>
                    <a:pt x="134092" y="67043"/>
                  </a:moveTo>
                  <a:cubicBezTo>
                    <a:pt x="134092" y="104083"/>
                    <a:pt x="104088" y="134087"/>
                    <a:pt x="67046" y="134087"/>
                  </a:cubicBezTo>
                  <a:cubicBezTo>
                    <a:pt x="30004" y="134087"/>
                    <a:pt x="0" y="104083"/>
                    <a:pt x="0" y="67043"/>
                  </a:cubicBezTo>
                  <a:cubicBezTo>
                    <a:pt x="0" y="30003"/>
                    <a:pt x="30004" y="0"/>
                    <a:pt x="67046" y="0"/>
                  </a:cubicBezTo>
                  <a:cubicBezTo>
                    <a:pt x="104088" y="0"/>
                    <a:pt x="134092" y="30003"/>
                    <a:pt x="134092" y="670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62"/>
            <p:cNvSpPr/>
            <p:nvPr/>
          </p:nvSpPr>
          <p:spPr>
            <a:xfrm>
              <a:off x="8526188" y="4388066"/>
              <a:ext cx="76284" cy="134086"/>
            </a:xfrm>
            <a:custGeom>
              <a:rect b="b" l="l" r="r" t="t"/>
              <a:pathLst>
                <a:path extrusionOk="0" h="134086" w="76284">
                  <a:moveTo>
                    <a:pt x="18521" y="67043"/>
                  </a:moveTo>
                  <a:cubicBezTo>
                    <a:pt x="18521" y="33155"/>
                    <a:pt x="43647" y="5137"/>
                    <a:pt x="76285" y="648"/>
                  </a:cubicBezTo>
                  <a:cubicBezTo>
                    <a:pt x="73263" y="216"/>
                    <a:pt x="70154" y="0"/>
                    <a:pt x="67046" y="0"/>
                  </a:cubicBezTo>
                  <a:cubicBezTo>
                    <a:pt x="30004" y="0"/>
                    <a:pt x="0" y="30003"/>
                    <a:pt x="0" y="67043"/>
                  </a:cubicBezTo>
                  <a:cubicBezTo>
                    <a:pt x="0" y="104083"/>
                    <a:pt x="30004" y="134087"/>
                    <a:pt x="67046" y="134087"/>
                  </a:cubicBezTo>
                  <a:cubicBezTo>
                    <a:pt x="70198" y="134087"/>
                    <a:pt x="73263" y="133871"/>
                    <a:pt x="76285" y="133439"/>
                  </a:cubicBezTo>
                  <a:cubicBezTo>
                    <a:pt x="43690" y="128906"/>
                    <a:pt x="18521" y="100889"/>
                    <a:pt x="18521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62"/>
            <p:cNvSpPr/>
            <p:nvPr/>
          </p:nvSpPr>
          <p:spPr>
            <a:xfrm>
              <a:off x="8542507" y="4404385"/>
              <a:ext cx="101453" cy="101449"/>
            </a:xfrm>
            <a:custGeom>
              <a:rect b="b" l="l" r="r" t="t"/>
              <a:pathLst>
                <a:path extrusionOk="0" h="101449" w="101453">
                  <a:moveTo>
                    <a:pt x="101454" y="50725"/>
                  </a:moveTo>
                  <a:cubicBezTo>
                    <a:pt x="101454" y="78742"/>
                    <a:pt x="78745" y="101450"/>
                    <a:pt x="50727" y="101450"/>
                  </a:cubicBezTo>
                  <a:cubicBezTo>
                    <a:pt x="22708" y="101450"/>
                    <a:pt x="0" y="78742"/>
                    <a:pt x="0" y="50725"/>
                  </a:cubicBezTo>
                  <a:cubicBezTo>
                    <a:pt x="0" y="22707"/>
                    <a:pt x="22708" y="0"/>
                    <a:pt x="50727" y="0"/>
                  </a:cubicBezTo>
                  <a:cubicBezTo>
                    <a:pt x="78745" y="-43"/>
                    <a:pt x="101454" y="22664"/>
                    <a:pt x="101454" y="507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62"/>
            <p:cNvSpPr/>
            <p:nvPr/>
          </p:nvSpPr>
          <p:spPr>
            <a:xfrm>
              <a:off x="8542723" y="4404385"/>
              <a:ext cx="50726" cy="101449"/>
            </a:xfrm>
            <a:custGeom>
              <a:rect b="b" l="l" r="r" t="t"/>
              <a:pathLst>
                <a:path extrusionOk="0" h="101449" w="50726">
                  <a:moveTo>
                    <a:pt x="50727" y="101450"/>
                  </a:moveTo>
                  <a:lnTo>
                    <a:pt x="50727" y="0"/>
                  </a:lnTo>
                  <a:cubicBezTo>
                    <a:pt x="22708" y="0"/>
                    <a:pt x="0" y="22707"/>
                    <a:pt x="0" y="50725"/>
                  </a:cubicBezTo>
                  <a:cubicBezTo>
                    <a:pt x="0" y="78742"/>
                    <a:pt x="22708" y="101450"/>
                    <a:pt x="50727" y="1014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62"/>
            <p:cNvSpPr/>
            <p:nvPr/>
          </p:nvSpPr>
          <p:spPr>
            <a:xfrm>
              <a:off x="8542507" y="4404428"/>
              <a:ext cx="48956" cy="101363"/>
            </a:xfrm>
            <a:custGeom>
              <a:rect b="b" l="l" r="r" t="t"/>
              <a:pathLst>
                <a:path extrusionOk="0" h="101363" w="48956">
                  <a:moveTo>
                    <a:pt x="18520" y="50682"/>
                  </a:moveTo>
                  <a:cubicBezTo>
                    <a:pt x="18520" y="28708"/>
                    <a:pt x="30824" y="9670"/>
                    <a:pt x="48957" y="0"/>
                  </a:cubicBezTo>
                  <a:cubicBezTo>
                    <a:pt x="21758" y="950"/>
                    <a:pt x="0" y="23269"/>
                    <a:pt x="0" y="50682"/>
                  </a:cubicBezTo>
                  <a:cubicBezTo>
                    <a:pt x="0" y="78095"/>
                    <a:pt x="21758" y="100413"/>
                    <a:pt x="48957" y="101363"/>
                  </a:cubicBezTo>
                  <a:cubicBezTo>
                    <a:pt x="30824" y="91693"/>
                    <a:pt x="18520" y="72612"/>
                    <a:pt x="18520" y="50682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6" name="Google Shape;1386;p62"/>
          <p:cNvGrpSpPr/>
          <p:nvPr/>
        </p:nvGrpSpPr>
        <p:grpSpPr>
          <a:xfrm>
            <a:off x="7900590" y="1667481"/>
            <a:ext cx="360910" cy="227313"/>
            <a:chOff x="9047791" y="2397407"/>
            <a:chExt cx="304232" cy="191631"/>
          </a:xfrm>
        </p:grpSpPr>
        <p:sp>
          <p:nvSpPr>
            <p:cNvPr id="1387" name="Google Shape;1387;p62"/>
            <p:cNvSpPr/>
            <p:nvPr/>
          </p:nvSpPr>
          <p:spPr>
            <a:xfrm>
              <a:off x="9250440" y="2404573"/>
              <a:ext cx="21370" cy="20764"/>
            </a:xfrm>
            <a:custGeom>
              <a:rect b="b" l="l" r="r" t="t"/>
              <a:pathLst>
                <a:path extrusionOk="0" h="20764" w="21370">
                  <a:moveTo>
                    <a:pt x="21370" y="20765"/>
                  </a:moveTo>
                  <a:lnTo>
                    <a:pt x="21370" y="7555"/>
                  </a:lnTo>
                  <a:cubicBezTo>
                    <a:pt x="21370" y="3410"/>
                    <a:pt x="18089" y="0"/>
                    <a:pt x="14074" y="0"/>
                  </a:cubicBezTo>
                  <a:lnTo>
                    <a:pt x="7296" y="0"/>
                  </a:lnTo>
                  <a:cubicBezTo>
                    <a:pt x="3281" y="0"/>
                    <a:pt x="0" y="3410"/>
                    <a:pt x="0" y="7555"/>
                  </a:cubicBezTo>
                  <a:lnTo>
                    <a:pt x="0" y="20765"/>
                  </a:lnTo>
                  <a:lnTo>
                    <a:pt x="21370" y="2076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62"/>
            <p:cNvSpPr/>
            <p:nvPr/>
          </p:nvSpPr>
          <p:spPr>
            <a:xfrm>
              <a:off x="9250440" y="2404573"/>
              <a:ext cx="17786" cy="20764"/>
            </a:xfrm>
            <a:custGeom>
              <a:rect b="b" l="l" r="r" t="t"/>
              <a:pathLst>
                <a:path extrusionOk="0" h="20764" w="17786">
                  <a:moveTo>
                    <a:pt x="17787" y="1079"/>
                  </a:moveTo>
                  <a:cubicBezTo>
                    <a:pt x="16708" y="388"/>
                    <a:pt x="15412" y="0"/>
                    <a:pt x="14031" y="0"/>
                  </a:cubicBezTo>
                  <a:lnTo>
                    <a:pt x="7296" y="0"/>
                  </a:lnTo>
                  <a:cubicBezTo>
                    <a:pt x="3281" y="0"/>
                    <a:pt x="0" y="3410"/>
                    <a:pt x="0" y="7555"/>
                  </a:cubicBezTo>
                  <a:lnTo>
                    <a:pt x="0" y="20765"/>
                  </a:lnTo>
                  <a:lnTo>
                    <a:pt x="14247" y="20765"/>
                  </a:lnTo>
                  <a:lnTo>
                    <a:pt x="14247" y="7555"/>
                  </a:lnTo>
                  <a:cubicBezTo>
                    <a:pt x="14247" y="4835"/>
                    <a:pt x="15671" y="2418"/>
                    <a:pt x="17787" y="1079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62"/>
            <p:cNvSpPr/>
            <p:nvPr/>
          </p:nvSpPr>
          <p:spPr>
            <a:xfrm>
              <a:off x="9234380" y="2424777"/>
              <a:ext cx="111685" cy="124761"/>
            </a:xfrm>
            <a:custGeom>
              <a:rect b="b" l="l" r="r" t="t"/>
              <a:pathLst>
                <a:path extrusionOk="0" h="124761" w="111685">
                  <a:moveTo>
                    <a:pt x="104692" y="63935"/>
                  </a:moveTo>
                  <a:lnTo>
                    <a:pt x="76328" y="57114"/>
                  </a:lnTo>
                  <a:cubicBezTo>
                    <a:pt x="73953" y="56553"/>
                    <a:pt x="72011" y="54783"/>
                    <a:pt x="71147" y="52495"/>
                  </a:cubicBezTo>
                  <a:lnTo>
                    <a:pt x="56123" y="10879"/>
                  </a:lnTo>
                  <a:cubicBezTo>
                    <a:pt x="53749" y="4360"/>
                    <a:pt x="47532" y="0"/>
                    <a:pt x="40582" y="0"/>
                  </a:cubicBezTo>
                  <a:lnTo>
                    <a:pt x="0" y="0"/>
                  </a:lnTo>
                  <a:lnTo>
                    <a:pt x="0" y="124762"/>
                  </a:lnTo>
                  <a:lnTo>
                    <a:pt x="111686" y="124762"/>
                  </a:lnTo>
                  <a:lnTo>
                    <a:pt x="111686" y="72828"/>
                  </a:lnTo>
                  <a:cubicBezTo>
                    <a:pt x="111686" y="68597"/>
                    <a:pt x="108793" y="64928"/>
                    <a:pt x="104692" y="639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62"/>
            <p:cNvSpPr/>
            <p:nvPr/>
          </p:nvSpPr>
          <p:spPr>
            <a:xfrm>
              <a:off x="9234380" y="2424777"/>
              <a:ext cx="20808" cy="124761"/>
            </a:xfrm>
            <a:custGeom>
              <a:rect b="b" l="l" r="r" t="t"/>
              <a:pathLst>
                <a:path extrusionOk="0" h="124761" w="20808">
                  <a:moveTo>
                    <a:pt x="20809" y="0"/>
                  </a:moveTo>
                  <a:lnTo>
                    <a:pt x="0" y="0"/>
                  </a:lnTo>
                  <a:lnTo>
                    <a:pt x="0" y="124762"/>
                  </a:lnTo>
                  <a:lnTo>
                    <a:pt x="20809" y="124762"/>
                  </a:lnTo>
                  <a:lnTo>
                    <a:pt x="20809" y="0"/>
                  </a:ln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62"/>
            <p:cNvSpPr/>
            <p:nvPr/>
          </p:nvSpPr>
          <p:spPr>
            <a:xfrm>
              <a:off x="9255189" y="2440836"/>
              <a:ext cx="52280" cy="39241"/>
            </a:xfrm>
            <a:custGeom>
              <a:rect b="b" l="l" r="r" t="t"/>
              <a:pathLst>
                <a:path extrusionOk="0" h="39241" w="52280">
                  <a:moveTo>
                    <a:pt x="50856" y="36824"/>
                  </a:moveTo>
                  <a:lnTo>
                    <a:pt x="37560" y="0"/>
                  </a:lnTo>
                  <a:lnTo>
                    <a:pt x="7426" y="0"/>
                  </a:lnTo>
                  <a:cubicBezTo>
                    <a:pt x="3324" y="0"/>
                    <a:pt x="0" y="3324"/>
                    <a:pt x="0" y="7425"/>
                  </a:cubicBezTo>
                  <a:lnTo>
                    <a:pt x="0" y="31816"/>
                  </a:lnTo>
                  <a:cubicBezTo>
                    <a:pt x="0" y="35874"/>
                    <a:pt x="3367" y="39242"/>
                    <a:pt x="7426" y="39242"/>
                  </a:cubicBezTo>
                  <a:lnTo>
                    <a:pt x="52281" y="39242"/>
                  </a:lnTo>
                  <a:cubicBezTo>
                    <a:pt x="51677" y="38508"/>
                    <a:pt x="51202" y="37687"/>
                    <a:pt x="50856" y="368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62"/>
            <p:cNvSpPr/>
            <p:nvPr/>
          </p:nvSpPr>
          <p:spPr>
            <a:xfrm>
              <a:off x="9255146" y="2440793"/>
              <a:ext cx="25946" cy="39241"/>
            </a:xfrm>
            <a:custGeom>
              <a:rect b="b" l="l" r="r" t="t"/>
              <a:pathLst>
                <a:path extrusionOk="0" h="39241" w="25946">
                  <a:moveTo>
                    <a:pt x="18434" y="31816"/>
                  </a:moveTo>
                  <a:lnTo>
                    <a:pt x="18434" y="7425"/>
                  </a:lnTo>
                  <a:cubicBezTo>
                    <a:pt x="18434" y="3367"/>
                    <a:pt x="21802" y="0"/>
                    <a:pt x="25947" y="0"/>
                  </a:cubicBezTo>
                  <a:lnTo>
                    <a:pt x="7512" y="0"/>
                  </a:lnTo>
                  <a:cubicBezTo>
                    <a:pt x="3411" y="0"/>
                    <a:pt x="0" y="3324"/>
                    <a:pt x="0" y="7425"/>
                  </a:cubicBezTo>
                  <a:lnTo>
                    <a:pt x="0" y="31816"/>
                  </a:lnTo>
                  <a:cubicBezTo>
                    <a:pt x="0" y="35874"/>
                    <a:pt x="3368" y="39242"/>
                    <a:pt x="7512" y="39242"/>
                  </a:cubicBezTo>
                  <a:lnTo>
                    <a:pt x="25947" y="39242"/>
                  </a:lnTo>
                  <a:cubicBezTo>
                    <a:pt x="21845" y="39199"/>
                    <a:pt x="18434" y="35874"/>
                    <a:pt x="18434" y="31816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62"/>
            <p:cNvSpPr/>
            <p:nvPr/>
          </p:nvSpPr>
          <p:spPr>
            <a:xfrm>
              <a:off x="9234985" y="2510297"/>
              <a:ext cx="96834" cy="17829"/>
            </a:xfrm>
            <a:custGeom>
              <a:rect b="b" l="l" r="r" t="t"/>
              <a:pathLst>
                <a:path extrusionOk="0" h="17829" w="96834">
                  <a:moveTo>
                    <a:pt x="0" y="0"/>
                  </a:moveTo>
                  <a:lnTo>
                    <a:pt x="96834" y="0"/>
                  </a:lnTo>
                  <a:lnTo>
                    <a:pt x="96834" y="17829"/>
                  </a:lnTo>
                  <a:lnTo>
                    <a:pt x="0" y="17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62"/>
            <p:cNvSpPr/>
            <p:nvPr/>
          </p:nvSpPr>
          <p:spPr>
            <a:xfrm>
              <a:off x="9234380" y="2510297"/>
              <a:ext cx="20808" cy="17829"/>
            </a:xfrm>
            <a:custGeom>
              <a:rect b="b" l="l" r="r" t="t"/>
              <a:pathLst>
                <a:path extrusionOk="0" h="17829" w="20808">
                  <a:moveTo>
                    <a:pt x="0" y="0"/>
                  </a:moveTo>
                  <a:lnTo>
                    <a:pt x="20809" y="0"/>
                  </a:lnTo>
                  <a:lnTo>
                    <a:pt x="20809" y="17829"/>
                  </a:lnTo>
                  <a:lnTo>
                    <a:pt x="0" y="17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62"/>
            <p:cNvSpPr/>
            <p:nvPr/>
          </p:nvSpPr>
          <p:spPr>
            <a:xfrm>
              <a:off x="9329445" y="2506152"/>
              <a:ext cx="17225" cy="26161"/>
            </a:xfrm>
            <a:custGeom>
              <a:rect b="b" l="l" r="r" t="t"/>
              <a:pathLst>
                <a:path extrusionOk="0" h="26161" w="17225">
                  <a:moveTo>
                    <a:pt x="17225" y="0"/>
                  </a:moveTo>
                  <a:lnTo>
                    <a:pt x="3626" y="0"/>
                  </a:lnTo>
                  <a:cubicBezTo>
                    <a:pt x="1640" y="0"/>
                    <a:pt x="0" y="1597"/>
                    <a:pt x="0" y="3583"/>
                  </a:cubicBezTo>
                  <a:lnTo>
                    <a:pt x="0" y="22578"/>
                  </a:lnTo>
                  <a:cubicBezTo>
                    <a:pt x="0" y="24564"/>
                    <a:pt x="1640" y="26161"/>
                    <a:pt x="3626" y="26161"/>
                  </a:cubicBezTo>
                  <a:lnTo>
                    <a:pt x="17225" y="26161"/>
                  </a:lnTo>
                  <a:lnTo>
                    <a:pt x="172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62"/>
            <p:cNvSpPr/>
            <p:nvPr/>
          </p:nvSpPr>
          <p:spPr>
            <a:xfrm>
              <a:off x="9329445" y="2506152"/>
              <a:ext cx="15412" cy="26161"/>
            </a:xfrm>
            <a:custGeom>
              <a:rect b="b" l="l" r="r" t="t"/>
              <a:pathLst>
                <a:path extrusionOk="0" h="26161" w="15412">
                  <a:moveTo>
                    <a:pt x="11872" y="22578"/>
                  </a:moveTo>
                  <a:lnTo>
                    <a:pt x="11872" y="3583"/>
                  </a:lnTo>
                  <a:cubicBezTo>
                    <a:pt x="11872" y="1597"/>
                    <a:pt x="13470" y="0"/>
                    <a:pt x="15412" y="0"/>
                  </a:cubicBezTo>
                  <a:lnTo>
                    <a:pt x="3540" y="0"/>
                  </a:lnTo>
                  <a:cubicBezTo>
                    <a:pt x="1597" y="0"/>
                    <a:pt x="0" y="1597"/>
                    <a:pt x="0" y="3583"/>
                  </a:cubicBezTo>
                  <a:lnTo>
                    <a:pt x="0" y="22578"/>
                  </a:lnTo>
                  <a:cubicBezTo>
                    <a:pt x="0" y="24564"/>
                    <a:pt x="1597" y="26161"/>
                    <a:pt x="3540" y="26161"/>
                  </a:cubicBezTo>
                  <a:lnTo>
                    <a:pt x="15412" y="26161"/>
                  </a:lnTo>
                  <a:cubicBezTo>
                    <a:pt x="13470" y="26118"/>
                    <a:pt x="11872" y="24521"/>
                    <a:pt x="11872" y="22578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62"/>
            <p:cNvSpPr/>
            <p:nvPr/>
          </p:nvSpPr>
          <p:spPr>
            <a:xfrm>
              <a:off x="9053144" y="2397450"/>
              <a:ext cx="181796" cy="152088"/>
            </a:xfrm>
            <a:custGeom>
              <a:rect b="b" l="l" r="r" t="t"/>
              <a:pathLst>
                <a:path extrusionOk="0" h="152088" w="181796">
                  <a:moveTo>
                    <a:pt x="171479" y="0"/>
                  </a:moveTo>
                  <a:lnTo>
                    <a:pt x="10361" y="0"/>
                  </a:lnTo>
                  <a:cubicBezTo>
                    <a:pt x="4662" y="0"/>
                    <a:pt x="0" y="4619"/>
                    <a:pt x="0" y="10361"/>
                  </a:cubicBezTo>
                  <a:lnTo>
                    <a:pt x="0" y="152088"/>
                  </a:lnTo>
                  <a:lnTo>
                    <a:pt x="181797" y="152088"/>
                  </a:lnTo>
                  <a:lnTo>
                    <a:pt x="181797" y="10361"/>
                  </a:lnTo>
                  <a:cubicBezTo>
                    <a:pt x="181840" y="4619"/>
                    <a:pt x="177221" y="0"/>
                    <a:pt x="171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62"/>
            <p:cNvSpPr/>
            <p:nvPr/>
          </p:nvSpPr>
          <p:spPr>
            <a:xfrm>
              <a:off x="9053187" y="2397407"/>
              <a:ext cx="28795" cy="152088"/>
            </a:xfrm>
            <a:custGeom>
              <a:rect b="b" l="l" r="r" t="t"/>
              <a:pathLst>
                <a:path extrusionOk="0" h="152088" w="28795">
                  <a:moveTo>
                    <a:pt x="18434" y="10361"/>
                  </a:moveTo>
                  <a:cubicBezTo>
                    <a:pt x="18434" y="4662"/>
                    <a:pt x="23097" y="0"/>
                    <a:pt x="28796" y="0"/>
                  </a:cubicBezTo>
                  <a:lnTo>
                    <a:pt x="10361" y="0"/>
                  </a:lnTo>
                  <a:cubicBezTo>
                    <a:pt x="4662" y="0"/>
                    <a:pt x="0" y="4619"/>
                    <a:pt x="0" y="10361"/>
                  </a:cubicBezTo>
                  <a:lnTo>
                    <a:pt x="0" y="152088"/>
                  </a:lnTo>
                  <a:lnTo>
                    <a:pt x="18434" y="152088"/>
                  </a:lnTo>
                  <a:lnTo>
                    <a:pt x="18434" y="103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62"/>
            <p:cNvSpPr/>
            <p:nvPr/>
          </p:nvSpPr>
          <p:spPr>
            <a:xfrm>
              <a:off x="9097698" y="2425079"/>
              <a:ext cx="95582" cy="95578"/>
            </a:xfrm>
            <a:custGeom>
              <a:rect b="b" l="l" r="r" t="t"/>
              <a:pathLst>
                <a:path extrusionOk="0" h="95578" w="95582">
                  <a:moveTo>
                    <a:pt x="95582" y="47789"/>
                  </a:moveTo>
                  <a:cubicBezTo>
                    <a:pt x="95582" y="74166"/>
                    <a:pt x="74169" y="95579"/>
                    <a:pt x="47791" y="95579"/>
                  </a:cubicBezTo>
                  <a:cubicBezTo>
                    <a:pt x="21413" y="95579"/>
                    <a:pt x="0" y="74166"/>
                    <a:pt x="0" y="47789"/>
                  </a:cubicBezTo>
                  <a:cubicBezTo>
                    <a:pt x="0" y="21412"/>
                    <a:pt x="21413" y="0"/>
                    <a:pt x="47791" y="0"/>
                  </a:cubicBezTo>
                  <a:cubicBezTo>
                    <a:pt x="74169" y="0"/>
                    <a:pt x="95582" y="21369"/>
                    <a:pt x="95582" y="477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62"/>
            <p:cNvSpPr/>
            <p:nvPr/>
          </p:nvSpPr>
          <p:spPr>
            <a:xfrm>
              <a:off x="9097698" y="2425036"/>
              <a:ext cx="56986" cy="95578"/>
            </a:xfrm>
            <a:custGeom>
              <a:rect b="b" l="l" r="r" t="t"/>
              <a:pathLst>
                <a:path extrusionOk="0" h="95578" w="56986">
                  <a:moveTo>
                    <a:pt x="18348" y="47833"/>
                  </a:moveTo>
                  <a:cubicBezTo>
                    <a:pt x="18348" y="24564"/>
                    <a:pt x="34969" y="5224"/>
                    <a:pt x="56987" y="907"/>
                  </a:cubicBezTo>
                  <a:cubicBezTo>
                    <a:pt x="54008" y="345"/>
                    <a:pt x="50943" y="0"/>
                    <a:pt x="47791" y="0"/>
                  </a:cubicBezTo>
                  <a:cubicBezTo>
                    <a:pt x="21413" y="0"/>
                    <a:pt x="0" y="21412"/>
                    <a:pt x="0" y="47789"/>
                  </a:cubicBezTo>
                  <a:cubicBezTo>
                    <a:pt x="0" y="74166"/>
                    <a:pt x="21413" y="95579"/>
                    <a:pt x="47791" y="95579"/>
                  </a:cubicBezTo>
                  <a:cubicBezTo>
                    <a:pt x="50943" y="95579"/>
                    <a:pt x="54008" y="95276"/>
                    <a:pt x="56987" y="94672"/>
                  </a:cubicBezTo>
                  <a:cubicBezTo>
                    <a:pt x="34926" y="90441"/>
                    <a:pt x="18348" y="71101"/>
                    <a:pt x="18348" y="47833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62"/>
            <p:cNvSpPr/>
            <p:nvPr/>
          </p:nvSpPr>
          <p:spPr>
            <a:xfrm>
              <a:off x="9121442" y="2449082"/>
              <a:ext cx="47575" cy="47616"/>
            </a:xfrm>
            <a:custGeom>
              <a:rect b="b" l="l" r="r" t="t"/>
              <a:pathLst>
                <a:path extrusionOk="0" h="47616" w="47575">
                  <a:moveTo>
                    <a:pt x="46237" y="15498"/>
                  </a:moveTo>
                  <a:lnTo>
                    <a:pt x="33458" y="15498"/>
                  </a:lnTo>
                  <a:cubicBezTo>
                    <a:pt x="32724" y="15498"/>
                    <a:pt x="32120" y="14894"/>
                    <a:pt x="32120" y="14160"/>
                  </a:cubicBezTo>
                  <a:lnTo>
                    <a:pt x="32120" y="1338"/>
                  </a:lnTo>
                  <a:cubicBezTo>
                    <a:pt x="32120" y="604"/>
                    <a:pt x="31515" y="0"/>
                    <a:pt x="30781" y="0"/>
                  </a:cubicBezTo>
                  <a:lnTo>
                    <a:pt x="17398" y="0"/>
                  </a:lnTo>
                  <a:cubicBezTo>
                    <a:pt x="16664" y="0"/>
                    <a:pt x="16060" y="604"/>
                    <a:pt x="16060" y="1338"/>
                  </a:cubicBezTo>
                  <a:lnTo>
                    <a:pt x="16060" y="14160"/>
                  </a:lnTo>
                  <a:cubicBezTo>
                    <a:pt x="16060" y="14894"/>
                    <a:pt x="15455" y="15498"/>
                    <a:pt x="14721" y="15498"/>
                  </a:cubicBezTo>
                  <a:lnTo>
                    <a:pt x="1338" y="15498"/>
                  </a:lnTo>
                  <a:cubicBezTo>
                    <a:pt x="604" y="15498"/>
                    <a:pt x="0" y="16102"/>
                    <a:pt x="0" y="16836"/>
                  </a:cubicBezTo>
                  <a:lnTo>
                    <a:pt x="0" y="30219"/>
                  </a:lnTo>
                  <a:cubicBezTo>
                    <a:pt x="0" y="30953"/>
                    <a:pt x="604" y="31557"/>
                    <a:pt x="1338" y="31557"/>
                  </a:cubicBezTo>
                  <a:lnTo>
                    <a:pt x="14721" y="31557"/>
                  </a:lnTo>
                  <a:cubicBezTo>
                    <a:pt x="15455" y="31557"/>
                    <a:pt x="16060" y="32162"/>
                    <a:pt x="16060" y="32895"/>
                  </a:cubicBezTo>
                  <a:lnTo>
                    <a:pt x="16060" y="46278"/>
                  </a:lnTo>
                  <a:cubicBezTo>
                    <a:pt x="16060" y="47012"/>
                    <a:pt x="16664" y="47617"/>
                    <a:pt x="17398" y="47617"/>
                  </a:cubicBezTo>
                  <a:lnTo>
                    <a:pt x="30177" y="47617"/>
                  </a:lnTo>
                  <a:cubicBezTo>
                    <a:pt x="30911" y="47617"/>
                    <a:pt x="31515" y="47012"/>
                    <a:pt x="31515" y="46278"/>
                  </a:cubicBezTo>
                  <a:lnTo>
                    <a:pt x="31515" y="32895"/>
                  </a:lnTo>
                  <a:cubicBezTo>
                    <a:pt x="31515" y="32162"/>
                    <a:pt x="32120" y="31557"/>
                    <a:pt x="32854" y="31557"/>
                  </a:cubicBezTo>
                  <a:lnTo>
                    <a:pt x="46237" y="31557"/>
                  </a:lnTo>
                  <a:cubicBezTo>
                    <a:pt x="46971" y="31557"/>
                    <a:pt x="47575" y="30953"/>
                    <a:pt x="47575" y="30219"/>
                  </a:cubicBezTo>
                  <a:lnTo>
                    <a:pt x="47575" y="16836"/>
                  </a:lnTo>
                  <a:cubicBezTo>
                    <a:pt x="47575" y="16102"/>
                    <a:pt x="47014" y="15498"/>
                    <a:pt x="46237" y="15498"/>
                  </a:cubicBezTo>
                  <a:close/>
                </a:path>
              </a:pathLst>
            </a:custGeom>
            <a:solidFill>
              <a:srgbClr val="FF646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62"/>
            <p:cNvSpPr/>
            <p:nvPr/>
          </p:nvSpPr>
          <p:spPr>
            <a:xfrm>
              <a:off x="9121442" y="2449082"/>
              <a:ext cx="47575" cy="47616"/>
            </a:xfrm>
            <a:custGeom>
              <a:rect b="b" l="l" r="r" t="t"/>
              <a:pathLst>
                <a:path extrusionOk="0" h="47616" w="47575">
                  <a:moveTo>
                    <a:pt x="46237" y="15498"/>
                  </a:moveTo>
                  <a:lnTo>
                    <a:pt x="33458" y="15498"/>
                  </a:lnTo>
                  <a:cubicBezTo>
                    <a:pt x="32724" y="15498"/>
                    <a:pt x="32120" y="14894"/>
                    <a:pt x="32120" y="14160"/>
                  </a:cubicBezTo>
                  <a:lnTo>
                    <a:pt x="32120" y="1338"/>
                  </a:lnTo>
                  <a:cubicBezTo>
                    <a:pt x="32120" y="604"/>
                    <a:pt x="31515" y="0"/>
                    <a:pt x="30781" y="0"/>
                  </a:cubicBezTo>
                  <a:lnTo>
                    <a:pt x="17398" y="0"/>
                  </a:lnTo>
                  <a:cubicBezTo>
                    <a:pt x="16664" y="0"/>
                    <a:pt x="16060" y="604"/>
                    <a:pt x="16060" y="1338"/>
                  </a:cubicBezTo>
                  <a:lnTo>
                    <a:pt x="16060" y="14160"/>
                  </a:lnTo>
                  <a:cubicBezTo>
                    <a:pt x="16060" y="14894"/>
                    <a:pt x="15455" y="15498"/>
                    <a:pt x="14721" y="15498"/>
                  </a:cubicBezTo>
                  <a:lnTo>
                    <a:pt x="1338" y="15498"/>
                  </a:lnTo>
                  <a:cubicBezTo>
                    <a:pt x="604" y="15498"/>
                    <a:pt x="0" y="16102"/>
                    <a:pt x="0" y="16836"/>
                  </a:cubicBezTo>
                  <a:lnTo>
                    <a:pt x="0" y="30219"/>
                  </a:lnTo>
                  <a:cubicBezTo>
                    <a:pt x="0" y="30953"/>
                    <a:pt x="604" y="31557"/>
                    <a:pt x="1338" y="31557"/>
                  </a:cubicBezTo>
                  <a:lnTo>
                    <a:pt x="14721" y="31557"/>
                  </a:lnTo>
                  <a:cubicBezTo>
                    <a:pt x="15455" y="31557"/>
                    <a:pt x="16060" y="32162"/>
                    <a:pt x="16060" y="32895"/>
                  </a:cubicBezTo>
                  <a:lnTo>
                    <a:pt x="16060" y="46278"/>
                  </a:lnTo>
                  <a:cubicBezTo>
                    <a:pt x="16060" y="47012"/>
                    <a:pt x="16664" y="47617"/>
                    <a:pt x="17398" y="47617"/>
                  </a:cubicBezTo>
                  <a:lnTo>
                    <a:pt x="30177" y="47617"/>
                  </a:lnTo>
                  <a:cubicBezTo>
                    <a:pt x="30911" y="47617"/>
                    <a:pt x="31515" y="47012"/>
                    <a:pt x="31515" y="46278"/>
                  </a:cubicBezTo>
                  <a:lnTo>
                    <a:pt x="31515" y="32895"/>
                  </a:lnTo>
                  <a:cubicBezTo>
                    <a:pt x="31515" y="32162"/>
                    <a:pt x="32120" y="31557"/>
                    <a:pt x="32854" y="31557"/>
                  </a:cubicBezTo>
                  <a:lnTo>
                    <a:pt x="46237" y="31557"/>
                  </a:lnTo>
                  <a:cubicBezTo>
                    <a:pt x="46971" y="31557"/>
                    <a:pt x="47575" y="30953"/>
                    <a:pt x="47575" y="30219"/>
                  </a:cubicBezTo>
                  <a:lnTo>
                    <a:pt x="47575" y="16836"/>
                  </a:lnTo>
                  <a:cubicBezTo>
                    <a:pt x="47575" y="16102"/>
                    <a:pt x="47014" y="15498"/>
                    <a:pt x="46237" y="154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03" name="Google Shape;1403;p62"/>
            <p:cNvGrpSpPr/>
            <p:nvPr/>
          </p:nvGrpSpPr>
          <p:grpSpPr>
            <a:xfrm>
              <a:off x="9122133" y="2449082"/>
              <a:ext cx="28061" cy="47573"/>
              <a:chOff x="9122133" y="2449082"/>
              <a:chExt cx="28061" cy="47573"/>
            </a:xfrm>
          </p:grpSpPr>
          <p:sp>
            <p:nvSpPr>
              <p:cNvPr id="1404" name="Google Shape;1404;p62"/>
              <p:cNvSpPr/>
              <p:nvPr/>
            </p:nvSpPr>
            <p:spPr>
              <a:xfrm>
                <a:off x="9136250" y="2449082"/>
                <a:ext cx="13944" cy="16059"/>
              </a:xfrm>
              <a:custGeom>
                <a:rect b="b" l="l" r="r" t="t"/>
                <a:pathLst>
                  <a:path extrusionOk="0" h="16059" w="13944">
                    <a:moveTo>
                      <a:pt x="11268" y="16059"/>
                    </a:moveTo>
                    <a:cubicBezTo>
                      <a:pt x="12002" y="16059"/>
                      <a:pt x="12606" y="15455"/>
                      <a:pt x="12606" y="14721"/>
                    </a:cubicBezTo>
                    <a:lnTo>
                      <a:pt x="12606" y="1338"/>
                    </a:lnTo>
                    <a:cubicBezTo>
                      <a:pt x="12606" y="604"/>
                      <a:pt x="13210" y="0"/>
                      <a:pt x="13944" y="0"/>
                    </a:cubicBezTo>
                    <a:lnTo>
                      <a:pt x="2677" y="0"/>
                    </a:lnTo>
                    <a:cubicBezTo>
                      <a:pt x="1943" y="0"/>
                      <a:pt x="1338" y="604"/>
                      <a:pt x="1338" y="1338"/>
                    </a:cubicBezTo>
                    <a:lnTo>
                      <a:pt x="1338" y="14721"/>
                    </a:lnTo>
                    <a:cubicBezTo>
                      <a:pt x="1338" y="15455"/>
                      <a:pt x="734" y="16059"/>
                      <a:pt x="0" y="16059"/>
                    </a:cubicBezTo>
                    <a:lnTo>
                      <a:pt x="11268" y="1605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62"/>
              <p:cNvSpPr/>
              <p:nvPr/>
            </p:nvSpPr>
            <p:spPr>
              <a:xfrm>
                <a:off x="9122133" y="2464580"/>
                <a:ext cx="12606" cy="16059"/>
              </a:xfrm>
              <a:custGeom>
                <a:rect b="b" l="l" r="r" t="t"/>
                <a:pathLst>
                  <a:path extrusionOk="0" h="16059" w="12606">
                    <a:moveTo>
                      <a:pt x="11268" y="14678"/>
                    </a:moveTo>
                    <a:lnTo>
                      <a:pt x="11268" y="1338"/>
                    </a:lnTo>
                    <a:cubicBezTo>
                      <a:pt x="11268" y="604"/>
                      <a:pt x="11872" y="0"/>
                      <a:pt x="12606" y="0"/>
                    </a:cubicBezTo>
                    <a:lnTo>
                      <a:pt x="1338" y="0"/>
                    </a:lnTo>
                    <a:cubicBezTo>
                      <a:pt x="605" y="0"/>
                      <a:pt x="0" y="604"/>
                      <a:pt x="0" y="1338"/>
                    </a:cubicBezTo>
                    <a:lnTo>
                      <a:pt x="0" y="14721"/>
                    </a:lnTo>
                    <a:cubicBezTo>
                      <a:pt x="0" y="15455"/>
                      <a:pt x="605" y="16059"/>
                      <a:pt x="1338" y="16059"/>
                    </a:cubicBezTo>
                    <a:lnTo>
                      <a:pt x="12606" y="16059"/>
                    </a:lnTo>
                    <a:cubicBezTo>
                      <a:pt x="11829" y="16016"/>
                      <a:pt x="11268" y="15412"/>
                      <a:pt x="11268" y="146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62"/>
              <p:cNvSpPr/>
              <p:nvPr/>
            </p:nvSpPr>
            <p:spPr>
              <a:xfrm>
                <a:off x="9136250" y="2480596"/>
                <a:ext cx="13944" cy="16059"/>
              </a:xfrm>
              <a:custGeom>
                <a:rect b="b" l="l" r="r" t="t"/>
                <a:pathLst>
                  <a:path extrusionOk="0" h="16059" w="13944">
                    <a:moveTo>
                      <a:pt x="12606" y="14721"/>
                    </a:moveTo>
                    <a:lnTo>
                      <a:pt x="12606" y="1338"/>
                    </a:lnTo>
                    <a:cubicBezTo>
                      <a:pt x="12606" y="604"/>
                      <a:pt x="12002" y="0"/>
                      <a:pt x="11268" y="0"/>
                    </a:cubicBezTo>
                    <a:lnTo>
                      <a:pt x="0" y="0"/>
                    </a:lnTo>
                    <a:cubicBezTo>
                      <a:pt x="734" y="0"/>
                      <a:pt x="1338" y="604"/>
                      <a:pt x="1338" y="1338"/>
                    </a:cubicBezTo>
                    <a:lnTo>
                      <a:pt x="1338" y="14721"/>
                    </a:lnTo>
                    <a:cubicBezTo>
                      <a:pt x="1338" y="15455"/>
                      <a:pt x="1943" y="16059"/>
                      <a:pt x="2677" y="16059"/>
                    </a:cubicBezTo>
                    <a:lnTo>
                      <a:pt x="13944" y="16059"/>
                    </a:lnTo>
                    <a:cubicBezTo>
                      <a:pt x="13167" y="16059"/>
                      <a:pt x="12606" y="15455"/>
                      <a:pt x="12606" y="147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7" name="Google Shape;1407;p62"/>
            <p:cNvSpPr/>
            <p:nvPr/>
          </p:nvSpPr>
          <p:spPr>
            <a:xfrm>
              <a:off x="9047834" y="2548934"/>
              <a:ext cx="304189" cy="18433"/>
            </a:xfrm>
            <a:custGeom>
              <a:rect b="b" l="l" r="r" t="t"/>
              <a:pathLst>
                <a:path extrusionOk="0" h="18433" w="304189">
                  <a:moveTo>
                    <a:pt x="298534" y="0"/>
                  </a:moveTo>
                  <a:cubicBezTo>
                    <a:pt x="294907" y="0"/>
                    <a:pt x="10922" y="0"/>
                    <a:pt x="5655" y="0"/>
                  </a:cubicBezTo>
                  <a:cubicBezTo>
                    <a:pt x="2547" y="0"/>
                    <a:pt x="0" y="2633"/>
                    <a:pt x="0" y="5871"/>
                  </a:cubicBezTo>
                  <a:lnTo>
                    <a:pt x="0" y="12563"/>
                  </a:lnTo>
                  <a:cubicBezTo>
                    <a:pt x="0" y="15800"/>
                    <a:pt x="2547" y="18434"/>
                    <a:pt x="5655" y="18434"/>
                  </a:cubicBezTo>
                  <a:lnTo>
                    <a:pt x="298534" y="18434"/>
                  </a:lnTo>
                  <a:cubicBezTo>
                    <a:pt x="301642" y="18434"/>
                    <a:pt x="304189" y="15800"/>
                    <a:pt x="304189" y="12563"/>
                  </a:cubicBezTo>
                  <a:lnTo>
                    <a:pt x="304189" y="5871"/>
                  </a:lnTo>
                  <a:cubicBezTo>
                    <a:pt x="304189" y="2633"/>
                    <a:pt x="301642" y="0"/>
                    <a:pt x="298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62"/>
            <p:cNvSpPr/>
            <p:nvPr/>
          </p:nvSpPr>
          <p:spPr>
            <a:xfrm>
              <a:off x="9047791" y="2552906"/>
              <a:ext cx="304189" cy="14418"/>
            </a:xfrm>
            <a:custGeom>
              <a:rect b="b" l="l" r="r" t="t"/>
              <a:pathLst>
                <a:path extrusionOk="0" h="14418" w="304189">
                  <a:moveTo>
                    <a:pt x="298577" y="3756"/>
                  </a:moveTo>
                  <a:cubicBezTo>
                    <a:pt x="294993" y="3756"/>
                    <a:pt x="15024" y="3756"/>
                    <a:pt x="5699" y="3756"/>
                  </a:cubicBezTo>
                  <a:cubicBezTo>
                    <a:pt x="3281" y="3756"/>
                    <a:pt x="1209" y="2202"/>
                    <a:pt x="389" y="0"/>
                  </a:cubicBezTo>
                  <a:cubicBezTo>
                    <a:pt x="173" y="648"/>
                    <a:pt x="0" y="1338"/>
                    <a:pt x="0" y="2029"/>
                  </a:cubicBezTo>
                  <a:lnTo>
                    <a:pt x="0" y="8634"/>
                  </a:lnTo>
                  <a:cubicBezTo>
                    <a:pt x="0" y="11829"/>
                    <a:pt x="2547" y="14419"/>
                    <a:pt x="5656" y="14419"/>
                  </a:cubicBezTo>
                  <a:lnTo>
                    <a:pt x="298534" y="14419"/>
                  </a:lnTo>
                  <a:cubicBezTo>
                    <a:pt x="301642" y="14419"/>
                    <a:pt x="304189" y="11829"/>
                    <a:pt x="304189" y="8634"/>
                  </a:cubicBezTo>
                  <a:lnTo>
                    <a:pt x="304189" y="2029"/>
                  </a:lnTo>
                  <a:cubicBezTo>
                    <a:pt x="304189" y="1295"/>
                    <a:pt x="304060" y="604"/>
                    <a:pt x="303801" y="0"/>
                  </a:cubicBezTo>
                  <a:cubicBezTo>
                    <a:pt x="303067" y="2202"/>
                    <a:pt x="300995" y="3756"/>
                    <a:pt x="298577" y="3756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62"/>
            <p:cNvSpPr/>
            <p:nvPr/>
          </p:nvSpPr>
          <p:spPr>
            <a:xfrm>
              <a:off x="9272371" y="2528169"/>
              <a:ext cx="60872" cy="60869"/>
            </a:xfrm>
            <a:custGeom>
              <a:rect b="b" l="l" r="r" t="t"/>
              <a:pathLst>
                <a:path extrusionOk="0" h="60869" w="60872">
                  <a:moveTo>
                    <a:pt x="60872" y="30435"/>
                  </a:moveTo>
                  <a:cubicBezTo>
                    <a:pt x="60872" y="47228"/>
                    <a:pt x="47230" y="60870"/>
                    <a:pt x="30436" y="60870"/>
                  </a:cubicBezTo>
                  <a:cubicBezTo>
                    <a:pt x="13642" y="60870"/>
                    <a:pt x="0" y="47228"/>
                    <a:pt x="0" y="30435"/>
                  </a:cubicBezTo>
                  <a:cubicBezTo>
                    <a:pt x="0" y="13642"/>
                    <a:pt x="13642" y="0"/>
                    <a:pt x="30436" y="0"/>
                  </a:cubicBezTo>
                  <a:cubicBezTo>
                    <a:pt x="47230" y="0"/>
                    <a:pt x="60872" y="13642"/>
                    <a:pt x="60872" y="30435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62"/>
            <p:cNvSpPr/>
            <p:nvPr/>
          </p:nvSpPr>
          <p:spPr>
            <a:xfrm>
              <a:off x="9272371" y="2528169"/>
              <a:ext cx="39502" cy="60869"/>
            </a:xfrm>
            <a:custGeom>
              <a:rect b="b" l="l" r="r" t="t"/>
              <a:pathLst>
                <a:path extrusionOk="0" h="60869" w="39502">
                  <a:moveTo>
                    <a:pt x="18175" y="30435"/>
                  </a:moveTo>
                  <a:cubicBezTo>
                    <a:pt x="18175" y="16793"/>
                    <a:pt x="27155" y="5267"/>
                    <a:pt x="39502" y="1382"/>
                  </a:cubicBezTo>
                  <a:cubicBezTo>
                    <a:pt x="36653" y="475"/>
                    <a:pt x="33588" y="0"/>
                    <a:pt x="30436" y="0"/>
                  </a:cubicBezTo>
                  <a:cubicBezTo>
                    <a:pt x="13642" y="0"/>
                    <a:pt x="0" y="13642"/>
                    <a:pt x="0" y="30435"/>
                  </a:cubicBezTo>
                  <a:cubicBezTo>
                    <a:pt x="0" y="47228"/>
                    <a:pt x="13642" y="60870"/>
                    <a:pt x="30436" y="60870"/>
                  </a:cubicBezTo>
                  <a:cubicBezTo>
                    <a:pt x="33588" y="60870"/>
                    <a:pt x="36653" y="60395"/>
                    <a:pt x="39502" y="59489"/>
                  </a:cubicBezTo>
                  <a:cubicBezTo>
                    <a:pt x="27112" y="55603"/>
                    <a:pt x="18175" y="44077"/>
                    <a:pt x="18175" y="30435"/>
                  </a:cubicBezTo>
                  <a:close/>
                </a:path>
              </a:pathLst>
            </a:custGeom>
            <a:solidFill>
              <a:srgbClr val="554E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62"/>
            <p:cNvSpPr/>
            <p:nvPr/>
          </p:nvSpPr>
          <p:spPr>
            <a:xfrm>
              <a:off x="9287179" y="2542977"/>
              <a:ext cx="31256" cy="31255"/>
            </a:xfrm>
            <a:custGeom>
              <a:rect b="b" l="l" r="r" t="t"/>
              <a:pathLst>
                <a:path extrusionOk="0" h="31255" w="31256">
                  <a:moveTo>
                    <a:pt x="31257" y="15627"/>
                  </a:moveTo>
                  <a:cubicBezTo>
                    <a:pt x="31257" y="24261"/>
                    <a:pt x="24263" y="31255"/>
                    <a:pt x="15628" y="31255"/>
                  </a:cubicBezTo>
                  <a:cubicBezTo>
                    <a:pt x="6994" y="31255"/>
                    <a:pt x="0" y="24261"/>
                    <a:pt x="0" y="15627"/>
                  </a:cubicBezTo>
                  <a:cubicBezTo>
                    <a:pt x="0" y="6993"/>
                    <a:pt x="6994" y="0"/>
                    <a:pt x="15628" y="0"/>
                  </a:cubicBezTo>
                  <a:cubicBezTo>
                    <a:pt x="24263" y="0"/>
                    <a:pt x="31257" y="6993"/>
                    <a:pt x="31257" y="156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62"/>
            <p:cNvSpPr/>
            <p:nvPr/>
          </p:nvSpPr>
          <p:spPr>
            <a:xfrm>
              <a:off x="9287179" y="2542977"/>
              <a:ext cx="24694" cy="31255"/>
            </a:xfrm>
            <a:custGeom>
              <a:rect b="b" l="l" r="r" t="t"/>
              <a:pathLst>
                <a:path extrusionOk="0" h="31255" w="24694">
                  <a:moveTo>
                    <a:pt x="18132" y="15627"/>
                  </a:moveTo>
                  <a:cubicBezTo>
                    <a:pt x="18132" y="10361"/>
                    <a:pt x="20723" y="5742"/>
                    <a:pt x="24694" y="2892"/>
                  </a:cubicBezTo>
                  <a:cubicBezTo>
                    <a:pt x="22147" y="1079"/>
                    <a:pt x="18996" y="0"/>
                    <a:pt x="15628" y="0"/>
                  </a:cubicBezTo>
                  <a:cubicBezTo>
                    <a:pt x="6994" y="0"/>
                    <a:pt x="0" y="6993"/>
                    <a:pt x="0" y="15627"/>
                  </a:cubicBezTo>
                  <a:cubicBezTo>
                    <a:pt x="0" y="24261"/>
                    <a:pt x="6994" y="31255"/>
                    <a:pt x="15628" y="31255"/>
                  </a:cubicBezTo>
                  <a:cubicBezTo>
                    <a:pt x="18996" y="31255"/>
                    <a:pt x="22147" y="30176"/>
                    <a:pt x="24694" y="28363"/>
                  </a:cubicBezTo>
                  <a:cubicBezTo>
                    <a:pt x="20723" y="25514"/>
                    <a:pt x="18132" y="20851"/>
                    <a:pt x="18132" y="15627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62"/>
            <p:cNvSpPr/>
            <p:nvPr/>
          </p:nvSpPr>
          <p:spPr>
            <a:xfrm>
              <a:off x="9065319" y="2528169"/>
              <a:ext cx="60872" cy="60869"/>
            </a:xfrm>
            <a:custGeom>
              <a:rect b="b" l="l" r="r" t="t"/>
              <a:pathLst>
                <a:path extrusionOk="0" h="60869" w="60872">
                  <a:moveTo>
                    <a:pt x="60872" y="30435"/>
                  </a:moveTo>
                  <a:cubicBezTo>
                    <a:pt x="60872" y="47228"/>
                    <a:pt x="47230" y="60870"/>
                    <a:pt x="30436" y="60870"/>
                  </a:cubicBezTo>
                  <a:cubicBezTo>
                    <a:pt x="13642" y="60870"/>
                    <a:pt x="0" y="47228"/>
                    <a:pt x="0" y="30435"/>
                  </a:cubicBezTo>
                  <a:cubicBezTo>
                    <a:pt x="0" y="13642"/>
                    <a:pt x="13642" y="0"/>
                    <a:pt x="30436" y="0"/>
                  </a:cubicBezTo>
                  <a:cubicBezTo>
                    <a:pt x="47230" y="0"/>
                    <a:pt x="60872" y="13642"/>
                    <a:pt x="60872" y="30435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62"/>
            <p:cNvSpPr/>
            <p:nvPr/>
          </p:nvSpPr>
          <p:spPr>
            <a:xfrm>
              <a:off x="9065362" y="2528169"/>
              <a:ext cx="39502" cy="60869"/>
            </a:xfrm>
            <a:custGeom>
              <a:rect b="b" l="l" r="r" t="t"/>
              <a:pathLst>
                <a:path extrusionOk="0" h="60869" w="39502">
                  <a:moveTo>
                    <a:pt x="18132" y="30435"/>
                  </a:moveTo>
                  <a:cubicBezTo>
                    <a:pt x="18132" y="16793"/>
                    <a:pt x="27112" y="5267"/>
                    <a:pt x="39502" y="1382"/>
                  </a:cubicBezTo>
                  <a:cubicBezTo>
                    <a:pt x="36653" y="475"/>
                    <a:pt x="33588" y="0"/>
                    <a:pt x="30436" y="0"/>
                  </a:cubicBezTo>
                  <a:cubicBezTo>
                    <a:pt x="13642" y="0"/>
                    <a:pt x="0" y="13642"/>
                    <a:pt x="0" y="30435"/>
                  </a:cubicBezTo>
                  <a:cubicBezTo>
                    <a:pt x="0" y="47228"/>
                    <a:pt x="13642" y="60870"/>
                    <a:pt x="30436" y="60870"/>
                  </a:cubicBezTo>
                  <a:cubicBezTo>
                    <a:pt x="33588" y="60870"/>
                    <a:pt x="36653" y="60395"/>
                    <a:pt x="39502" y="59489"/>
                  </a:cubicBezTo>
                  <a:cubicBezTo>
                    <a:pt x="27112" y="55603"/>
                    <a:pt x="18132" y="44077"/>
                    <a:pt x="18132" y="30435"/>
                  </a:cubicBezTo>
                  <a:close/>
                </a:path>
              </a:pathLst>
            </a:custGeom>
            <a:solidFill>
              <a:srgbClr val="554E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62"/>
            <p:cNvSpPr/>
            <p:nvPr/>
          </p:nvSpPr>
          <p:spPr>
            <a:xfrm>
              <a:off x="9080127" y="2542977"/>
              <a:ext cx="31256" cy="31255"/>
            </a:xfrm>
            <a:custGeom>
              <a:rect b="b" l="l" r="r" t="t"/>
              <a:pathLst>
                <a:path extrusionOk="0" h="31255" w="31256">
                  <a:moveTo>
                    <a:pt x="31256" y="15627"/>
                  </a:moveTo>
                  <a:cubicBezTo>
                    <a:pt x="31256" y="24261"/>
                    <a:pt x="24263" y="31255"/>
                    <a:pt x="15628" y="31255"/>
                  </a:cubicBezTo>
                  <a:cubicBezTo>
                    <a:pt x="6994" y="31255"/>
                    <a:pt x="0" y="24261"/>
                    <a:pt x="0" y="15627"/>
                  </a:cubicBezTo>
                  <a:cubicBezTo>
                    <a:pt x="0" y="6993"/>
                    <a:pt x="6994" y="0"/>
                    <a:pt x="15628" y="0"/>
                  </a:cubicBezTo>
                  <a:cubicBezTo>
                    <a:pt x="24263" y="0"/>
                    <a:pt x="31256" y="6993"/>
                    <a:pt x="31256" y="156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62"/>
            <p:cNvSpPr/>
            <p:nvPr/>
          </p:nvSpPr>
          <p:spPr>
            <a:xfrm>
              <a:off x="9080170" y="2542977"/>
              <a:ext cx="24694" cy="31255"/>
            </a:xfrm>
            <a:custGeom>
              <a:rect b="b" l="l" r="r" t="t"/>
              <a:pathLst>
                <a:path extrusionOk="0" h="31255" w="24694">
                  <a:moveTo>
                    <a:pt x="18132" y="15627"/>
                  </a:moveTo>
                  <a:cubicBezTo>
                    <a:pt x="18132" y="10361"/>
                    <a:pt x="20723" y="5742"/>
                    <a:pt x="24694" y="2892"/>
                  </a:cubicBezTo>
                  <a:cubicBezTo>
                    <a:pt x="22147" y="1079"/>
                    <a:pt x="18996" y="0"/>
                    <a:pt x="15628" y="0"/>
                  </a:cubicBezTo>
                  <a:cubicBezTo>
                    <a:pt x="6994" y="0"/>
                    <a:pt x="0" y="6993"/>
                    <a:pt x="0" y="15627"/>
                  </a:cubicBezTo>
                  <a:cubicBezTo>
                    <a:pt x="0" y="24261"/>
                    <a:pt x="6994" y="31255"/>
                    <a:pt x="15628" y="31255"/>
                  </a:cubicBezTo>
                  <a:cubicBezTo>
                    <a:pt x="18996" y="31255"/>
                    <a:pt x="22147" y="30176"/>
                    <a:pt x="24694" y="28363"/>
                  </a:cubicBezTo>
                  <a:cubicBezTo>
                    <a:pt x="20680" y="25514"/>
                    <a:pt x="18132" y="20851"/>
                    <a:pt x="18132" y="15627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7" name="Google Shape;1417;p62"/>
          <p:cNvGrpSpPr/>
          <p:nvPr/>
        </p:nvGrpSpPr>
        <p:grpSpPr>
          <a:xfrm>
            <a:off x="7124282" y="3327859"/>
            <a:ext cx="349512" cy="360633"/>
            <a:chOff x="8393403" y="3797154"/>
            <a:chExt cx="294624" cy="304024"/>
          </a:xfrm>
        </p:grpSpPr>
        <p:sp>
          <p:nvSpPr>
            <p:cNvPr id="1418" name="Google Shape;1418;p62"/>
            <p:cNvSpPr/>
            <p:nvPr/>
          </p:nvSpPr>
          <p:spPr>
            <a:xfrm>
              <a:off x="8548508" y="3969834"/>
              <a:ext cx="20636" cy="9886"/>
            </a:xfrm>
            <a:custGeom>
              <a:rect b="b" l="l" r="r" t="t"/>
              <a:pathLst>
                <a:path extrusionOk="0" h="9886" w="20636">
                  <a:moveTo>
                    <a:pt x="259" y="9886"/>
                  </a:moveTo>
                  <a:lnTo>
                    <a:pt x="0" y="9886"/>
                  </a:lnTo>
                  <a:lnTo>
                    <a:pt x="0" y="4145"/>
                  </a:lnTo>
                  <a:lnTo>
                    <a:pt x="20291" y="0"/>
                  </a:lnTo>
                  <a:lnTo>
                    <a:pt x="20636" y="259"/>
                  </a:lnTo>
                  <a:lnTo>
                    <a:pt x="259" y="9886"/>
                  </a:lnTo>
                  <a:close/>
                </a:path>
              </a:pathLst>
            </a:custGeom>
            <a:solidFill>
              <a:srgbClr val="6FD6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62"/>
            <p:cNvSpPr/>
            <p:nvPr/>
          </p:nvSpPr>
          <p:spPr>
            <a:xfrm>
              <a:off x="8524893" y="4014559"/>
              <a:ext cx="8159" cy="14807"/>
            </a:xfrm>
            <a:custGeom>
              <a:rect b="b" l="l" r="r" t="t"/>
              <a:pathLst>
                <a:path extrusionOk="0" h="14807" w="8159">
                  <a:moveTo>
                    <a:pt x="7599" y="0"/>
                  </a:moveTo>
                  <a:lnTo>
                    <a:pt x="8160" y="432"/>
                  </a:lnTo>
                  <a:lnTo>
                    <a:pt x="8160" y="10533"/>
                  </a:lnTo>
                  <a:lnTo>
                    <a:pt x="302" y="14807"/>
                  </a:lnTo>
                  <a:lnTo>
                    <a:pt x="0" y="14505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rgbClr val="60B8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62"/>
            <p:cNvSpPr/>
            <p:nvPr/>
          </p:nvSpPr>
          <p:spPr>
            <a:xfrm>
              <a:off x="8407552" y="3854354"/>
              <a:ext cx="124896" cy="61387"/>
            </a:xfrm>
            <a:custGeom>
              <a:rect b="b" l="l" r="r" t="t"/>
              <a:pathLst>
                <a:path extrusionOk="0" h="61387" w="124896">
                  <a:moveTo>
                    <a:pt x="71104" y="0"/>
                  </a:moveTo>
                  <a:lnTo>
                    <a:pt x="71320" y="0"/>
                  </a:lnTo>
                  <a:cubicBezTo>
                    <a:pt x="81207" y="0"/>
                    <a:pt x="85437" y="4749"/>
                    <a:pt x="91438" y="12519"/>
                  </a:cubicBezTo>
                  <a:cubicBezTo>
                    <a:pt x="93640" y="15325"/>
                    <a:pt x="95885" y="18261"/>
                    <a:pt x="98648" y="20679"/>
                  </a:cubicBezTo>
                  <a:cubicBezTo>
                    <a:pt x="107541" y="28492"/>
                    <a:pt x="117082" y="29053"/>
                    <a:pt x="124896" y="26507"/>
                  </a:cubicBezTo>
                  <a:lnTo>
                    <a:pt x="124896" y="53704"/>
                  </a:lnTo>
                  <a:cubicBezTo>
                    <a:pt x="118809" y="53704"/>
                    <a:pt x="118032" y="56078"/>
                    <a:pt x="111168" y="60525"/>
                  </a:cubicBezTo>
                  <a:cubicBezTo>
                    <a:pt x="104519" y="49905"/>
                    <a:pt x="77709" y="42782"/>
                    <a:pt x="61477" y="61388"/>
                  </a:cubicBezTo>
                  <a:cubicBezTo>
                    <a:pt x="57505" y="59920"/>
                    <a:pt x="54483" y="57416"/>
                    <a:pt x="52886" y="55776"/>
                  </a:cubicBezTo>
                  <a:cubicBezTo>
                    <a:pt x="51979" y="54912"/>
                    <a:pt x="50727" y="54481"/>
                    <a:pt x="49475" y="54697"/>
                  </a:cubicBezTo>
                  <a:cubicBezTo>
                    <a:pt x="38337" y="56553"/>
                    <a:pt x="31775" y="49300"/>
                    <a:pt x="29141" y="45372"/>
                  </a:cubicBezTo>
                  <a:cubicBezTo>
                    <a:pt x="28235" y="44033"/>
                    <a:pt x="26594" y="43386"/>
                    <a:pt x="25040" y="43688"/>
                  </a:cubicBezTo>
                  <a:cubicBezTo>
                    <a:pt x="8678" y="47055"/>
                    <a:pt x="0" y="34493"/>
                    <a:pt x="0" y="34493"/>
                  </a:cubicBezTo>
                  <a:cubicBezTo>
                    <a:pt x="32034" y="11699"/>
                    <a:pt x="55994" y="86"/>
                    <a:pt x="71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62"/>
            <p:cNvSpPr/>
            <p:nvPr/>
          </p:nvSpPr>
          <p:spPr>
            <a:xfrm>
              <a:off x="8435786" y="3860830"/>
              <a:ext cx="66311" cy="48487"/>
            </a:xfrm>
            <a:custGeom>
              <a:rect b="b" l="l" r="r" t="t"/>
              <a:pathLst>
                <a:path extrusionOk="0" h="48487" w="66311">
                  <a:moveTo>
                    <a:pt x="820" y="38853"/>
                  </a:moveTo>
                  <a:cubicBezTo>
                    <a:pt x="604" y="38508"/>
                    <a:pt x="302" y="38206"/>
                    <a:pt x="0" y="37990"/>
                  </a:cubicBezTo>
                  <a:cubicBezTo>
                    <a:pt x="8203" y="29140"/>
                    <a:pt x="32163" y="5353"/>
                    <a:pt x="58109" y="0"/>
                  </a:cubicBezTo>
                  <a:cubicBezTo>
                    <a:pt x="59750" y="1727"/>
                    <a:pt x="61347" y="3713"/>
                    <a:pt x="63117" y="6001"/>
                  </a:cubicBezTo>
                  <a:cubicBezTo>
                    <a:pt x="64153" y="7339"/>
                    <a:pt x="65190" y="8677"/>
                    <a:pt x="66312" y="9973"/>
                  </a:cubicBezTo>
                  <a:cubicBezTo>
                    <a:pt x="47576" y="18391"/>
                    <a:pt x="32034" y="36608"/>
                    <a:pt x="23313" y="48437"/>
                  </a:cubicBezTo>
                  <a:cubicBezTo>
                    <a:pt x="22622" y="48178"/>
                    <a:pt x="21888" y="48048"/>
                    <a:pt x="21154" y="48178"/>
                  </a:cubicBezTo>
                  <a:cubicBezTo>
                    <a:pt x="10016" y="50077"/>
                    <a:pt x="3454" y="42782"/>
                    <a:pt x="820" y="38853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62"/>
            <p:cNvSpPr/>
            <p:nvPr/>
          </p:nvSpPr>
          <p:spPr>
            <a:xfrm>
              <a:off x="8491262" y="3879782"/>
              <a:ext cx="41185" cy="35054"/>
            </a:xfrm>
            <a:custGeom>
              <a:rect b="b" l="l" r="r" t="t"/>
              <a:pathLst>
                <a:path extrusionOk="0" h="35054" w="41185">
                  <a:moveTo>
                    <a:pt x="0" y="24564"/>
                  </a:moveTo>
                  <a:cubicBezTo>
                    <a:pt x="5871" y="15455"/>
                    <a:pt x="13254" y="6432"/>
                    <a:pt x="22147" y="0"/>
                  </a:cubicBezTo>
                  <a:cubicBezTo>
                    <a:pt x="28796" y="3108"/>
                    <a:pt x="35444" y="2935"/>
                    <a:pt x="41186" y="1036"/>
                  </a:cubicBezTo>
                  <a:lnTo>
                    <a:pt x="41186" y="28233"/>
                  </a:lnTo>
                  <a:cubicBezTo>
                    <a:pt x="35099" y="28233"/>
                    <a:pt x="34322" y="30607"/>
                    <a:pt x="27457" y="35054"/>
                  </a:cubicBezTo>
                  <a:cubicBezTo>
                    <a:pt x="23442" y="28622"/>
                    <a:pt x="12002" y="23441"/>
                    <a:pt x="0" y="24564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62"/>
            <p:cNvSpPr/>
            <p:nvPr/>
          </p:nvSpPr>
          <p:spPr>
            <a:xfrm>
              <a:off x="8549069" y="3854354"/>
              <a:ext cx="124896" cy="61387"/>
            </a:xfrm>
            <a:custGeom>
              <a:rect b="b" l="l" r="r" t="t"/>
              <a:pathLst>
                <a:path extrusionOk="0" h="61387" w="124896">
                  <a:moveTo>
                    <a:pt x="63420" y="61388"/>
                  </a:moveTo>
                  <a:cubicBezTo>
                    <a:pt x="47187" y="42738"/>
                    <a:pt x="20377" y="49905"/>
                    <a:pt x="13729" y="60525"/>
                  </a:cubicBezTo>
                  <a:cubicBezTo>
                    <a:pt x="6865" y="56078"/>
                    <a:pt x="6087" y="53704"/>
                    <a:pt x="0" y="53704"/>
                  </a:cubicBezTo>
                  <a:lnTo>
                    <a:pt x="0" y="26507"/>
                  </a:lnTo>
                  <a:cubicBezTo>
                    <a:pt x="7814" y="29053"/>
                    <a:pt x="17355" y="28492"/>
                    <a:pt x="26249" y="20679"/>
                  </a:cubicBezTo>
                  <a:cubicBezTo>
                    <a:pt x="29012" y="18261"/>
                    <a:pt x="31257" y="15325"/>
                    <a:pt x="33458" y="12519"/>
                  </a:cubicBezTo>
                  <a:cubicBezTo>
                    <a:pt x="39459" y="4792"/>
                    <a:pt x="43690" y="0"/>
                    <a:pt x="53577" y="0"/>
                  </a:cubicBezTo>
                  <a:lnTo>
                    <a:pt x="53792" y="0"/>
                  </a:lnTo>
                  <a:cubicBezTo>
                    <a:pt x="68903" y="129"/>
                    <a:pt x="92863" y="11699"/>
                    <a:pt x="124897" y="34493"/>
                  </a:cubicBezTo>
                  <a:cubicBezTo>
                    <a:pt x="124897" y="34493"/>
                    <a:pt x="116219" y="47012"/>
                    <a:pt x="99900" y="43731"/>
                  </a:cubicBezTo>
                  <a:cubicBezTo>
                    <a:pt x="98302" y="43386"/>
                    <a:pt x="96662" y="44033"/>
                    <a:pt x="95712" y="45372"/>
                  </a:cubicBezTo>
                  <a:cubicBezTo>
                    <a:pt x="93035" y="49300"/>
                    <a:pt x="86517" y="56596"/>
                    <a:pt x="75378" y="54740"/>
                  </a:cubicBezTo>
                  <a:cubicBezTo>
                    <a:pt x="74126" y="54524"/>
                    <a:pt x="72875" y="54912"/>
                    <a:pt x="71968" y="55819"/>
                  </a:cubicBezTo>
                  <a:cubicBezTo>
                    <a:pt x="70370" y="57373"/>
                    <a:pt x="67392" y="59920"/>
                    <a:pt x="63420" y="613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62"/>
            <p:cNvSpPr/>
            <p:nvPr/>
          </p:nvSpPr>
          <p:spPr>
            <a:xfrm>
              <a:off x="8579160" y="3860830"/>
              <a:ext cx="66312" cy="48487"/>
            </a:xfrm>
            <a:custGeom>
              <a:rect b="b" l="l" r="r" t="t"/>
              <a:pathLst>
                <a:path extrusionOk="0" h="48487" w="66312">
                  <a:moveTo>
                    <a:pt x="65492" y="38853"/>
                  </a:moveTo>
                  <a:cubicBezTo>
                    <a:pt x="65708" y="38508"/>
                    <a:pt x="66010" y="38206"/>
                    <a:pt x="66312" y="37990"/>
                  </a:cubicBezTo>
                  <a:cubicBezTo>
                    <a:pt x="58110" y="29140"/>
                    <a:pt x="34149" y="5353"/>
                    <a:pt x="8203" y="0"/>
                  </a:cubicBezTo>
                  <a:cubicBezTo>
                    <a:pt x="6562" y="1727"/>
                    <a:pt x="4965" y="3713"/>
                    <a:pt x="3195" y="6001"/>
                  </a:cubicBezTo>
                  <a:cubicBezTo>
                    <a:pt x="2159" y="7339"/>
                    <a:pt x="1123" y="8677"/>
                    <a:pt x="0" y="9973"/>
                  </a:cubicBezTo>
                  <a:cubicBezTo>
                    <a:pt x="18737" y="18391"/>
                    <a:pt x="34279" y="36608"/>
                    <a:pt x="42999" y="48437"/>
                  </a:cubicBezTo>
                  <a:cubicBezTo>
                    <a:pt x="43690" y="48178"/>
                    <a:pt x="44424" y="48048"/>
                    <a:pt x="45158" y="48178"/>
                  </a:cubicBezTo>
                  <a:cubicBezTo>
                    <a:pt x="56296" y="50077"/>
                    <a:pt x="62859" y="42782"/>
                    <a:pt x="65492" y="38853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62"/>
            <p:cNvSpPr/>
            <p:nvPr/>
          </p:nvSpPr>
          <p:spPr>
            <a:xfrm>
              <a:off x="8549069" y="3879782"/>
              <a:ext cx="41186" cy="35054"/>
            </a:xfrm>
            <a:custGeom>
              <a:rect b="b" l="l" r="r" t="t"/>
              <a:pathLst>
                <a:path extrusionOk="0" h="35054" w="41186">
                  <a:moveTo>
                    <a:pt x="13729" y="35054"/>
                  </a:moveTo>
                  <a:cubicBezTo>
                    <a:pt x="6865" y="30607"/>
                    <a:pt x="6087" y="28233"/>
                    <a:pt x="0" y="28233"/>
                  </a:cubicBezTo>
                  <a:lnTo>
                    <a:pt x="0" y="1036"/>
                  </a:lnTo>
                  <a:cubicBezTo>
                    <a:pt x="5742" y="2892"/>
                    <a:pt x="12390" y="3108"/>
                    <a:pt x="19039" y="0"/>
                  </a:cubicBezTo>
                  <a:cubicBezTo>
                    <a:pt x="27932" y="6432"/>
                    <a:pt x="35315" y="15455"/>
                    <a:pt x="41186" y="24564"/>
                  </a:cubicBezTo>
                  <a:cubicBezTo>
                    <a:pt x="29227" y="23441"/>
                    <a:pt x="17744" y="28622"/>
                    <a:pt x="13729" y="35054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62"/>
            <p:cNvSpPr/>
            <p:nvPr/>
          </p:nvSpPr>
          <p:spPr>
            <a:xfrm>
              <a:off x="8549113" y="3881077"/>
              <a:ext cx="14289" cy="34017"/>
            </a:xfrm>
            <a:custGeom>
              <a:rect b="b" l="l" r="r" t="t"/>
              <a:pathLst>
                <a:path extrusionOk="0" h="34017" w="14289">
                  <a:moveTo>
                    <a:pt x="14247" y="604"/>
                  </a:moveTo>
                  <a:cubicBezTo>
                    <a:pt x="9239" y="1856"/>
                    <a:pt x="4360" y="1425"/>
                    <a:pt x="0" y="0"/>
                  </a:cubicBezTo>
                  <a:lnTo>
                    <a:pt x="0" y="27197"/>
                  </a:lnTo>
                  <a:cubicBezTo>
                    <a:pt x="6044" y="27197"/>
                    <a:pt x="6821" y="29572"/>
                    <a:pt x="13642" y="34018"/>
                  </a:cubicBezTo>
                  <a:cubicBezTo>
                    <a:pt x="13815" y="33716"/>
                    <a:pt x="14031" y="33413"/>
                    <a:pt x="14290" y="33112"/>
                  </a:cubicBezTo>
                  <a:lnTo>
                    <a:pt x="14247" y="604"/>
                  </a:lnTo>
                  <a:lnTo>
                    <a:pt x="14247" y="604"/>
                  </a:ln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62"/>
            <p:cNvSpPr/>
            <p:nvPr/>
          </p:nvSpPr>
          <p:spPr>
            <a:xfrm>
              <a:off x="8393533" y="3836741"/>
              <a:ext cx="139519" cy="54205"/>
            </a:xfrm>
            <a:custGeom>
              <a:rect b="b" l="l" r="r" t="t"/>
              <a:pathLst>
                <a:path extrusionOk="0" h="54205" w="139519">
                  <a:moveTo>
                    <a:pt x="139175" y="24262"/>
                  </a:moveTo>
                  <a:cubicBezTo>
                    <a:pt x="138959" y="24175"/>
                    <a:pt x="138699" y="24218"/>
                    <a:pt x="138527" y="24348"/>
                  </a:cubicBezTo>
                  <a:cubicBezTo>
                    <a:pt x="137663" y="25125"/>
                    <a:pt x="135850" y="26550"/>
                    <a:pt x="133562" y="27370"/>
                  </a:cubicBezTo>
                  <a:cubicBezTo>
                    <a:pt x="127216" y="29615"/>
                    <a:pt x="123201" y="24262"/>
                    <a:pt x="119358" y="19297"/>
                  </a:cubicBezTo>
                  <a:cubicBezTo>
                    <a:pt x="112408" y="10318"/>
                    <a:pt x="103601" y="-43"/>
                    <a:pt x="84994" y="0"/>
                  </a:cubicBezTo>
                  <a:cubicBezTo>
                    <a:pt x="65653" y="130"/>
                    <a:pt x="39879" y="12131"/>
                    <a:pt x="3831" y="37731"/>
                  </a:cubicBezTo>
                  <a:cubicBezTo>
                    <a:pt x="-271" y="40623"/>
                    <a:pt x="-1221" y="46322"/>
                    <a:pt x="1672" y="50380"/>
                  </a:cubicBezTo>
                  <a:cubicBezTo>
                    <a:pt x="4521" y="54394"/>
                    <a:pt x="10220" y="55474"/>
                    <a:pt x="14321" y="52538"/>
                  </a:cubicBezTo>
                  <a:cubicBezTo>
                    <a:pt x="31288" y="40494"/>
                    <a:pt x="64401" y="18261"/>
                    <a:pt x="85296" y="18175"/>
                  </a:cubicBezTo>
                  <a:cubicBezTo>
                    <a:pt x="94923" y="18175"/>
                    <a:pt x="99025" y="22837"/>
                    <a:pt x="104939" y="30435"/>
                  </a:cubicBezTo>
                  <a:cubicBezTo>
                    <a:pt x="107141" y="33284"/>
                    <a:pt x="109429" y="36220"/>
                    <a:pt x="112235" y="38680"/>
                  </a:cubicBezTo>
                  <a:cubicBezTo>
                    <a:pt x="122337" y="47530"/>
                    <a:pt x="132396" y="46797"/>
                    <a:pt x="139088" y="44638"/>
                  </a:cubicBezTo>
                  <a:cubicBezTo>
                    <a:pt x="139347" y="44552"/>
                    <a:pt x="139520" y="44336"/>
                    <a:pt x="139520" y="44077"/>
                  </a:cubicBezTo>
                  <a:lnTo>
                    <a:pt x="139520" y="24823"/>
                  </a:lnTo>
                  <a:cubicBezTo>
                    <a:pt x="139520" y="24564"/>
                    <a:pt x="139390" y="24348"/>
                    <a:pt x="139175" y="242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62"/>
            <p:cNvSpPr/>
            <p:nvPr/>
          </p:nvSpPr>
          <p:spPr>
            <a:xfrm>
              <a:off x="8393403" y="3836784"/>
              <a:ext cx="95009" cy="54204"/>
            </a:xfrm>
            <a:custGeom>
              <a:rect b="b" l="l" r="r" t="t"/>
              <a:pathLst>
                <a:path extrusionOk="0" h="54204" w="95009">
                  <a:moveTo>
                    <a:pt x="24337" y="37731"/>
                  </a:moveTo>
                  <a:cubicBezTo>
                    <a:pt x="54212" y="16491"/>
                    <a:pt x="77050" y="4619"/>
                    <a:pt x="95009" y="1123"/>
                  </a:cubicBezTo>
                  <a:cubicBezTo>
                    <a:pt x="92031" y="389"/>
                    <a:pt x="88706" y="0"/>
                    <a:pt x="84994" y="0"/>
                  </a:cubicBezTo>
                  <a:cubicBezTo>
                    <a:pt x="65652" y="130"/>
                    <a:pt x="39879" y="12131"/>
                    <a:pt x="3831" y="37731"/>
                  </a:cubicBezTo>
                  <a:cubicBezTo>
                    <a:pt x="-271" y="40623"/>
                    <a:pt x="-1221" y="46322"/>
                    <a:pt x="1672" y="50380"/>
                  </a:cubicBezTo>
                  <a:cubicBezTo>
                    <a:pt x="4521" y="54394"/>
                    <a:pt x="10220" y="55474"/>
                    <a:pt x="14321" y="52538"/>
                  </a:cubicBezTo>
                  <a:cubicBezTo>
                    <a:pt x="16307" y="51114"/>
                    <a:pt x="18509" y="49560"/>
                    <a:pt x="20927" y="47919"/>
                  </a:cubicBezTo>
                  <a:cubicBezTo>
                    <a:pt x="19761" y="44249"/>
                    <a:pt x="21013" y="40062"/>
                    <a:pt x="24337" y="37731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62"/>
            <p:cNvSpPr/>
            <p:nvPr/>
          </p:nvSpPr>
          <p:spPr>
            <a:xfrm>
              <a:off x="8548508" y="3836784"/>
              <a:ext cx="139519" cy="54260"/>
            </a:xfrm>
            <a:custGeom>
              <a:rect b="b" l="l" r="r" t="t"/>
              <a:pathLst>
                <a:path extrusionOk="0" h="54260" w="139519">
                  <a:moveTo>
                    <a:pt x="135689" y="37731"/>
                  </a:moveTo>
                  <a:cubicBezTo>
                    <a:pt x="114319" y="22535"/>
                    <a:pt x="80343" y="86"/>
                    <a:pt x="54181" y="0"/>
                  </a:cubicBezTo>
                  <a:cubicBezTo>
                    <a:pt x="35142" y="0"/>
                    <a:pt x="26162" y="11613"/>
                    <a:pt x="20161" y="19297"/>
                  </a:cubicBezTo>
                  <a:cubicBezTo>
                    <a:pt x="16405" y="24132"/>
                    <a:pt x="12390" y="29615"/>
                    <a:pt x="5958" y="27370"/>
                  </a:cubicBezTo>
                  <a:cubicBezTo>
                    <a:pt x="3670" y="26550"/>
                    <a:pt x="1856" y="25125"/>
                    <a:pt x="993" y="24348"/>
                  </a:cubicBezTo>
                  <a:cubicBezTo>
                    <a:pt x="820" y="24175"/>
                    <a:pt x="561" y="24132"/>
                    <a:pt x="345" y="24262"/>
                  </a:cubicBezTo>
                  <a:cubicBezTo>
                    <a:pt x="129" y="24348"/>
                    <a:pt x="0" y="24564"/>
                    <a:pt x="0" y="24823"/>
                  </a:cubicBezTo>
                  <a:lnTo>
                    <a:pt x="0" y="44120"/>
                  </a:lnTo>
                  <a:cubicBezTo>
                    <a:pt x="0" y="44379"/>
                    <a:pt x="173" y="44638"/>
                    <a:pt x="432" y="44681"/>
                  </a:cubicBezTo>
                  <a:cubicBezTo>
                    <a:pt x="7123" y="46840"/>
                    <a:pt x="17182" y="47617"/>
                    <a:pt x="27285" y="38724"/>
                  </a:cubicBezTo>
                  <a:cubicBezTo>
                    <a:pt x="30091" y="36263"/>
                    <a:pt x="32379" y="33327"/>
                    <a:pt x="34581" y="30478"/>
                  </a:cubicBezTo>
                  <a:cubicBezTo>
                    <a:pt x="40625" y="22708"/>
                    <a:pt x="44683" y="18175"/>
                    <a:pt x="54440" y="18218"/>
                  </a:cubicBezTo>
                  <a:cubicBezTo>
                    <a:pt x="69420" y="18347"/>
                    <a:pt x="93251" y="29874"/>
                    <a:pt x="125199" y="52582"/>
                  </a:cubicBezTo>
                  <a:cubicBezTo>
                    <a:pt x="129343" y="55517"/>
                    <a:pt x="134999" y="54481"/>
                    <a:pt x="137848" y="50423"/>
                  </a:cubicBezTo>
                  <a:cubicBezTo>
                    <a:pt x="140740" y="46278"/>
                    <a:pt x="139791" y="40623"/>
                    <a:pt x="135689" y="377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62"/>
            <p:cNvSpPr/>
            <p:nvPr/>
          </p:nvSpPr>
          <p:spPr>
            <a:xfrm>
              <a:off x="8564395" y="3836741"/>
              <a:ext cx="45978" cy="27902"/>
            </a:xfrm>
            <a:custGeom>
              <a:rect b="b" l="l" r="r" t="t"/>
              <a:pathLst>
                <a:path extrusionOk="0" h="27902" w="45978">
                  <a:moveTo>
                    <a:pt x="216" y="24348"/>
                  </a:moveTo>
                  <a:cubicBezTo>
                    <a:pt x="1079" y="25125"/>
                    <a:pt x="2893" y="26550"/>
                    <a:pt x="5181" y="27370"/>
                  </a:cubicBezTo>
                  <a:cubicBezTo>
                    <a:pt x="11613" y="29658"/>
                    <a:pt x="15628" y="24132"/>
                    <a:pt x="19384" y="19297"/>
                  </a:cubicBezTo>
                  <a:cubicBezTo>
                    <a:pt x="24522" y="12692"/>
                    <a:pt x="31904" y="3195"/>
                    <a:pt x="45978" y="648"/>
                  </a:cubicBezTo>
                  <a:cubicBezTo>
                    <a:pt x="43302" y="259"/>
                    <a:pt x="40668" y="0"/>
                    <a:pt x="38121" y="0"/>
                  </a:cubicBezTo>
                  <a:cubicBezTo>
                    <a:pt x="19082" y="0"/>
                    <a:pt x="10102" y="11613"/>
                    <a:pt x="4101" y="19297"/>
                  </a:cubicBezTo>
                  <a:cubicBezTo>
                    <a:pt x="2806" y="20980"/>
                    <a:pt x="1468" y="22707"/>
                    <a:pt x="0" y="24218"/>
                  </a:cubicBezTo>
                  <a:cubicBezTo>
                    <a:pt x="86" y="24262"/>
                    <a:pt x="173" y="24305"/>
                    <a:pt x="216" y="24348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62"/>
            <p:cNvSpPr/>
            <p:nvPr/>
          </p:nvSpPr>
          <p:spPr>
            <a:xfrm>
              <a:off x="8548551" y="3861014"/>
              <a:ext cx="14850" cy="21712"/>
            </a:xfrm>
            <a:custGeom>
              <a:rect b="b" l="l" r="r" t="t"/>
              <a:pathLst>
                <a:path extrusionOk="0" h="21712" w="14850">
                  <a:moveTo>
                    <a:pt x="14808" y="1111"/>
                  </a:moveTo>
                  <a:cubicBezTo>
                    <a:pt x="12347" y="3227"/>
                    <a:pt x="9498" y="4436"/>
                    <a:pt x="5914" y="3183"/>
                  </a:cubicBezTo>
                  <a:cubicBezTo>
                    <a:pt x="3670" y="2363"/>
                    <a:pt x="1856" y="939"/>
                    <a:pt x="993" y="161"/>
                  </a:cubicBezTo>
                  <a:cubicBezTo>
                    <a:pt x="820" y="-11"/>
                    <a:pt x="561" y="-54"/>
                    <a:pt x="345" y="75"/>
                  </a:cubicBezTo>
                  <a:cubicBezTo>
                    <a:pt x="129" y="161"/>
                    <a:pt x="0" y="377"/>
                    <a:pt x="0" y="637"/>
                  </a:cubicBezTo>
                  <a:lnTo>
                    <a:pt x="0" y="19761"/>
                  </a:lnTo>
                  <a:cubicBezTo>
                    <a:pt x="0" y="20020"/>
                    <a:pt x="172" y="20279"/>
                    <a:pt x="432" y="20322"/>
                  </a:cubicBezTo>
                  <a:cubicBezTo>
                    <a:pt x="4317" y="21574"/>
                    <a:pt x="9368" y="22351"/>
                    <a:pt x="14851" y="21013"/>
                  </a:cubicBezTo>
                  <a:lnTo>
                    <a:pt x="14851" y="1111"/>
                  </a:ln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62"/>
            <p:cNvSpPr/>
            <p:nvPr/>
          </p:nvSpPr>
          <p:spPr>
            <a:xfrm>
              <a:off x="8515913" y="3797154"/>
              <a:ext cx="48957" cy="41918"/>
            </a:xfrm>
            <a:custGeom>
              <a:rect b="b" l="l" r="r" t="t"/>
              <a:pathLst>
                <a:path extrusionOk="0" h="41918" w="48957">
                  <a:moveTo>
                    <a:pt x="38812" y="41141"/>
                  </a:moveTo>
                  <a:lnTo>
                    <a:pt x="10145" y="41141"/>
                  </a:lnTo>
                  <a:cubicBezTo>
                    <a:pt x="8937" y="41141"/>
                    <a:pt x="7728" y="41443"/>
                    <a:pt x="6692" y="41918"/>
                  </a:cubicBezTo>
                  <a:cubicBezTo>
                    <a:pt x="2547" y="37472"/>
                    <a:pt x="0" y="31471"/>
                    <a:pt x="0" y="24866"/>
                  </a:cubicBezTo>
                  <a:cubicBezTo>
                    <a:pt x="0" y="11138"/>
                    <a:pt x="10966" y="0"/>
                    <a:pt x="24479" y="0"/>
                  </a:cubicBezTo>
                  <a:cubicBezTo>
                    <a:pt x="37991" y="0"/>
                    <a:pt x="48957" y="11138"/>
                    <a:pt x="48957" y="24866"/>
                  </a:cubicBezTo>
                  <a:cubicBezTo>
                    <a:pt x="48957" y="31471"/>
                    <a:pt x="46410" y="37472"/>
                    <a:pt x="42265" y="41918"/>
                  </a:cubicBezTo>
                  <a:cubicBezTo>
                    <a:pt x="41229" y="41443"/>
                    <a:pt x="40063" y="41141"/>
                    <a:pt x="38812" y="411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62"/>
            <p:cNvSpPr/>
            <p:nvPr/>
          </p:nvSpPr>
          <p:spPr>
            <a:xfrm>
              <a:off x="8515913" y="3797154"/>
              <a:ext cx="34623" cy="41918"/>
            </a:xfrm>
            <a:custGeom>
              <a:rect b="b" l="l" r="r" t="t"/>
              <a:pathLst>
                <a:path extrusionOk="0" h="41918" w="34623">
                  <a:moveTo>
                    <a:pt x="18866" y="25470"/>
                  </a:moveTo>
                  <a:cubicBezTo>
                    <a:pt x="18866" y="14851"/>
                    <a:pt x="25428" y="5828"/>
                    <a:pt x="34624" y="2245"/>
                  </a:cubicBezTo>
                  <a:cubicBezTo>
                    <a:pt x="31515" y="820"/>
                    <a:pt x="28105" y="0"/>
                    <a:pt x="24479" y="0"/>
                  </a:cubicBezTo>
                  <a:cubicBezTo>
                    <a:pt x="10966" y="0"/>
                    <a:pt x="0" y="11138"/>
                    <a:pt x="0" y="24866"/>
                  </a:cubicBezTo>
                  <a:cubicBezTo>
                    <a:pt x="0" y="31471"/>
                    <a:pt x="2547" y="37472"/>
                    <a:pt x="6692" y="41918"/>
                  </a:cubicBezTo>
                  <a:cubicBezTo>
                    <a:pt x="7728" y="41443"/>
                    <a:pt x="8894" y="41141"/>
                    <a:pt x="10145" y="41141"/>
                  </a:cubicBezTo>
                  <a:lnTo>
                    <a:pt x="24349" y="41141"/>
                  </a:lnTo>
                  <a:cubicBezTo>
                    <a:pt x="20938" y="36867"/>
                    <a:pt x="18866" y="31428"/>
                    <a:pt x="18866" y="25470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62"/>
            <p:cNvSpPr/>
            <p:nvPr/>
          </p:nvSpPr>
          <p:spPr>
            <a:xfrm>
              <a:off x="8460336" y="3903562"/>
              <a:ext cx="72716" cy="67179"/>
            </a:xfrm>
            <a:custGeom>
              <a:rect b="b" l="l" r="r" t="t"/>
              <a:pathLst>
                <a:path extrusionOk="0" h="67179" w="72716">
                  <a:moveTo>
                    <a:pt x="2778" y="20556"/>
                  </a:moveTo>
                  <a:cubicBezTo>
                    <a:pt x="21169" y="-16830"/>
                    <a:pt x="69997" y="5273"/>
                    <a:pt x="58081" y="20556"/>
                  </a:cubicBezTo>
                  <a:cubicBezTo>
                    <a:pt x="47547" y="34068"/>
                    <a:pt x="30753" y="26254"/>
                    <a:pt x="26997" y="24139"/>
                  </a:cubicBezTo>
                  <a:cubicBezTo>
                    <a:pt x="25400" y="23232"/>
                    <a:pt x="23328" y="23879"/>
                    <a:pt x="22551" y="25563"/>
                  </a:cubicBezTo>
                  <a:cubicBezTo>
                    <a:pt x="20090" y="30873"/>
                    <a:pt x="18191" y="46760"/>
                    <a:pt x="71119" y="53624"/>
                  </a:cubicBezTo>
                  <a:cubicBezTo>
                    <a:pt x="71680" y="53710"/>
                    <a:pt x="72198" y="53753"/>
                    <a:pt x="72717" y="53840"/>
                  </a:cubicBezTo>
                  <a:lnTo>
                    <a:pt x="72717" y="57941"/>
                  </a:lnTo>
                  <a:cubicBezTo>
                    <a:pt x="64471" y="60315"/>
                    <a:pt x="57649" y="63466"/>
                    <a:pt x="52383" y="67179"/>
                  </a:cubicBezTo>
                  <a:cubicBezTo>
                    <a:pt x="26868" y="62085"/>
                    <a:pt x="-10519" y="47580"/>
                    <a:pt x="2778" y="20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62"/>
            <p:cNvSpPr/>
            <p:nvPr/>
          </p:nvSpPr>
          <p:spPr>
            <a:xfrm>
              <a:off x="8460207" y="3903574"/>
              <a:ext cx="57822" cy="67166"/>
            </a:xfrm>
            <a:custGeom>
              <a:rect b="b" l="l" r="r" t="t"/>
              <a:pathLst>
                <a:path extrusionOk="0" h="67166" w="57822">
                  <a:moveTo>
                    <a:pt x="21558" y="20543"/>
                  </a:moveTo>
                  <a:cubicBezTo>
                    <a:pt x="27041" y="9405"/>
                    <a:pt x="35200" y="3577"/>
                    <a:pt x="43619" y="1246"/>
                  </a:cubicBezTo>
                  <a:cubicBezTo>
                    <a:pt x="30408" y="-2294"/>
                    <a:pt x="12405" y="987"/>
                    <a:pt x="2778" y="20543"/>
                  </a:cubicBezTo>
                  <a:cubicBezTo>
                    <a:pt x="-10519" y="47524"/>
                    <a:pt x="26868" y="62072"/>
                    <a:pt x="52382" y="67167"/>
                  </a:cubicBezTo>
                  <a:cubicBezTo>
                    <a:pt x="54023" y="66001"/>
                    <a:pt x="55836" y="64878"/>
                    <a:pt x="57822" y="63843"/>
                  </a:cubicBezTo>
                  <a:cubicBezTo>
                    <a:pt x="34682" y="56935"/>
                    <a:pt x="10463" y="43077"/>
                    <a:pt x="21558" y="205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62"/>
            <p:cNvSpPr/>
            <p:nvPr/>
          </p:nvSpPr>
          <p:spPr>
            <a:xfrm>
              <a:off x="8548508" y="4028459"/>
              <a:ext cx="31579" cy="64298"/>
            </a:xfrm>
            <a:custGeom>
              <a:rect b="b" l="l" r="r" t="t"/>
              <a:pathLst>
                <a:path extrusionOk="0" h="64298" w="31579">
                  <a:moveTo>
                    <a:pt x="0" y="13124"/>
                  </a:moveTo>
                  <a:lnTo>
                    <a:pt x="0" y="4533"/>
                  </a:lnTo>
                  <a:cubicBezTo>
                    <a:pt x="2720" y="3065"/>
                    <a:pt x="5224" y="1554"/>
                    <a:pt x="7599" y="0"/>
                  </a:cubicBezTo>
                  <a:cubicBezTo>
                    <a:pt x="46237" y="24046"/>
                    <a:pt x="30480" y="49257"/>
                    <a:pt x="13643" y="63892"/>
                  </a:cubicBezTo>
                  <a:cubicBezTo>
                    <a:pt x="12175" y="65144"/>
                    <a:pt x="10189" y="63244"/>
                    <a:pt x="11398" y="61733"/>
                  </a:cubicBezTo>
                  <a:cubicBezTo>
                    <a:pt x="21672" y="48912"/>
                    <a:pt x="27544" y="29572"/>
                    <a:pt x="0" y="131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62"/>
            <p:cNvSpPr/>
            <p:nvPr/>
          </p:nvSpPr>
          <p:spPr>
            <a:xfrm>
              <a:off x="8548508" y="4031870"/>
              <a:ext cx="22342" cy="39414"/>
            </a:xfrm>
            <a:custGeom>
              <a:rect b="b" l="l" r="r" t="t"/>
              <a:pathLst>
                <a:path extrusionOk="0" h="39414" w="22342">
                  <a:moveTo>
                    <a:pt x="19211" y="39414"/>
                  </a:moveTo>
                  <a:cubicBezTo>
                    <a:pt x="24997" y="27715"/>
                    <a:pt x="24436" y="13080"/>
                    <a:pt x="2979" y="345"/>
                  </a:cubicBezTo>
                  <a:lnTo>
                    <a:pt x="2979" y="0"/>
                  </a:lnTo>
                  <a:cubicBezTo>
                    <a:pt x="2029" y="561"/>
                    <a:pt x="1036" y="1122"/>
                    <a:pt x="0" y="1684"/>
                  </a:cubicBezTo>
                  <a:lnTo>
                    <a:pt x="0" y="10016"/>
                  </a:lnTo>
                  <a:cubicBezTo>
                    <a:pt x="15844" y="19470"/>
                    <a:pt x="20291" y="29917"/>
                    <a:pt x="19211" y="39414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62"/>
            <p:cNvSpPr/>
            <p:nvPr/>
          </p:nvSpPr>
          <p:spPr>
            <a:xfrm>
              <a:off x="8532491" y="3972295"/>
              <a:ext cx="16621" cy="54307"/>
            </a:xfrm>
            <a:custGeom>
              <a:rect b="b" l="l" r="r" t="t"/>
              <a:pathLst>
                <a:path extrusionOk="0" h="54307" w="16621">
                  <a:moveTo>
                    <a:pt x="16621" y="44120"/>
                  </a:moveTo>
                  <a:cubicBezTo>
                    <a:pt x="12261" y="47314"/>
                    <a:pt x="6735" y="50682"/>
                    <a:pt x="0" y="54308"/>
                  </a:cubicBezTo>
                  <a:lnTo>
                    <a:pt x="0" y="5569"/>
                  </a:lnTo>
                  <a:cubicBezTo>
                    <a:pt x="5094" y="3281"/>
                    <a:pt x="10922" y="1425"/>
                    <a:pt x="16621" y="0"/>
                  </a:cubicBezTo>
                  <a:lnTo>
                    <a:pt x="16621" y="4412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62"/>
            <p:cNvSpPr/>
            <p:nvPr/>
          </p:nvSpPr>
          <p:spPr>
            <a:xfrm>
              <a:off x="8532448" y="3974065"/>
              <a:ext cx="10706" cy="52408"/>
            </a:xfrm>
            <a:custGeom>
              <a:rect b="b" l="l" r="r" t="t"/>
              <a:pathLst>
                <a:path extrusionOk="0" h="52408" w="10706">
                  <a:moveTo>
                    <a:pt x="10707" y="0"/>
                  </a:moveTo>
                  <a:cubicBezTo>
                    <a:pt x="6994" y="1123"/>
                    <a:pt x="3324" y="2418"/>
                    <a:pt x="0" y="3929"/>
                  </a:cubicBezTo>
                  <a:lnTo>
                    <a:pt x="0" y="52409"/>
                  </a:lnTo>
                  <a:cubicBezTo>
                    <a:pt x="4015" y="50250"/>
                    <a:pt x="7555" y="48221"/>
                    <a:pt x="10707" y="46235"/>
                  </a:cubicBezTo>
                  <a:lnTo>
                    <a:pt x="10707" y="0"/>
                  </a:ln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62"/>
            <p:cNvSpPr/>
            <p:nvPr/>
          </p:nvSpPr>
          <p:spPr>
            <a:xfrm>
              <a:off x="8532448" y="4031740"/>
              <a:ext cx="16621" cy="69438"/>
            </a:xfrm>
            <a:custGeom>
              <a:rect b="b" l="l" r="r" t="t"/>
              <a:pathLst>
                <a:path extrusionOk="0" h="69438" w="16621">
                  <a:moveTo>
                    <a:pt x="8289" y="4231"/>
                  </a:moveTo>
                  <a:cubicBezTo>
                    <a:pt x="11225" y="2849"/>
                    <a:pt x="14031" y="1425"/>
                    <a:pt x="16621" y="0"/>
                  </a:cubicBezTo>
                  <a:lnTo>
                    <a:pt x="16621" y="60913"/>
                  </a:lnTo>
                  <a:cubicBezTo>
                    <a:pt x="16621" y="64928"/>
                    <a:pt x="13815" y="68554"/>
                    <a:pt x="9887" y="69288"/>
                  </a:cubicBezTo>
                  <a:cubicBezTo>
                    <a:pt x="4619" y="70281"/>
                    <a:pt x="0" y="66223"/>
                    <a:pt x="0" y="61129"/>
                  </a:cubicBezTo>
                  <a:lnTo>
                    <a:pt x="0" y="8677"/>
                  </a:lnTo>
                  <a:cubicBezTo>
                    <a:pt x="2504" y="7123"/>
                    <a:pt x="5224" y="5655"/>
                    <a:pt x="8289" y="42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62"/>
            <p:cNvSpPr/>
            <p:nvPr/>
          </p:nvSpPr>
          <p:spPr>
            <a:xfrm>
              <a:off x="8532448" y="4034935"/>
              <a:ext cx="13642" cy="65971"/>
            </a:xfrm>
            <a:custGeom>
              <a:rect b="b" l="l" r="r" t="t"/>
              <a:pathLst>
                <a:path extrusionOk="0" h="65971" w="13642">
                  <a:moveTo>
                    <a:pt x="10707" y="57718"/>
                  </a:moveTo>
                  <a:lnTo>
                    <a:pt x="10707" y="0"/>
                  </a:lnTo>
                  <a:cubicBezTo>
                    <a:pt x="9887" y="389"/>
                    <a:pt x="9066" y="777"/>
                    <a:pt x="8246" y="1166"/>
                  </a:cubicBezTo>
                  <a:cubicBezTo>
                    <a:pt x="5224" y="2590"/>
                    <a:pt x="2461" y="4058"/>
                    <a:pt x="0" y="5526"/>
                  </a:cubicBezTo>
                  <a:lnTo>
                    <a:pt x="0" y="57416"/>
                  </a:lnTo>
                  <a:cubicBezTo>
                    <a:pt x="0" y="61863"/>
                    <a:pt x="3411" y="65748"/>
                    <a:pt x="7901" y="65964"/>
                  </a:cubicBezTo>
                  <a:cubicBezTo>
                    <a:pt x="10102" y="66050"/>
                    <a:pt x="12088" y="65317"/>
                    <a:pt x="13643" y="63978"/>
                  </a:cubicBezTo>
                  <a:cubicBezTo>
                    <a:pt x="11829" y="62511"/>
                    <a:pt x="10707" y="60222"/>
                    <a:pt x="10707" y="57718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62"/>
            <p:cNvSpPr/>
            <p:nvPr/>
          </p:nvSpPr>
          <p:spPr>
            <a:xfrm>
              <a:off x="8532448" y="3851980"/>
              <a:ext cx="16621" cy="110601"/>
            </a:xfrm>
            <a:custGeom>
              <a:rect b="b" l="l" r="r" t="t"/>
              <a:pathLst>
                <a:path extrusionOk="0" h="110601" w="16621">
                  <a:moveTo>
                    <a:pt x="0" y="110602"/>
                  </a:moveTo>
                  <a:lnTo>
                    <a:pt x="0" y="0"/>
                  </a:lnTo>
                  <a:lnTo>
                    <a:pt x="16621" y="0"/>
                  </a:lnTo>
                  <a:lnTo>
                    <a:pt x="16621" y="107105"/>
                  </a:lnTo>
                  <a:cubicBezTo>
                    <a:pt x="10577" y="107969"/>
                    <a:pt x="5008" y="109134"/>
                    <a:pt x="0" y="1106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62"/>
            <p:cNvSpPr/>
            <p:nvPr/>
          </p:nvSpPr>
          <p:spPr>
            <a:xfrm>
              <a:off x="8532448" y="3851980"/>
              <a:ext cx="10706" cy="110601"/>
            </a:xfrm>
            <a:custGeom>
              <a:rect b="b" l="l" r="r" t="t"/>
              <a:pathLst>
                <a:path extrusionOk="0" h="110601" w="10706">
                  <a:moveTo>
                    <a:pt x="10707" y="0"/>
                  </a:moveTo>
                  <a:lnTo>
                    <a:pt x="0" y="0"/>
                  </a:lnTo>
                  <a:lnTo>
                    <a:pt x="0" y="110602"/>
                  </a:lnTo>
                  <a:cubicBezTo>
                    <a:pt x="3324" y="109652"/>
                    <a:pt x="6908" y="108789"/>
                    <a:pt x="10707" y="108098"/>
                  </a:cubicBezTo>
                  <a:lnTo>
                    <a:pt x="10707" y="0"/>
                  </a:ln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62"/>
            <p:cNvSpPr/>
            <p:nvPr/>
          </p:nvSpPr>
          <p:spPr>
            <a:xfrm>
              <a:off x="8501139" y="3970137"/>
              <a:ext cx="81952" cy="122621"/>
            </a:xfrm>
            <a:custGeom>
              <a:rect b="b" l="l" r="r" t="t"/>
              <a:pathLst>
                <a:path extrusionOk="0" h="122621" w="81952">
                  <a:moveTo>
                    <a:pt x="30877" y="54826"/>
                  </a:moveTo>
                  <a:cubicBezTo>
                    <a:pt x="74222" y="31816"/>
                    <a:pt x="65933" y="17743"/>
                    <a:pt x="47930" y="9584"/>
                  </a:cubicBezTo>
                  <a:lnTo>
                    <a:pt x="47930" y="4015"/>
                  </a:lnTo>
                  <a:cubicBezTo>
                    <a:pt x="56953" y="1770"/>
                    <a:pt x="61702" y="1295"/>
                    <a:pt x="68264" y="0"/>
                  </a:cubicBezTo>
                  <a:cubicBezTo>
                    <a:pt x="92872" y="17225"/>
                    <a:pt x="84885" y="46408"/>
                    <a:pt x="39555" y="67691"/>
                  </a:cubicBezTo>
                  <a:cubicBezTo>
                    <a:pt x="2599" y="85045"/>
                    <a:pt x="9291" y="106026"/>
                    <a:pt x="20516" y="120056"/>
                  </a:cubicBezTo>
                  <a:cubicBezTo>
                    <a:pt x="21725" y="121567"/>
                    <a:pt x="19696" y="123466"/>
                    <a:pt x="18271" y="122214"/>
                  </a:cubicBezTo>
                  <a:cubicBezTo>
                    <a:pt x="484" y="106760"/>
                    <a:pt x="-16785" y="80124"/>
                    <a:pt x="30877" y="548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62"/>
            <p:cNvSpPr/>
            <p:nvPr/>
          </p:nvSpPr>
          <p:spPr>
            <a:xfrm>
              <a:off x="8501144" y="3972511"/>
              <a:ext cx="71609" cy="120290"/>
            </a:xfrm>
            <a:custGeom>
              <a:rect b="b" l="l" r="r" t="t"/>
              <a:pathLst>
                <a:path extrusionOk="0" h="120290" w="71609">
                  <a:moveTo>
                    <a:pt x="13215" y="88456"/>
                  </a:moveTo>
                  <a:cubicBezTo>
                    <a:pt x="13172" y="77016"/>
                    <a:pt x="21072" y="64496"/>
                    <a:pt x="44083" y="52279"/>
                  </a:cubicBezTo>
                  <a:cubicBezTo>
                    <a:pt x="85398" y="30348"/>
                    <a:pt x="72360" y="9023"/>
                    <a:pt x="55480" y="0"/>
                  </a:cubicBezTo>
                  <a:cubicBezTo>
                    <a:pt x="53278" y="432"/>
                    <a:pt x="50818" y="993"/>
                    <a:pt x="47925" y="1684"/>
                  </a:cubicBezTo>
                  <a:lnTo>
                    <a:pt x="47925" y="7252"/>
                  </a:lnTo>
                  <a:cubicBezTo>
                    <a:pt x="65928" y="15412"/>
                    <a:pt x="74217" y="29485"/>
                    <a:pt x="30872" y="52495"/>
                  </a:cubicBezTo>
                  <a:cubicBezTo>
                    <a:pt x="-16789" y="77793"/>
                    <a:pt x="479" y="104385"/>
                    <a:pt x="18309" y="119883"/>
                  </a:cubicBezTo>
                  <a:cubicBezTo>
                    <a:pt x="19777" y="121135"/>
                    <a:pt x="21763" y="119236"/>
                    <a:pt x="20554" y="117725"/>
                  </a:cubicBezTo>
                  <a:cubicBezTo>
                    <a:pt x="14078" y="109609"/>
                    <a:pt x="9114" y="99162"/>
                    <a:pt x="13215" y="88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62"/>
            <p:cNvSpPr/>
            <p:nvPr/>
          </p:nvSpPr>
          <p:spPr>
            <a:xfrm>
              <a:off x="8498424" y="3903802"/>
              <a:ext cx="122782" cy="125304"/>
            </a:xfrm>
            <a:custGeom>
              <a:rect b="b" l="l" r="r" t="t"/>
              <a:pathLst>
                <a:path extrusionOk="0" h="125304" w="122782">
                  <a:moveTo>
                    <a:pt x="52242" y="53426"/>
                  </a:moveTo>
                  <a:cubicBezTo>
                    <a:pt x="105171" y="46562"/>
                    <a:pt x="102667" y="30676"/>
                    <a:pt x="100206" y="25365"/>
                  </a:cubicBezTo>
                  <a:cubicBezTo>
                    <a:pt x="99429" y="23639"/>
                    <a:pt x="97357" y="23035"/>
                    <a:pt x="95759" y="23941"/>
                  </a:cubicBezTo>
                  <a:cubicBezTo>
                    <a:pt x="92004" y="26099"/>
                    <a:pt x="75253" y="34475"/>
                    <a:pt x="64676" y="20962"/>
                  </a:cubicBezTo>
                  <a:cubicBezTo>
                    <a:pt x="52717" y="5680"/>
                    <a:pt x="101588" y="-17071"/>
                    <a:pt x="119979" y="20358"/>
                  </a:cubicBezTo>
                  <a:cubicBezTo>
                    <a:pt x="133190" y="47166"/>
                    <a:pt x="97012" y="61715"/>
                    <a:pt x="67698" y="67025"/>
                  </a:cubicBezTo>
                  <a:cubicBezTo>
                    <a:pt x="8854" y="77601"/>
                    <a:pt x="11920" y="94740"/>
                    <a:pt x="34067" y="110799"/>
                  </a:cubicBezTo>
                  <a:lnTo>
                    <a:pt x="34067" y="120944"/>
                  </a:lnTo>
                  <a:cubicBezTo>
                    <a:pt x="34067" y="120944"/>
                    <a:pt x="34067" y="120944"/>
                    <a:pt x="34067" y="120944"/>
                  </a:cubicBezTo>
                  <a:cubicBezTo>
                    <a:pt x="31304" y="122369"/>
                    <a:pt x="28800" y="123837"/>
                    <a:pt x="26468" y="125304"/>
                  </a:cubicBezTo>
                  <a:cubicBezTo>
                    <a:pt x="-17178" y="97071"/>
                    <a:pt x="-5651" y="60895"/>
                    <a:pt x="52242" y="534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47" name="Google Shape;1447;p62"/>
            <p:cNvGrpSpPr/>
            <p:nvPr/>
          </p:nvGrpSpPr>
          <p:grpSpPr>
            <a:xfrm>
              <a:off x="8498420" y="3903870"/>
              <a:ext cx="114556" cy="125193"/>
              <a:chOff x="8498420" y="3903870"/>
              <a:chExt cx="114556" cy="125193"/>
            </a:xfrm>
          </p:grpSpPr>
          <p:sp>
            <p:nvSpPr>
              <p:cNvPr id="1448" name="Google Shape;1448;p62"/>
              <p:cNvSpPr/>
              <p:nvPr/>
            </p:nvSpPr>
            <p:spPr>
              <a:xfrm>
                <a:off x="8579333" y="3923784"/>
                <a:ext cx="33643" cy="27400"/>
              </a:xfrm>
              <a:custGeom>
                <a:rect b="b" l="l" r="r" t="t"/>
                <a:pathLst>
                  <a:path extrusionOk="0" h="27400" w="33643">
                    <a:moveTo>
                      <a:pt x="32595" y="1844"/>
                    </a:moveTo>
                    <a:cubicBezTo>
                      <a:pt x="31818" y="117"/>
                      <a:pt x="29745" y="-487"/>
                      <a:pt x="28148" y="419"/>
                    </a:cubicBezTo>
                    <a:cubicBezTo>
                      <a:pt x="26594" y="1282"/>
                      <a:pt x="22881" y="3225"/>
                      <a:pt x="18305" y="4261"/>
                    </a:cubicBezTo>
                    <a:cubicBezTo>
                      <a:pt x="18650" y="4564"/>
                      <a:pt x="18952" y="4909"/>
                      <a:pt x="19168" y="5384"/>
                    </a:cubicBezTo>
                    <a:cubicBezTo>
                      <a:pt x="21068" y="9442"/>
                      <a:pt x="22968" y="19716"/>
                      <a:pt x="0" y="27400"/>
                    </a:cubicBezTo>
                    <a:cubicBezTo>
                      <a:pt x="37041" y="19716"/>
                      <a:pt x="34796" y="6593"/>
                      <a:pt x="32595" y="1844"/>
                    </a:cubicBezTo>
                    <a:close/>
                  </a:path>
                </a:pathLst>
              </a:custGeom>
              <a:solidFill>
                <a:srgbClr val="062036">
                  <a:alpha val="57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62"/>
              <p:cNvSpPr/>
              <p:nvPr/>
            </p:nvSpPr>
            <p:spPr>
              <a:xfrm>
                <a:off x="8561108" y="3903870"/>
                <a:ext cx="31004" cy="28391"/>
              </a:xfrm>
              <a:custGeom>
                <a:rect b="b" l="l" r="r" t="t"/>
                <a:pathLst>
                  <a:path extrusionOk="0" h="28391" w="31004">
                    <a:moveTo>
                      <a:pt x="31004" y="24866"/>
                    </a:moveTo>
                    <a:cubicBezTo>
                      <a:pt x="25651" y="24952"/>
                      <a:pt x="19909" y="23225"/>
                      <a:pt x="15290" y="17354"/>
                    </a:cubicBezTo>
                    <a:cubicBezTo>
                      <a:pt x="10584" y="11354"/>
                      <a:pt x="15290" y="4231"/>
                      <a:pt x="23794" y="0"/>
                    </a:cubicBezTo>
                    <a:cubicBezTo>
                      <a:pt x="7994" y="1036"/>
                      <a:pt x="-4958" y="12174"/>
                      <a:pt x="1863" y="20894"/>
                    </a:cubicBezTo>
                    <a:cubicBezTo>
                      <a:pt x="11102" y="32723"/>
                      <a:pt x="25133" y="27715"/>
                      <a:pt x="31004" y="24866"/>
                    </a:cubicBezTo>
                    <a:close/>
                  </a:path>
                </a:pathLst>
              </a:custGeom>
              <a:solidFill>
                <a:srgbClr val="062036">
                  <a:alpha val="57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62"/>
              <p:cNvSpPr/>
              <p:nvPr/>
            </p:nvSpPr>
            <p:spPr>
              <a:xfrm>
                <a:off x="8498420" y="3958610"/>
                <a:ext cx="43483" cy="70453"/>
              </a:xfrm>
              <a:custGeom>
                <a:rect b="b" l="l" r="r" t="t"/>
                <a:pathLst>
                  <a:path extrusionOk="0" h="70453" w="43483">
                    <a:moveTo>
                      <a:pt x="43483" y="0"/>
                    </a:moveTo>
                    <a:cubicBezTo>
                      <a:pt x="-6683" y="9843"/>
                      <a:pt x="-14885" y="43731"/>
                      <a:pt x="26430" y="70454"/>
                    </a:cubicBezTo>
                    <a:cubicBezTo>
                      <a:pt x="28762" y="68986"/>
                      <a:pt x="31266" y="67561"/>
                      <a:pt x="34028" y="66094"/>
                    </a:cubicBezTo>
                    <a:cubicBezTo>
                      <a:pt x="34028" y="66094"/>
                      <a:pt x="34028" y="66094"/>
                      <a:pt x="34028" y="66094"/>
                    </a:cubicBezTo>
                    <a:lnTo>
                      <a:pt x="34028" y="62856"/>
                    </a:lnTo>
                    <a:cubicBezTo>
                      <a:pt x="3031" y="39544"/>
                      <a:pt x="7737" y="12131"/>
                      <a:pt x="43483" y="0"/>
                    </a:cubicBezTo>
                    <a:close/>
                  </a:path>
                </a:pathLst>
              </a:custGeom>
              <a:solidFill>
                <a:srgbClr val="062036">
                  <a:alpha val="57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1" name="Google Shape;1451;p62"/>
            <p:cNvSpPr/>
            <p:nvPr/>
          </p:nvSpPr>
          <p:spPr>
            <a:xfrm>
              <a:off x="8517749" y="3837130"/>
              <a:ext cx="45329" cy="16620"/>
            </a:xfrm>
            <a:custGeom>
              <a:rect b="b" l="l" r="r" t="t"/>
              <a:pathLst>
                <a:path extrusionOk="0" h="16620" w="45329">
                  <a:moveTo>
                    <a:pt x="8483" y="0"/>
                  </a:moveTo>
                  <a:lnTo>
                    <a:pt x="36803" y="0"/>
                  </a:lnTo>
                  <a:cubicBezTo>
                    <a:pt x="40818" y="0"/>
                    <a:pt x="44445" y="2806"/>
                    <a:pt x="45179" y="6734"/>
                  </a:cubicBezTo>
                  <a:cubicBezTo>
                    <a:pt x="46172" y="12001"/>
                    <a:pt x="42113" y="16620"/>
                    <a:pt x="37019" y="16620"/>
                  </a:cubicBezTo>
                  <a:lnTo>
                    <a:pt x="8310" y="16620"/>
                  </a:lnTo>
                  <a:cubicBezTo>
                    <a:pt x="3216" y="16620"/>
                    <a:pt x="-843" y="12001"/>
                    <a:pt x="151" y="6734"/>
                  </a:cubicBezTo>
                  <a:cubicBezTo>
                    <a:pt x="884" y="2763"/>
                    <a:pt x="4468" y="0"/>
                    <a:pt x="8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62"/>
            <p:cNvSpPr/>
            <p:nvPr/>
          </p:nvSpPr>
          <p:spPr>
            <a:xfrm>
              <a:off x="8517544" y="3839720"/>
              <a:ext cx="45719" cy="14073"/>
            </a:xfrm>
            <a:custGeom>
              <a:rect b="b" l="l" r="r" t="t"/>
              <a:pathLst>
                <a:path extrusionOk="0" h="14073" w="45719">
                  <a:moveTo>
                    <a:pt x="37353" y="2763"/>
                  </a:moveTo>
                  <a:lnTo>
                    <a:pt x="8385" y="2763"/>
                  </a:lnTo>
                  <a:cubicBezTo>
                    <a:pt x="5924" y="2763"/>
                    <a:pt x="3722" y="1683"/>
                    <a:pt x="2211" y="0"/>
                  </a:cubicBezTo>
                  <a:cubicBezTo>
                    <a:pt x="355" y="2029"/>
                    <a:pt x="-552" y="4965"/>
                    <a:pt x="355" y="8072"/>
                  </a:cubicBezTo>
                  <a:cubicBezTo>
                    <a:pt x="1391" y="11656"/>
                    <a:pt x="4802" y="14073"/>
                    <a:pt x="8514" y="14073"/>
                  </a:cubicBezTo>
                  <a:lnTo>
                    <a:pt x="37224" y="14073"/>
                  </a:lnTo>
                  <a:cubicBezTo>
                    <a:pt x="40980" y="14073"/>
                    <a:pt x="44347" y="11699"/>
                    <a:pt x="45383" y="8072"/>
                  </a:cubicBezTo>
                  <a:cubicBezTo>
                    <a:pt x="46247" y="4965"/>
                    <a:pt x="45383" y="2072"/>
                    <a:pt x="43527" y="43"/>
                  </a:cubicBezTo>
                  <a:cubicBezTo>
                    <a:pt x="41972" y="1683"/>
                    <a:pt x="39771" y="2763"/>
                    <a:pt x="37353" y="2763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3" name="Google Shape;1453;p62"/>
          <p:cNvGrpSpPr/>
          <p:nvPr/>
        </p:nvGrpSpPr>
        <p:grpSpPr>
          <a:xfrm>
            <a:off x="6346577" y="1612063"/>
            <a:ext cx="360910" cy="343775"/>
            <a:chOff x="7737826" y="2350686"/>
            <a:chExt cx="304232" cy="289812"/>
          </a:xfrm>
        </p:grpSpPr>
        <p:sp>
          <p:nvSpPr>
            <p:cNvPr id="1454" name="Google Shape;1454;p62"/>
            <p:cNvSpPr/>
            <p:nvPr/>
          </p:nvSpPr>
          <p:spPr>
            <a:xfrm>
              <a:off x="7737869" y="2409585"/>
              <a:ext cx="131328" cy="230912"/>
            </a:xfrm>
            <a:custGeom>
              <a:rect b="b" l="l" r="r" t="t"/>
              <a:pathLst>
                <a:path extrusionOk="0" h="230912" w="131328">
                  <a:moveTo>
                    <a:pt x="115140" y="9364"/>
                  </a:moveTo>
                  <a:cubicBezTo>
                    <a:pt x="104951" y="-1386"/>
                    <a:pt x="88416" y="-3113"/>
                    <a:pt x="76242" y="5392"/>
                  </a:cubicBezTo>
                  <a:cubicBezTo>
                    <a:pt x="71665" y="8587"/>
                    <a:pt x="67262" y="11997"/>
                    <a:pt x="63117" y="15537"/>
                  </a:cubicBezTo>
                  <a:cubicBezTo>
                    <a:pt x="22752" y="49987"/>
                    <a:pt x="0" y="100755"/>
                    <a:pt x="0" y="153854"/>
                  </a:cubicBezTo>
                  <a:lnTo>
                    <a:pt x="0" y="186059"/>
                  </a:lnTo>
                  <a:cubicBezTo>
                    <a:pt x="0" y="196851"/>
                    <a:pt x="2979" y="207385"/>
                    <a:pt x="8591" y="216580"/>
                  </a:cubicBezTo>
                  <a:cubicBezTo>
                    <a:pt x="14031" y="225473"/>
                    <a:pt x="23702" y="230913"/>
                    <a:pt x="34149" y="230913"/>
                  </a:cubicBezTo>
                  <a:lnTo>
                    <a:pt x="88502" y="230913"/>
                  </a:lnTo>
                  <a:cubicBezTo>
                    <a:pt x="97698" y="230913"/>
                    <a:pt x="106333" y="226725"/>
                    <a:pt x="112031" y="219516"/>
                  </a:cubicBezTo>
                  <a:cubicBezTo>
                    <a:pt x="124508" y="203672"/>
                    <a:pt x="131329" y="184030"/>
                    <a:pt x="131329" y="163870"/>
                  </a:cubicBezTo>
                  <a:lnTo>
                    <a:pt x="131329" y="38460"/>
                  </a:lnTo>
                  <a:cubicBezTo>
                    <a:pt x="131286" y="24560"/>
                    <a:pt x="123299" y="17998"/>
                    <a:pt x="115140" y="9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62"/>
            <p:cNvSpPr/>
            <p:nvPr/>
          </p:nvSpPr>
          <p:spPr>
            <a:xfrm>
              <a:off x="7737826" y="2409603"/>
              <a:ext cx="101410" cy="230895"/>
            </a:xfrm>
            <a:custGeom>
              <a:rect b="b" l="l" r="r" t="t"/>
              <a:pathLst>
                <a:path extrusionOk="0" h="230895" w="101410">
                  <a:moveTo>
                    <a:pt x="26939" y="216563"/>
                  </a:moveTo>
                  <a:cubicBezTo>
                    <a:pt x="21370" y="207368"/>
                    <a:pt x="18434" y="196791"/>
                    <a:pt x="18434" y="186042"/>
                  </a:cubicBezTo>
                  <a:lnTo>
                    <a:pt x="18434" y="153837"/>
                  </a:lnTo>
                  <a:cubicBezTo>
                    <a:pt x="18434" y="100737"/>
                    <a:pt x="40884" y="49969"/>
                    <a:pt x="80774" y="15520"/>
                  </a:cubicBezTo>
                  <a:cubicBezTo>
                    <a:pt x="84876" y="11980"/>
                    <a:pt x="89193" y="8569"/>
                    <a:pt x="93726" y="5375"/>
                  </a:cubicBezTo>
                  <a:cubicBezTo>
                    <a:pt x="96144" y="3648"/>
                    <a:pt x="98734" y="2396"/>
                    <a:pt x="101411" y="1489"/>
                  </a:cubicBezTo>
                  <a:cubicBezTo>
                    <a:pt x="92820" y="-1360"/>
                    <a:pt x="83149" y="-151"/>
                    <a:pt x="75292" y="5375"/>
                  </a:cubicBezTo>
                  <a:cubicBezTo>
                    <a:pt x="70759" y="8569"/>
                    <a:pt x="66442" y="11980"/>
                    <a:pt x="62340" y="15520"/>
                  </a:cubicBezTo>
                  <a:cubicBezTo>
                    <a:pt x="22492" y="49969"/>
                    <a:pt x="0" y="100737"/>
                    <a:pt x="0" y="153837"/>
                  </a:cubicBezTo>
                  <a:lnTo>
                    <a:pt x="0" y="186042"/>
                  </a:lnTo>
                  <a:cubicBezTo>
                    <a:pt x="0" y="196834"/>
                    <a:pt x="2936" y="207368"/>
                    <a:pt x="8505" y="216563"/>
                  </a:cubicBezTo>
                  <a:cubicBezTo>
                    <a:pt x="13858" y="225456"/>
                    <a:pt x="23442" y="230895"/>
                    <a:pt x="33717" y="230895"/>
                  </a:cubicBezTo>
                  <a:lnTo>
                    <a:pt x="52152" y="230895"/>
                  </a:lnTo>
                  <a:cubicBezTo>
                    <a:pt x="41877" y="230895"/>
                    <a:pt x="32336" y="225456"/>
                    <a:pt x="26939" y="216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62"/>
            <p:cNvSpPr/>
            <p:nvPr/>
          </p:nvSpPr>
          <p:spPr>
            <a:xfrm>
              <a:off x="7910730" y="2409603"/>
              <a:ext cx="131328" cy="230807"/>
            </a:xfrm>
            <a:custGeom>
              <a:rect b="b" l="l" r="r" t="t"/>
              <a:pathLst>
                <a:path extrusionOk="0" h="230807" w="131328">
                  <a:moveTo>
                    <a:pt x="68212" y="15519"/>
                  </a:moveTo>
                  <a:cubicBezTo>
                    <a:pt x="64067" y="11979"/>
                    <a:pt x="59664" y="8568"/>
                    <a:pt x="55087" y="5374"/>
                  </a:cubicBezTo>
                  <a:cubicBezTo>
                    <a:pt x="42913" y="-3087"/>
                    <a:pt x="26378" y="-1404"/>
                    <a:pt x="16189" y="9345"/>
                  </a:cubicBezTo>
                  <a:cubicBezTo>
                    <a:pt x="8030" y="17979"/>
                    <a:pt x="0" y="24541"/>
                    <a:pt x="0" y="38356"/>
                  </a:cubicBezTo>
                  <a:lnTo>
                    <a:pt x="0" y="163765"/>
                  </a:lnTo>
                  <a:cubicBezTo>
                    <a:pt x="0" y="183968"/>
                    <a:pt x="6778" y="203568"/>
                    <a:pt x="19298" y="219411"/>
                  </a:cubicBezTo>
                  <a:cubicBezTo>
                    <a:pt x="24997" y="226621"/>
                    <a:pt x="33631" y="230808"/>
                    <a:pt x="42827" y="230808"/>
                  </a:cubicBezTo>
                  <a:lnTo>
                    <a:pt x="97180" y="230808"/>
                  </a:lnTo>
                  <a:cubicBezTo>
                    <a:pt x="107627" y="230808"/>
                    <a:pt x="117298" y="225369"/>
                    <a:pt x="122738" y="216476"/>
                  </a:cubicBezTo>
                  <a:cubicBezTo>
                    <a:pt x="128350" y="207280"/>
                    <a:pt x="131329" y="196704"/>
                    <a:pt x="131329" y="185954"/>
                  </a:cubicBezTo>
                  <a:lnTo>
                    <a:pt x="131329" y="153836"/>
                  </a:lnTo>
                  <a:cubicBezTo>
                    <a:pt x="131329" y="100737"/>
                    <a:pt x="108577" y="49925"/>
                    <a:pt x="68212" y="155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62"/>
            <p:cNvSpPr/>
            <p:nvPr/>
          </p:nvSpPr>
          <p:spPr>
            <a:xfrm>
              <a:off x="7910730" y="2409642"/>
              <a:ext cx="60699" cy="230813"/>
            </a:xfrm>
            <a:custGeom>
              <a:rect b="b" l="l" r="r" t="t"/>
              <a:pathLst>
                <a:path extrusionOk="0" h="230813" w="60699">
                  <a:moveTo>
                    <a:pt x="37473" y="219416"/>
                  </a:moveTo>
                  <a:cubicBezTo>
                    <a:pt x="25126" y="203572"/>
                    <a:pt x="18434" y="183930"/>
                    <a:pt x="18434" y="163770"/>
                  </a:cubicBezTo>
                  <a:lnTo>
                    <a:pt x="18434" y="38361"/>
                  </a:lnTo>
                  <a:cubicBezTo>
                    <a:pt x="18434" y="24503"/>
                    <a:pt x="26335" y="17984"/>
                    <a:pt x="34408" y="9350"/>
                  </a:cubicBezTo>
                  <a:cubicBezTo>
                    <a:pt x="37905" y="5638"/>
                    <a:pt x="42136" y="2961"/>
                    <a:pt x="46669" y="1493"/>
                  </a:cubicBezTo>
                  <a:cubicBezTo>
                    <a:pt x="36049" y="-2047"/>
                    <a:pt x="24003" y="759"/>
                    <a:pt x="15974" y="9350"/>
                  </a:cubicBezTo>
                  <a:cubicBezTo>
                    <a:pt x="7900" y="17984"/>
                    <a:pt x="0" y="24546"/>
                    <a:pt x="0" y="38361"/>
                  </a:cubicBezTo>
                  <a:lnTo>
                    <a:pt x="0" y="163770"/>
                  </a:lnTo>
                  <a:cubicBezTo>
                    <a:pt x="0" y="183973"/>
                    <a:pt x="6692" y="203572"/>
                    <a:pt x="19039" y="219416"/>
                  </a:cubicBezTo>
                  <a:cubicBezTo>
                    <a:pt x="24651" y="226625"/>
                    <a:pt x="33199" y="230813"/>
                    <a:pt x="42265" y="230813"/>
                  </a:cubicBezTo>
                  <a:lnTo>
                    <a:pt x="60700" y="230813"/>
                  </a:lnTo>
                  <a:cubicBezTo>
                    <a:pt x="51633" y="230856"/>
                    <a:pt x="43085" y="226625"/>
                    <a:pt x="37473" y="2194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62"/>
            <p:cNvSpPr/>
            <p:nvPr/>
          </p:nvSpPr>
          <p:spPr>
            <a:xfrm>
              <a:off x="7834894" y="2350729"/>
              <a:ext cx="110088" cy="173698"/>
            </a:xfrm>
            <a:custGeom>
              <a:rect b="b" l="l" r="r" t="t"/>
              <a:pathLst>
                <a:path extrusionOk="0" h="173698" w="110088">
                  <a:moveTo>
                    <a:pt x="106401" y="156589"/>
                  </a:moveTo>
                  <a:lnTo>
                    <a:pt x="68367" y="126931"/>
                  </a:lnTo>
                  <a:cubicBezTo>
                    <a:pt x="65992" y="125075"/>
                    <a:pt x="64568" y="122225"/>
                    <a:pt x="64568" y="119160"/>
                  </a:cubicBezTo>
                  <a:lnTo>
                    <a:pt x="64568" y="9897"/>
                  </a:lnTo>
                  <a:cubicBezTo>
                    <a:pt x="64568" y="4717"/>
                    <a:pt x="60639" y="270"/>
                    <a:pt x="55502" y="11"/>
                  </a:cubicBezTo>
                  <a:cubicBezTo>
                    <a:pt x="50062" y="-248"/>
                    <a:pt x="45529" y="4155"/>
                    <a:pt x="45529" y="9595"/>
                  </a:cubicBezTo>
                  <a:lnTo>
                    <a:pt x="45529" y="119074"/>
                  </a:lnTo>
                  <a:cubicBezTo>
                    <a:pt x="45529" y="122139"/>
                    <a:pt x="44147" y="124988"/>
                    <a:pt x="41730" y="126845"/>
                  </a:cubicBezTo>
                  <a:lnTo>
                    <a:pt x="3696" y="156502"/>
                  </a:lnTo>
                  <a:cubicBezTo>
                    <a:pt x="-449" y="159740"/>
                    <a:pt x="-1226" y="165784"/>
                    <a:pt x="1969" y="169972"/>
                  </a:cubicBezTo>
                  <a:cubicBezTo>
                    <a:pt x="5163" y="174159"/>
                    <a:pt x="11164" y="174936"/>
                    <a:pt x="15309" y="171698"/>
                  </a:cubicBezTo>
                  <a:lnTo>
                    <a:pt x="52523" y="142645"/>
                  </a:lnTo>
                  <a:cubicBezTo>
                    <a:pt x="53991" y="141523"/>
                    <a:pt x="56020" y="141523"/>
                    <a:pt x="57488" y="142645"/>
                  </a:cubicBezTo>
                  <a:lnTo>
                    <a:pt x="94745" y="171698"/>
                  </a:lnTo>
                  <a:cubicBezTo>
                    <a:pt x="98890" y="174936"/>
                    <a:pt x="104890" y="174159"/>
                    <a:pt x="108085" y="169972"/>
                  </a:cubicBezTo>
                  <a:cubicBezTo>
                    <a:pt x="111323" y="165870"/>
                    <a:pt x="110546" y="159827"/>
                    <a:pt x="106401" y="1565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62"/>
            <p:cNvSpPr/>
            <p:nvPr/>
          </p:nvSpPr>
          <p:spPr>
            <a:xfrm>
              <a:off x="7834283" y="2350686"/>
              <a:ext cx="62242" cy="174031"/>
            </a:xfrm>
            <a:custGeom>
              <a:rect b="b" l="l" r="r" t="t"/>
              <a:pathLst>
                <a:path extrusionOk="0" h="174031" w="62242">
                  <a:moveTo>
                    <a:pt x="15143" y="170187"/>
                  </a:moveTo>
                  <a:cubicBezTo>
                    <a:pt x="11905" y="166000"/>
                    <a:pt x="12682" y="159956"/>
                    <a:pt x="16869" y="156675"/>
                  </a:cubicBezTo>
                  <a:lnTo>
                    <a:pt x="55379" y="126974"/>
                  </a:lnTo>
                  <a:cubicBezTo>
                    <a:pt x="57796" y="125118"/>
                    <a:pt x="59221" y="122225"/>
                    <a:pt x="59221" y="119203"/>
                  </a:cubicBezTo>
                  <a:lnTo>
                    <a:pt x="59221" y="9595"/>
                  </a:lnTo>
                  <a:cubicBezTo>
                    <a:pt x="59221" y="6832"/>
                    <a:pt x="60387" y="4328"/>
                    <a:pt x="62243" y="2601"/>
                  </a:cubicBezTo>
                  <a:cubicBezTo>
                    <a:pt x="60646" y="1090"/>
                    <a:pt x="58573" y="97"/>
                    <a:pt x="56199" y="11"/>
                  </a:cubicBezTo>
                  <a:cubicBezTo>
                    <a:pt x="50673" y="-248"/>
                    <a:pt x="46097" y="4155"/>
                    <a:pt x="46097" y="9638"/>
                  </a:cubicBezTo>
                  <a:lnTo>
                    <a:pt x="46097" y="119247"/>
                  </a:lnTo>
                  <a:cubicBezTo>
                    <a:pt x="46097" y="122312"/>
                    <a:pt x="44672" y="125161"/>
                    <a:pt x="42254" y="127060"/>
                  </a:cubicBezTo>
                  <a:lnTo>
                    <a:pt x="3745" y="156761"/>
                  </a:lnTo>
                  <a:cubicBezTo>
                    <a:pt x="-442" y="159999"/>
                    <a:pt x="-1263" y="166043"/>
                    <a:pt x="2018" y="170274"/>
                  </a:cubicBezTo>
                  <a:cubicBezTo>
                    <a:pt x="5256" y="174504"/>
                    <a:pt x="11300" y="175281"/>
                    <a:pt x="15531" y="172000"/>
                  </a:cubicBezTo>
                  <a:lnTo>
                    <a:pt x="16222" y="171482"/>
                  </a:lnTo>
                  <a:cubicBezTo>
                    <a:pt x="15877" y="171051"/>
                    <a:pt x="15488" y="170619"/>
                    <a:pt x="15143" y="170187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60" name="Google Shape;1460;p62"/>
            <p:cNvGrpSpPr/>
            <p:nvPr/>
          </p:nvGrpSpPr>
          <p:grpSpPr>
            <a:xfrm>
              <a:off x="7741669" y="2462680"/>
              <a:ext cx="296504" cy="78570"/>
              <a:chOff x="7741669" y="2462680"/>
              <a:chExt cx="296504" cy="78570"/>
            </a:xfrm>
          </p:grpSpPr>
          <p:sp>
            <p:nvSpPr>
              <p:cNvPr id="1461" name="Google Shape;1461;p62"/>
              <p:cNvSpPr/>
              <p:nvPr/>
            </p:nvSpPr>
            <p:spPr>
              <a:xfrm>
                <a:off x="7979891" y="2462680"/>
                <a:ext cx="37516" cy="61439"/>
              </a:xfrm>
              <a:custGeom>
                <a:rect b="b" l="l" r="r" t="t"/>
                <a:pathLst>
                  <a:path extrusionOk="0" h="61439" w="37516">
                    <a:moveTo>
                      <a:pt x="32292" y="0"/>
                    </a:moveTo>
                    <a:lnTo>
                      <a:pt x="16880" y="21283"/>
                    </a:lnTo>
                    <a:cubicBezTo>
                      <a:pt x="16319" y="22060"/>
                      <a:pt x="16017" y="23010"/>
                      <a:pt x="16405" y="23959"/>
                    </a:cubicBezTo>
                    <a:lnTo>
                      <a:pt x="16405" y="28104"/>
                    </a:lnTo>
                    <a:lnTo>
                      <a:pt x="4576" y="28104"/>
                    </a:lnTo>
                    <a:cubicBezTo>
                      <a:pt x="2029" y="27801"/>
                      <a:pt x="0" y="29874"/>
                      <a:pt x="0" y="32421"/>
                    </a:cubicBezTo>
                    <a:cubicBezTo>
                      <a:pt x="0" y="34968"/>
                      <a:pt x="2072" y="36997"/>
                      <a:pt x="4576" y="37040"/>
                    </a:cubicBezTo>
                    <a:lnTo>
                      <a:pt x="16405" y="37040"/>
                    </a:lnTo>
                    <a:lnTo>
                      <a:pt x="16405" y="43127"/>
                    </a:lnTo>
                    <a:lnTo>
                      <a:pt x="8634" y="54351"/>
                    </a:lnTo>
                    <a:cubicBezTo>
                      <a:pt x="7253" y="56466"/>
                      <a:pt x="7857" y="59316"/>
                      <a:pt x="9973" y="60697"/>
                    </a:cubicBezTo>
                    <a:cubicBezTo>
                      <a:pt x="12088" y="62079"/>
                      <a:pt x="14937" y="61474"/>
                      <a:pt x="16319" y="59359"/>
                    </a:cubicBezTo>
                    <a:lnTo>
                      <a:pt x="24435" y="46969"/>
                    </a:lnTo>
                    <a:cubicBezTo>
                      <a:pt x="24910" y="46235"/>
                      <a:pt x="25169" y="45329"/>
                      <a:pt x="25342" y="44465"/>
                    </a:cubicBezTo>
                    <a:lnTo>
                      <a:pt x="25342" y="25427"/>
                    </a:lnTo>
                    <a:lnTo>
                      <a:pt x="37516" y="8418"/>
                    </a:lnTo>
                    <a:cubicBezTo>
                      <a:pt x="35833" y="5612"/>
                      <a:pt x="34106" y="2763"/>
                      <a:pt x="32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62"/>
              <p:cNvSpPr/>
              <p:nvPr/>
            </p:nvSpPr>
            <p:spPr>
              <a:xfrm>
                <a:off x="8010454" y="2515780"/>
                <a:ext cx="27719" cy="25470"/>
              </a:xfrm>
              <a:custGeom>
                <a:rect b="b" l="l" r="r" t="t"/>
                <a:pathLst>
                  <a:path extrusionOk="0" h="25470" w="27719">
                    <a:moveTo>
                      <a:pt x="24913" y="0"/>
                    </a:moveTo>
                    <a:lnTo>
                      <a:pt x="14768" y="16577"/>
                    </a:lnTo>
                    <a:lnTo>
                      <a:pt x="4665" y="16577"/>
                    </a:lnTo>
                    <a:cubicBezTo>
                      <a:pt x="2204" y="16577"/>
                      <a:pt x="89" y="18477"/>
                      <a:pt x="3" y="20894"/>
                    </a:cubicBezTo>
                    <a:cubicBezTo>
                      <a:pt x="-84" y="23398"/>
                      <a:pt x="1945" y="25470"/>
                      <a:pt x="4449" y="25470"/>
                    </a:cubicBezTo>
                    <a:lnTo>
                      <a:pt x="17228" y="25470"/>
                    </a:lnTo>
                    <a:cubicBezTo>
                      <a:pt x="18782" y="25470"/>
                      <a:pt x="20207" y="24650"/>
                      <a:pt x="21027" y="23355"/>
                    </a:cubicBezTo>
                    <a:lnTo>
                      <a:pt x="27719" y="12390"/>
                    </a:lnTo>
                    <a:cubicBezTo>
                      <a:pt x="26942" y="8246"/>
                      <a:pt x="25992" y="4101"/>
                      <a:pt x="249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62"/>
              <p:cNvSpPr/>
              <p:nvPr/>
            </p:nvSpPr>
            <p:spPr>
              <a:xfrm>
                <a:off x="7762477" y="2462724"/>
                <a:ext cx="37516" cy="61395"/>
              </a:xfrm>
              <a:custGeom>
                <a:rect b="b" l="l" r="r" t="t"/>
                <a:pathLst>
                  <a:path extrusionOk="0" h="61395" w="37516">
                    <a:moveTo>
                      <a:pt x="13081" y="46926"/>
                    </a:moveTo>
                    <a:lnTo>
                      <a:pt x="21198" y="59316"/>
                    </a:lnTo>
                    <a:cubicBezTo>
                      <a:pt x="22579" y="61431"/>
                      <a:pt x="25428" y="62035"/>
                      <a:pt x="27544" y="60654"/>
                    </a:cubicBezTo>
                    <a:cubicBezTo>
                      <a:pt x="29659" y="59272"/>
                      <a:pt x="30264" y="56423"/>
                      <a:pt x="28882" y="54308"/>
                    </a:cubicBezTo>
                    <a:lnTo>
                      <a:pt x="21111" y="43084"/>
                    </a:lnTo>
                    <a:lnTo>
                      <a:pt x="21111" y="36997"/>
                    </a:lnTo>
                    <a:lnTo>
                      <a:pt x="32940" y="36997"/>
                    </a:lnTo>
                    <a:cubicBezTo>
                      <a:pt x="35487" y="36997"/>
                      <a:pt x="37517" y="34925"/>
                      <a:pt x="37517" y="32378"/>
                    </a:cubicBezTo>
                    <a:cubicBezTo>
                      <a:pt x="37517" y="29830"/>
                      <a:pt x="35444" y="27801"/>
                      <a:pt x="32940" y="28061"/>
                    </a:cubicBezTo>
                    <a:lnTo>
                      <a:pt x="21111" y="28061"/>
                    </a:lnTo>
                    <a:lnTo>
                      <a:pt x="21111" y="23959"/>
                    </a:lnTo>
                    <a:cubicBezTo>
                      <a:pt x="21500" y="23010"/>
                      <a:pt x="21198" y="22060"/>
                      <a:pt x="20637" y="21283"/>
                    </a:cubicBezTo>
                    <a:lnTo>
                      <a:pt x="5224" y="0"/>
                    </a:lnTo>
                    <a:cubicBezTo>
                      <a:pt x="3411" y="2763"/>
                      <a:pt x="1684" y="5569"/>
                      <a:pt x="0" y="8461"/>
                    </a:cubicBezTo>
                    <a:lnTo>
                      <a:pt x="12218" y="25470"/>
                    </a:lnTo>
                    <a:lnTo>
                      <a:pt x="12218" y="44508"/>
                    </a:lnTo>
                    <a:cubicBezTo>
                      <a:pt x="12347" y="45329"/>
                      <a:pt x="12606" y="46192"/>
                      <a:pt x="13081" y="469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62"/>
              <p:cNvSpPr/>
              <p:nvPr/>
            </p:nvSpPr>
            <p:spPr>
              <a:xfrm>
                <a:off x="7741669" y="2515736"/>
                <a:ext cx="27760" cy="25513"/>
              </a:xfrm>
              <a:custGeom>
                <a:rect b="b" l="l" r="r" t="t"/>
                <a:pathLst>
                  <a:path extrusionOk="0" h="25513" w="27760">
                    <a:moveTo>
                      <a:pt x="6692" y="23398"/>
                    </a:moveTo>
                    <a:cubicBezTo>
                      <a:pt x="7512" y="24736"/>
                      <a:pt x="8936" y="25514"/>
                      <a:pt x="10491" y="25514"/>
                    </a:cubicBezTo>
                    <a:lnTo>
                      <a:pt x="23097" y="25514"/>
                    </a:lnTo>
                    <a:cubicBezTo>
                      <a:pt x="25557" y="25514"/>
                      <a:pt x="27716" y="23614"/>
                      <a:pt x="27759" y="21153"/>
                    </a:cubicBezTo>
                    <a:cubicBezTo>
                      <a:pt x="27802" y="18650"/>
                      <a:pt x="25817" y="16577"/>
                      <a:pt x="23313" y="16577"/>
                    </a:cubicBezTo>
                    <a:lnTo>
                      <a:pt x="12995" y="16577"/>
                    </a:lnTo>
                    <a:lnTo>
                      <a:pt x="2849" y="0"/>
                    </a:lnTo>
                    <a:cubicBezTo>
                      <a:pt x="1770" y="4101"/>
                      <a:pt x="777" y="8246"/>
                      <a:pt x="0" y="12390"/>
                    </a:cubicBezTo>
                    <a:lnTo>
                      <a:pt x="6692" y="2339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5" name="Google Shape;1465;p62"/>
            <p:cNvSpPr/>
            <p:nvPr/>
          </p:nvSpPr>
          <p:spPr>
            <a:xfrm>
              <a:off x="7910730" y="2566893"/>
              <a:ext cx="130163" cy="73561"/>
            </a:xfrm>
            <a:custGeom>
              <a:rect b="b" l="l" r="r" t="t"/>
              <a:pathLst>
                <a:path extrusionOk="0" h="73561" w="130163">
                  <a:moveTo>
                    <a:pt x="100979" y="39976"/>
                  </a:moveTo>
                  <a:cubicBezTo>
                    <a:pt x="86862" y="39501"/>
                    <a:pt x="71795" y="36781"/>
                    <a:pt x="61736" y="26852"/>
                  </a:cubicBezTo>
                  <a:cubicBezTo>
                    <a:pt x="55994" y="21197"/>
                    <a:pt x="52281" y="13555"/>
                    <a:pt x="45935" y="8548"/>
                  </a:cubicBezTo>
                  <a:cubicBezTo>
                    <a:pt x="38941" y="3022"/>
                    <a:pt x="29616" y="1382"/>
                    <a:pt x="20723" y="950"/>
                  </a:cubicBezTo>
                  <a:cubicBezTo>
                    <a:pt x="13815" y="604"/>
                    <a:pt x="6865" y="820"/>
                    <a:pt x="0" y="0"/>
                  </a:cubicBezTo>
                  <a:lnTo>
                    <a:pt x="0" y="6519"/>
                  </a:lnTo>
                  <a:cubicBezTo>
                    <a:pt x="0" y="26722"/>
                    <a:pt x="6821" y="46321"/>
                    <a:pt x="19298" y="62165"/>
                  </a:cubicBezTo>
                  <a:cubicBezTo>
                    <a:pt x="24997" y="69374"/>
                    <a:pt x="33674" y="73562"/>
                    <a:pt x="42827" y="73562"/>
                  </a:cubicBezTo>
                  <a:lnTo>
                    <a:pt x="97223" y="73562"/>
                  </a:lnTo>
                  <a:cubicBezTo>
                    <a:pt x="107671" y="73562"/>
                    <a:pt x="117341" y="68122"/>
                    <a:pt x="122781" y="59229"/>
                  </a:cubicBezTo>
                  <a:cubicBezTo>
                    <a:pt x="126321" y="53444"/>
                    <a:pt x="128782" y="47142"/>
                    <a:pt x="130163" y="40580"/>
                  </a:cubicBezTo>
                  <a:cubicBezTo>
                    <a:pt x="120536" y="39760"/>
                    <a:pt x="110693" y="40278"/>
                    <a:pt x="100979" y="399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62"/>
            <p:cNvSpPr/>
            <p:nvPr/>
          </p:nvSpPr>
          <p:spPr>
            <a:xfrm>
              <a:off x="7910730" y="2566893"/>
              <a:ext cx="60699" cy="73604"/>
            </a:xfrm>
            <a:custGeom>
              <a:rect b="b" l="l" r="r" t="t"/>
              <a:pathLst>
                <a:path extrusionOk="0" h="73604" w="60699">
                  <a:moveTo>
                    <a:pt x="60700" y="73605"/>
                  </a:moveTo>
                  <a:cubicBezTo>
                    <a:pt x="51633" y="73605"/>
                    <a:pt x="43085" y="69417"/>
                    <a:pt x="37473" y="62208"/>
                  </a:cubicBezTo>
                  <a:cubicBezTo>
                    <a:pt x="25126" y="46365"/>
                    <a:pt x="18434" y="26722"/>
                    <a:pt x="18434" y="6562"/>
                  </a:cubicBezTo>
                  <a:lnTo>
                    <a:pt x="18434" y="863"/>
                  </a:lnTo>
                  <a:cubicBezTo>
                    <a:pt x="12304" y="648"/>
                    <a:pt x="6087" y="734"/>
                    <a:pt x="0" y="0"/>
                  </a:cubicBezTo>
                  <a:lnTo>
                    <a:pt x="0" y="6519"/>
                  </a:lnTo>
                  <a:cubicBezTo>
                    <a:pt x="0" y="26420"/>
                    <a:pt x="6562" y="46106"/>
                    <a:pt x="19039" y="62165"/>
                  </a:cubicBezTo>
                  <a:cubicBezTo>
                    <a:pt x="24651" y="69374"/>
                    <a:pt x="33285" y="73562"/>
                    <a:pt x="42265" y="73562"/>
                  </a:cubicBezTo>
                  <a:lnTo>
                    <a:pt x="60700" y="735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62"/>
            <p:cNvSpPr/>
            <p:nvPr/>
          </p:nvSpPr>
          <p:spPr>
            <a:xfrm>
              <a:off x="7738992" y="2566893"/>
              <a:ext cx="130163" cy="73561"/>
            </a:xfrm>
            <a:custGeom>
              <a:rect b="b" l="l" r="r" t="t"/>
              <a:pathLst>
                <a:path extrusionOk="0" h="73561" w="130163">
                  <a:moveTo>
                    <a:pt x="29184" y="39976"/>
                  </a:moveTo>
                  <a:cubicBezTo>
                    <a:pt x="43301" y="39501"/>
                    <a:pt x="58368" y="36781"/>
                    <a:pt x="68427" y="26852"/>
                  </a:cubicBezTo>
                  <a:cubicBezTo>
                    <a:pt x="74169" y="21197"/>
                    <a:pt x="77882" y="13555"/>
                    <a:pt x="84228" y="8548"/>
                  </a:cubicBezTo>
                  <a:cubicBezTo>
                    <a:pt x="91222" y="3022"/>
                    <a:pt x="100547" y="1382"/>
                    <a:pt x="109441" y="950"/>
                  </a:cubicBezTo>
                  <a:cubicBezTo>
                    <a:pt x="116348" y="604"/>
                    <a:pt x="123299" y="820"/>
                    <a:pt x="130163" y="0"/>
                  </a:cubicBezTo>
                  <a:lnTo>
                    <a:pt x="130163" y="6519"/>
                  </a:lnTo>
                  <a:cubicBezTo>
                    <a:pt x="130163" y="26722"/>
                    <a:pt x="123342" y="46321"/>
                    <a:pt x="110865" y="62165"/>
                  </a:cubicBezTo>
                  <a:cubicBezTo>
                    <a:pt x="105167" y="69374"/>
                    <a:pt x="96489" y="73562"/>
                    <a:pt x="87337" y="73562"/>
                  </a:cubicBezTo>
                  <a:lnTo>
                    <a:pt x="32940" y="73562"/>
                  </a:lnTo>
                  <a:cubicBezTo>
                    <a:pt x="22492" y="73562"/>
                    <a:pt x="12822" y="68122"/>
                    <a:pt x="7382" y="59229"/>
                  </a:cubicBezTo>
                  <a:cubicBezTo>
                    <a:pt x="3842" y="53444"/>
                    <a:pt x="1382" y="47142"/>
                    <a:pt x="0" y="40580"/>
                  </a:cubicBezTo>
                  <a:cubicBezTo>
                    <a:pt x="9627" y="39760"/>
                    <a:pt x="19470" y="40278"/>
                    <a:pt x="29184" y="399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62"/>
            <p:cNvSpPr/>
            <p:nvPr/>
          </p:nvSpPr>
          <p:spPr>
            <a:xfrm>
              <a:off x="7739078" y="2606998"/>
              <a:ext cx="51590" cy="33500"/>
            </a:xfrm>
            <a:custGeom>
              <a:rect b="b" l="l" r="r" t="t"/>
              <a:pathLst>
                <a:path extrusionOk="0" h="33500" w="51590">
                  <a:moveTo>
                    <a:pt x="51590" y="33500"/>
                  </a:moveTo>
                  <a:cubicBezTo>
                    <a:pt x="41143" y="33500"/>
                    <a:pt x="31472" y="28061"/>
                    <a:pt x="26033" y="19167"/>
                  </a:cubicBezTo>
                  <a:cubicBezTo>
                    <a:pt x="22406" y="13253"/>
                    <a:pt x="19902" y="6735"/>
                    <a:pt x="18564" y="0"/>
                  </a:cubicBezTo>
                  <a:cubicBezTo>
                    <a:pt x="12347" y="0"/>
                    <a:pt x="6130" y="0"/>
                    <a:pt x="0" y="561"/>
                  </a:cubicBezTo>
                  <a:cubicBezTo>
                    <a:pt x="2676" y="13383"/>
                    <a:pt x="9023" y="25902"/>
                    <a:pt x="21154" y="31082"/>
                  </a:cubicBezTo>
                  <a:cubicBezTo>
                    <a:pt x="24824" y="32637"/>
                    <a:pt x="28795" y="33500"/>
                    <a:pt x="32940" y="33500"/>
                  </a:cubicBezTo>
                  <a:lnTo>
                    <a:pt x="51590" y="335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9" name="Google Shape;1469;p62"/>
          <p:cNvGrpSpPr/>
          <p:nvPr/>
        </p:nvGrpSpPr>
        <p:grpSpPr>
          <a:xfrm>
            <a:off x="7148334" y="2756686"/>
            <a:ext cx="301410" cy="360096"/>
            <a:chOff x="8413672" y="3315635"/>
            <a:chExt cx="254076" cy="303571"/>
          </a:xfrm>
        </p:grpSpPr>
        <p:sp>
          <p:nvSpPr>
            <p:cNvPr id="1470" name="Google Shape;1470;p62"/>
            <p:cNvSpPr/>
            <p:nvPr/>
          </p:nvSpPr>
          <p:spPr>
            <a:xfrm>
              <a:off x="8413672" y="3315635"/>
              <a:ext cx="254076" cy="303529"/>
            </a:xfrm>
            <a:custGeom>
              <a:rect b="b" l="l" r="r" t="t"/>
              <a:pathLst>
                <a:path extrusionOk="0" h="303529" w="254076">
                  <a:moveTo>
                    <a:pt x="127065" y="0"/>
                  </a:moveTo>
                  <a:cubicBezTo>
                    <a:pt x="57299" y="0"/>
                    <a:pt x="873" y="55689"/>
                    <a:pt x="10" y="125452"/>
                  </a:cubicBezTo>
                  <a:cubicBezTo>
                    <a:pt x="-638" y="178292"/>
                    <a:pt x="30964" y="223794"/>
                    <a:pt x="76338" y="243566"/>
                  </a:cubicBezTo>
                  <a:cubicBezTo>
                    <a:pt x="81173" y="245681"/>
                    <a:pt x="85317" y="249135"/>
                    <a:pt x="88339" y="253409"/>
                  </a:cubicBezTo>
                  <a:lnTo>
                    <a:pt x="122229" y="301068"/>
                  </a:lnTo>
                  <a:cubicBezTo>
                    <a:pt x="124561" y="304349"/>
                    <a:pt x="129482" y="304349"/>
                    <a:pt x="131813" y="301068"/>
                  </a:cubicBezTo>
                  <a:lnTo>
                    <a:pt x="165703" y="253365"/>
                  </a:lnTo>
                  <a:cubicBezTo>
                    <a:pt x="168769" y="249048"/>
                    <a:pt x="172913" y="245595"/>
                    <a:pt x="177792" y="243480"/>
                  </a:cubicBezTo>
                  <a:cubicBezTo>
                    <a:pt x="222690" y="223880"/>
                    <a:pt x="254076" y="179113"/>
                    <a:pt x="254076" y="126963"/>
                  </a:cubicBezTo>
                  <a:cubicBezTo>
                    <a:pt x="254119" y="56898"/>
                    <a:pt x="197219" y="0"/>
                    <a:pt x="127065" y="0"/>
                  </a:cubicBezTo>
                  <a:close/>
                  <a:moveTo>
                    <a:pt x="127065" y="227377"/>
                  </a:moveTo>
                  <a:cubicBezTo>
                    <a:pt x="71632" y="227377"/>
                    <a:pt x="26517" y="182264"/>
                    <a:pt x="26517" y="126834"/>
                  </a:cubicBezTo>
                  <a:cubicBezTo>
                    <a:pt x="26517" y="71403"/>
                    <a:pt x="71632" y="26291"/>
                    <a:pt x="127065" y="26291"/>
                  </a:cubicBezTo>
                  <a:cubicBezTo>
                    <a:pt x="182497" y="26291"/>
                    <a:pt x="227612" y="71403"/>
                    <a:pt x="227612" y="126834"/>
                  </a:cubicBezTo>
                  <a:cubicBezTo>
                    <a:pt x="227569" y="182307"/>
                    <a:pt x="182497" y="227377"/>
                    <a:pt x="127065" y="2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62"/>
            <p:cNvSpPr/>
            <p:nvPr/>
          </p:nvSpPr>
          <p:spPr>
            <a:xfrm>
              <a:off x="8413672" y="3315678"/>
              <a:ext cx="136217" cy="303528"/>
            </a:xfrm>
            <a:custGeom>
              <a:rect b="b" l="l" r="r" t="t"/>
              <a:pathLst>
                <a:path extrusionOk="0" h="303528" w="136217">
                  <a:moveTo>
                    <a:pt x="106687" y="253408"/>
                  </a:moveTo>
                  <a:cubicBezTo>
                    <a:pt x="103622" y="249091"/>
                    <a:pt x="99521" y="245681"/>
                    <a:pt x="94686" y="243566"/>
                  </a:cubicBezTo>
                  <a:cubicBezTo>
                    <a:pt x="49312" y="223794"/>
                    <a:pt x="17710" y="178249"/>
                    <a:pt x="18358" y="125452"/>
                  </a:cubicBezTo>
                  <a:cubicBezTo>
                    <a:pt x="19178" y="58798"/>
                    <a:pt x="70769" y="4965"/>
                    <a:pt x="136217" y="345"/>
                  </a:cubicBezTo>
                  <a:cubicBezTo>
                    <a:pt x="133195" y="129"/>
                    <a:pt x="130173" y="0"/>
                    <a:pt x="127065" y="0"/>
                  </a:cubicBezTo>
                  <a:cubicBezTo>
                    <a:pt x="57299" y="0"/>
                    <a:pt x="873" y="55689"/>
                    <a:pt x="10" y="125452"/>
                  </a:cubicBezTo>
                  <a:cubicBezTo>
                    <a:pt x="-638" y="178292"/>
                    <a:pt x="30964" y="223794"/>
                    <a:pt x="76338" y="243566"/>
                  </a:cubicBezTo>
                  <a:cubicBezTo>
                    <a:pt x="81173" y="245681"/>
                    <a:pt x="85317" y="249134"/>
                    <a:pt x="88339" y="253408"/>
                  </a:cubicBezTo>
                  <a:lnTo>
                    <a:pt x="122229" y="301068"/>
                  </a:lnTo>
                  <a:cubicBezTo>
                    <a:pt x="124561" y="304349"/>
                    <a:pt x="129482" y="304349"/>
                    <a:pt x="131813" y="301068"/>
                  </a:cubicBezTo>
                  <a:lnTo>
                    <a:pt x="136174" y="294938"/>
                  </a:lnTo>
                  <a:lnTo>
                    <a:pt x="106687" y="2534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62"/>
            <p:cNvSpPr/>
            <p:nvPr/>
          </p:nvSpPr>
          <p:spPr>
            <a:xfrm>
              <a:off x="8438981" y="3340760"/>
              <a:ext cx="203512" cy="203503"/>
            </a:xfrm>
            <a:custGeom>
              <a:rect b="b" l="l" r="r" t="t"/>
              <a:pathLst>
                <a:path extrusionOk="0" h="203503" w="203512">
                  <a:moveTo>
                    <a:pt x="101756" y="203504"/>
                  </a:moveTo>
                  <a:cubicBezTo>
                    <a:pt x="45633" y="203504"/>
                    <a:pt x="0" y="157873"/>
                    <a:pt x="0" y="101752"/>
                  </a:cubicBezTo>
                  <a:cubicBezTo>
                    <a:pt x="0" y="45631"/>
                    <a:pt x="45633" y="0"/>
                    <a:pt x="101756" y="0"/>
                  </a:cubicBezTo>
                  <a:cubicBezTo>
                    <a:pt x="157880" y="0"/>
                    <a:pt x="203512" y="45631"/>
                    <a:pt x="203512" y="101752"/>
                  </a:cubicBezTo>
                  <a:cubicBezTo>
                    <a:pt x="203512" y="157830"/>
                    <a:pt x="157837" y="203504"/>
                    <a:pt x="101756" y="203504"/>
                  </a:cubicBezTo>
                  <a:close/>
                  <a:moveTo>
                    <a:pt x="101756" y="20031"/>
                  </a:moveTo>
                  <a:cubicBezTo>
                    <a:pt x="56685" y="20031"/>
                    <a:pt x="20032" y="56682"/>
                    <a:pt x="20032" y="101752"/>
                  </a:cubicBezTo>
                  <a:cubicBezTo>
                    <a:pt x="20032" y="146822"/>
                    <a:pt x="56685" y="183473"/>
                    <a:pt x="101756" y="183473"/>
                  </a:cubicBezTo>
                  <a:cubicBezTo>
                    <a:pt x="146828" y="183473"/>
                    <a:pt x="183481" y="146822"/>
                    <a:pt x="183481" y="101752"/>
                  </a:cubicBezTo>
                  <a:cubicBezTo>
                    <a:pt x="183438" y="56682"/>
                    <a:pt x="146784" y="20031"/>
                    <a:pt x="101756" y="200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62"/>
            <p:cNvSpPr/>
            <p:nvPr/>
          </p:nvSpPr>
          <p:spPr>
            <a:xfrm>
              <a:off x="8438981" y="3340760"/>
              <a:ext cx="110908" cy="203503"/>
            </a:xfrm>
            <a:custGeom>
              <a:rect b="b" l="l" r="r" t="t"/>
              <a:pathLst>
                <a:path extrusionOk="0" h="203503" w="110908">
                  <a:moveTo>
                    <a:pt x="18305" y="101752"/>
                  </a:moveTo>
                  <a:cubicBezTo>
                    <a:pt x="18305" y="48739"/>
                    <a:pt x="59059" y="5051"/>
                    <a:pt x="110909" y="432"/>
                  </a:cubicBezTo>
                  <a:cubicBezTo>
                    <a:pt x="107887" y="173"/>
                    <a:pt x="104822" y="0"/>
                    <a:pt x="101756" y="0"/>
                  </a:cubicBezTo>
                  <a:cubicBezTo>
                    <a:pt x="45633" y="0"/>
                    <a:pt x="0" y="45631"/>
                    <a:pt x="0" y="101752"/>
                  </a:cubicBezTo>
                  <a:cubicBezTo>
                    <a:pt x="0" y="157873"/>
                    <a:pt x="45633" y="203504"/>
                    <a:pt x="101756" y="203504"/>
                  </a:cubicBezTo>
                  <a:cubicBezTo>
                    <a:pt x="104865" y="203504"/>
                    <a:pt x="107887" y="203374"/>
                    <a:pt x="110909" y="203072"/>
                  </a:cubicBezTo>
                  <a:cubicBezTo>
                    <a:pt x="59059" y="198410"/>
                    <a:pt x="18305" y="154765"/>
                    <a:pt x="18305" y="1017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62"/>
            <p:cNvSpPr/>
            <p:nvPr/>
          </p:nvSpPr>
          <p:spPr>
            <a:xfrm>
              <a:off x="8487981" y="3389758"/>
              <a:ext cx="105771" cy="105723"/>
            </a:xfrm>
            <a:custGeom>
              <a:rect b="b" l="l" r="r" t="t"/>
              <a:pathLst>
                <a:path extrusionOk="0" h="105723" w="105771">
                  <a:moveTo>
                    <a:pt x="86603" y="23744"/>
                  </a:moveTo>
                  <a:lnTo>
                    <a:pt x="81941" y="23744"/>
                  </a:lnTo>
                  <a:lnTo>
                    <a:pt x="81941" y="19081"/>
                  </a:lnTo>
                  <a:cubicBezTo>
                    <a:pt x="81941" y="8548"/>
                    <a:pt x="73392" y="0"/>
                    <a:pt x="62859" y="0"/>
                  </a:cubicBezTo>
                  <a:lnTo>
                    <a:pt x="42827" y="0"/>
                  </a:lnTo>
                  <a:cubicBezTo>
                    <a:pt x="32293" y="0"/>
                    <a:pt x="23745" y="8548"/>
                    <a:pt x="23745" y="19081"/>
                  </a:cubicBezTo>
                  <a:lnTo>
                    <a:pt x="23745" y="23744"/>
                  </a:lnTo>
                  <a:lnTo>
                    <a:pt x="19082" y="23744"/>
                  </a:lnTo>
                  <a:cubicBezTo>
                    <a:pt x="8548" y="23744"/>
                    <a:pt x="0" y="32291"/>
                    <a:pt x="0" y="42825"/>
                  </a:cubicBezTo>
                  <a:lnTo>
                    <a:pt x="0" y="62856"/>
                  </a:lnTo>
                  <a:cubicBezTo>
                    <a:pt x="0" y="73389"/>
                    <a:pt x="8548" y="81937"/>
                    <a:pt x="19082" y="81937"/>
                  </a:cubicBezTo>
                  <a:lnTo>
                    <a:pt x="23745" y="81937"/>
                  </a:lnTo>
                  <a:lnTo>
                    <a:pt x="23745" y="86599"/>
                  </a:lnTo>
                  <a:cubicBezTo>
                    <a:pt x="23745" y="97133"/>
                    <a:pt x="32293" y="105724"/>
                    <a:pt x="42870" y="105724"/>
                  </a:cubicBezTo>
                  <a:lnTo>
                    <a:pt x="62902" y="105724"/>
                  </a:lnTo>
                  <a:cubicBezTo>
                    <a:pt x="73436" y="105724"/>
                    <a:pt x="82027" y="97176"/>
                    <a:pt x="82027" y="86599"/>
                  </a:cubicBezTo>
                  <a:lnTo>
                    <a:pt x="82027" y="81980"/>
                  </a:lnTo>
                  <a:lnTo>
                    <a:pt x="86690" y="81980"/>
                  </a:lnTo>
                  <a:cubicBezTo>
                    <a:pt x="97223" y="81980"/>
                    <a:pt x="105771" y="73432"/>
                    <a:pt x="105771" y="62899"/>
                  </a:cubicBezTo>
                  <a:lnTo>
                    <a:pt x="105771" y="42868"/>
                  </a:lnTo>
                  <a:cubicBezTo>
                    <a:pt x="105728" y="32291"/>
                    <a:pt x="97137" y="23744"/>
                    <a:pt x="86603" y="237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62"/>
            <p:cNvSpPr/>
            <p:nvPr/>
          </p:nvSpPr>
          <p:spPr>
            <a:xfrm>
              <a:off x="8487851" y="3389758"/>
              <a:ext cx="63333" cy="105766"/>
            </a:xfrm>
            <a:custGeom>
              <a:rect b="b" l="l" r="r" t="t"/>
              <a:pathLst>
                <a:path extrusionOk="0" h="105766" w="63333">
                  <a:moveTo>
                    <a:pt x="44640" y="86772"/>
                  </a:moveTo>
                  <a:lnTo>
                    <a:pt x="44640" y="81980"/>
                  </a:lnTo>
                  <a:lnTo>
                    <a:pt x="39977" y="81980"/>
                  </a:lnTo>
                  <a:cubicBezTo>
                    <a:pt x="29443" y="81980"/>
                    <a:pt x="20895" y="73432"/>
                    <a:pt x="20895" y="62899"/>
                  </a:cubicBezTo>
                  <a:lnTo>
                    <a:pt x="20895" y="42868"/>
                  </a:lnTo>
                  <a:cubicBezTo>
                    <a:pt x="20895" y="32334"/>
                    <a:pt x="29443" y="23787"/>
                    <a:pt x="39977" y="23787"/>
                  </a:cubicBezTo>
                  <a:lnTo>
                    <a:pt x="44640" y="23787"/>
                  </a:lnTo>
                  <a:lnTo>
                    <a:pt x="44640" y="18952"/>
                  </a:lnTo>
                  <a:cubicBezTo>
                    <a:pt x="44640" y="8634"/>
                    <a:pt x="52972" y="216"/>
                    <a:pt x="63333" y="0"/>
                  </a:cubicBezTo>
                  <a:cubicBezTo>
                    <a:pt x="63204" y="0"/>
                    <a:pt x="63031" y="0"/>
                    <a:pt x="62902" y="0"/>
                  </a:cubicBezTo>
                  <a:lnTo>
                    <a:pt x="42913" y="0"/>
                  </a:lnTo>
                  <a:cubicBezTo>
                    <a:pt x="32379" y="0"/>
                    <a:pt x="23788" y="8548"/>
                    <a:pt x="23788" y="19124"/>
                  </a:cubicBezTo>
                  <a:lnTo>
                    <a:pt x="23788" y="23787"/>
                  </a:lnTo>
                  <a:lnTo>
                    <a:pt x="19125" y="23787"/>
                  </a:lnTo>
                  <a:cubicBezTo>
                    <a:pt x="8591" y="23787"/>
                    <a:pt x="0" y="32334"/>
                    <a:pt x="0" y="42911"/>
                  </a:cubicBezTo>
                  <a:lnTo>
                    <a:pt x="0" y="62942"/>
                  </a:lnTo>
                  <a:cubicBezTo>
                    <a:pt x="0" y="73475"/>
                    <a:pt x="8548" y="82023"/>
                    <a:pt x="19082" y="82023"/>
                  </a:cubicBezTo>
                  <a:lnTo>
                    <a:pt x="23745" y="82023"/>
                  </a:lnTo>
                  <a:lnTo>
                    <a:pt x="23745" y="86685"/>
                  </a:lnTo>
                  <a:cubicBezTo>
                    <a:pt x="23745" y="97219"/>
                    <a:pt x="32292" y="105767"/>
                    <a:pt x="42827" y="105767"/>
                  </a:cubicBezTo>
                  <a:lnTo>
                    <a:pt x="62815" y="105767"/>
                  </a:lnTo>
                  <a:cubicBezTo>
                    <a:pt x="62945" y="105767"/>
                    <a:pt x="63117" y="105767"/>
                    <a:pt x="63247" y="105767"/>
                  </a:cubicBezTo>
                  <a:cubicBezTo>
                    <a:pt x="53015" y="105508"/>
                    <a:pt x="44640" y="97089"/>
                    <a:pt x="44640" y="86772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62"/>
            <p:cNvSpPr/>
            <p:nvPr/>
          </p:nvSpPr>
          <p:spPr>
            <a:xfrm>
              <a:off x="8505077" y="3406940"/>
              <a:ext cx="71364" cy="71360"/>
            </a:xfrm>
            <a:custGeom>
              <a:rect b="b" l="l" r="r" t="t"/>
              <a:pathLst>
                <a:path extrusionOk="0" h="71360" w="71364">
                  <a:moveTo>
                    <a:pt x="69377" y="23787"/>
                  </a:moveTo>
                  <a:lnTo>
                    <a:pt x="49604" y="23787"/>
                  </a:lnTo>
                  <a:cubicBezTo>
                    <a:pt x="48482" y="23787"/>
                    <a:pt x="47576" y="22880"/>
                    <a:pt x="47576" y="21758"/>
                  </a:cubicBezTo>
                  <a:lnTo>
                    <a:pt x="47576" y="2029"/>
                  </a:lnTo>
                  <a:cubicBezTo>
                    <a:pt x="47576" y="907"/>
                    <a:pt x="46669" y="0"/>
                    <a:pt x="45546" y="0"/>
                  </a:cubicBezTo>
                  <a:lnTo>
                    <a:pt x="25817" y="0"/>
                  </a:lnTo>
                  <a:cubicBezTo>
                    <a:pt x="24694" y="0"/>
                    <a:pt x="23788" y="907"/>
                    <a:pt x="23788" y="2029"/>
                  </a:cubicBezTo>
                  <a:lnTo>
                    <a:pt x="23788" y="21758"/>
                  </a:lnTo>
                  <a:cubicBezTo>
                    <a:pt x="23788" y="22880"/>
                    <a:pt x="22881" y="23787"/>
                    <a:pt x="21758" y="23787"/>
                  </a:cubicBezTo>
                  <a:lnTo>
                    <a:pt x="2029" y="23787"/>
                  </a:lnTo>
                  <a:cubicBezTo>
                    <a:pt x="906" y="23787"/>
                    <a:pt x="0" y="24693"/>
                    <a:pt x="0" y="25816"/>
                  </a:cubicBezTo>
                  <a:lnTo>
                    <a:pt x="0" y="45544"/>
                  </a:lnTo>
                  <a:cubicBezTo>
                    <a:pt x="0" y="46667"/>
                    <a:pt x="906" y="47574"/>
                    <a:pt x="2029" y="47574"/>
                  </a:cubicBezTo>
                  <a:lnTo>
                    <a:pt x="21758" y="47574"/>
                  </a:lnTo>
                  <a:cubicBezTo>
                    <a:pt x="22881" y="47574"/>
                    <a:pt x="23788" y="48480"/>
                    <a:pt x="23788" y="49602"/>
                  </a:cubicBezTo>
                  <a:lnTo>
                    <a:pt x="23788" y="69331"/>
                  </a:lnTo>
                  <a:cubicBezTo>
                    <a:pt x="23788" y="70454"/>
                    <a:pt x="24694" y="71360"/>
                    <a:pt x="25817" y="71360"/>
                  </a:cubicBezTo>
                  <a:lnTo>
                    <a:pt x="45546" y="71360"/>
                  </a:lnTo>
                  <a:cubicBezTo>
                    <a:pt x="46669" y="71360"/>
                    <a:pt x="47576" y="70454"/>
                    <a:pt x="47576" y="69331"/>
                  </a:cubicBezTo>
                  <a:lnTo>
                    <a:pt x="47576" y="49602"/>
                  </a:lnTo>
                  <a:cubicBezTo>
                    <a:pt x="47576" y="48480"/>
                    <a:pt x="48482" y="47574"/>
                    <a:pt x="49604" y="47574"/>
                  </a:cubicBezTo>
                  <a:lnTo>
                    <a:pt x="69334" y="47574"/>
                  </a:lnTo>
                  <a:cubicBezTo>
                    <a:pt x="70457" y="47574"/>
                    <a:pt x="71363" y="46667"/>
                    <a:pt x="71363" y="45544"/>
                  </a:cubicBezTo>
                  <a:lnTo>
                    <a:pt x="71363" y="25773"/>
                  </a:lnTo>
                  <a:cubicBezTo>
                    <a:pt x="71406" y="24693"/>
                    <a:pt x="70500" y="23787"/>
                    <a:pt x="69377" y="237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77" name="Google Shape;1477;p62"/>
            <p:cNvGrpSpPr/>
            <p:nvPr/>
          </p:nvGrpSpPr>
          <p:grpSpPr>
            <a:xfrm>
              <a:off x="8504559" y="3406940"/>
              <a:ext cx="43646" cy="71316"/>
              <a:chOff x="8504559" y="3406940"/>
              <a:chExt cx="43646" cy="71316"/>
            </a:xfrm>
          </p:grpSpPr>
          <p:sp>
            <p:nvSpPr>
              <p:cNvPr id="1478" name="Google Shape;1478;p62"/>
              <p:cNvSpPr/>
              <p:nvPr/>
            </p:nvSpPr>
            <p:spPr>
              <a:xfrm>
                <a:off x="8526922" y="3406940"/>
                <a:ext cx="21283" cy="23786"/>
              </a:xfrm>
              <a:custGeom>
                <a:rect b="b" l="l" r="r" t="t"/>
                <a:pathLst>
                  <a:path extrusionOk="0" h="23786" w="21283">
                    <a:moveTo>
                      <a:pt x="17226" y="23787"/>
                    </a:moveTo>
                    <a:cubicBezTo>
                      <a:pt x="18348" y="23787"/>
                      <a:pt x="19255" y="22880"/>
                      <a:pt x="19255" y="21758"/>
                    </a:cubicBezTo>
                    <a:lnTo>
                      <a:pt x="19255" y="1986"/>
                    </a:lnTo>
                    <a:cubicBezTo>
                      <a:pt x="19255" y="863"/>
                      <a:pt x="20161" y="0"/>
                      <a:pt x="21284" y="0"/>
                    </a:cubicBezTo>
                    <a:lnTo>
                      <a:pt x="4058" y="0"/>
                    </a:lnTo>
                    <a:cubicBezTo>
                      <a:pt x="2936" y="0"/>
                      <a:pt x="2029" y="907"/>
                      <a:pt x="2029" y="2029"/>
                    </a:cubicBezTo>
                    <a:lnTo>
                      <a:pt x="2029" y="21801"/>
                    </a:lnTo>
                    <a:cubicBezTo>
                      <a:pt x="2029" y="22923"/>
                      <a:pt x="1123" y="23787"/>
                      <a:pt x="0" y="23787"/>
                    </a:cubicBezTo>
                    <a:lnTo>
                      <a:pt x="17226" y="2378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62"/>
              <p:cNvSpPr/>
              <p:nvPr/>
            </p:nvSpPr>
            <p:spPr>
              <a:xfrm>
                <a:off x="8504559" y="3430726"/>
                <a:ext cx="19254" cy="23786"/>
              </a:xfrm>
              <a:custGeom>
                <a:rect b="b" l="l" r="r" t="t"/>
                <a:pathLst>
                  <a:path extrusionOk="0" h="23786" w="19254">
                    <a:moveTo>
                      <a:pt x="17226" y="21758"/>
                    </a:moveTo>
                    <a:lnTo>
                      <a:pt x="17226" y="1986"/>
                    </a:lnTo>
                    <a:cubicBezTo>
                      <a:pt x="17226" y="863"/>
                      <a:pt x="18132" y="0"/>
                      <a:pt x="19254" y="0"/>
                    </a:cubicBezTo>
                    <a:lnTo>
                      <a:pt x="2029" y="0"/>
                    </a:lnTo>
                    <a:cubicBezTo>
                      <a:pt x="906" y="0"/>
                      <a:pt x="0" y="907"/>
                      <a:pt x="0" y="2029"/>
                    </a:cubicBezTo>
                    <a:lnTo>
                      <a:pt x="0" y="21758"/>
                    </a:lnTo>
                    <a:cubicBezTo>
                      <a:pt x="0" y="22880"/>
                      <a:pt x="906" y="23787"/>
                      <a:pt x="2029" y="23787"/>
                    </a:cubicBezTo>
                    <a:lnTo>
                      <a:pt x="19254" y="23787"/>
                    </a:lnTo>
                    <a:cubicBezTo>
                      <a:pt x="18132" y="23744"/>
                      <a:pt x="17226" y="22880"/>
                      <a:pt x="17226" y="217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62"/>
              <p:cNvSpPr/>
              <p:nvPr/>
            </p:nvSpPr>
            <p:spPr>
              <a:xfrm>
                <a:off x="8526922" y="3454470"/>
                <a:ext cx="21283" cy="23786"/>
              </a:xfrm>
              <a:custGeom>
                <a:rect b="b" l="l" r="r" t="t"/>
                <a:pathLst>
                  <a:path extrusionOk="0" h="23786" w="21283">
                    <a:moveTo>
                      <a:pt x="19255" y="21801"/>
                    </a:moveTo>
                    <a:lnTo>
                      <a:pt x="19255" y="2029"/>
                    </a:lnTo>
                    <a:cubicBezTo>
                      <a:pt x="19255" y="907"/>
                      <a:pt x="18348" y="0"/>
                      <a:pt x="17226" y="0"/>
                    </a:cubicBezTo>
                    <a:lnTo>
                      <a:pt x="0" y="0"/>
                    </a:lnTo>
                    <a:cubicBezTo>
                      <a:pt x="1123" y="0"/>
                      <a:pt x="2029" y="907"/>
                      <a:pt x="2029" y="1986"/>
                    </a:cubicBezTo>
                    <a:lnTo>
                      <a:pt x="2029" y="21758"/>
                    </a:lnTo>
                    <a:cubicBezTo>
                      <a:pt x="2029" y="22880"/>
                      <a:pt x="2936" y="23787"/>
                      <a:pt x="4058" y="23787"/>
                    </a:cubicBezTo>
                    <a:lnTo>
                      <a:pt x="21284" y="23787"/>
                    </a:lnTo>
                    <a:cubicBezTo>
                      <a:pt x="20161" y="23787"/>
                      <a:pt x="19255" y="22880"/>
                      <a:pt x="19255" y="218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81" name="Google Shape;1481;p62"/>
          <p:cNvGrpSpPr/>
          <p:nvPr/>
        </p:nvGrpSpPr>
        <p:grpSpPr>
          <a:xfrm>
            <a:off x="7138638" y="1603881"/>
            <a:ext cx="320766" cy="360091"/>
            <a:chOff x="8405512" y="2343790"/>
            <a:chExt cx="270392" cy="303567"/>
          </a:xfrm>
        </p:grpSpPr>
        <p:sp>
          <p:nvSpPr>
            <p:cNvPr id="1482" name="Google Shape;1482;p62"/>
            <p:cNvSpPr/>
            <p:nvPr/>
          </p:nvSpPr>
          <p:spPr>
            <a:xfrm>
              <a:off x="8522021" y="2343790"/>
              <a:ext cx="118351" cy="159838"/>
            </a:xfrm>
            <a:custGeom>
              <a:rect b="b" l="l" r="r" t="t"/>
              <a:pathLst>
                <a:path extrusionOk="0" h="159838" w="118351">
                  <a:moveTo>
                    <a:pt x="107823" y="66698"/>
                  </a:moveTo>
                  <a:lnTo>
                    <a:pt x="64133" y="2633"/>
                  </a:lnTo>
                  <a:cubicBezTo>
                    <a:pt x="63011" y="993"/>
                    <a:pt x="61154" y="0"/>
                    <a:pt x="59168" y="0"/>
                  </a:cubicBezTo>
                  <a:cubicBezTo>
                    <a:pt x="57182" y="0"/>
                    <a:pt x="55326" y="993"/>
                    <a:pt x="54203" y="2633"/>
                  </a:cubicBezTo>
                  <a:lnTo>
                    <a:pt x="10557" y="66611"/>
                  </a:lnTo>
                  <a:cubicBezTo>
                    <a:pt x="-6669" y="91866"/>
                    <a:pt x="-2525" y="126359"/>
                    <a:pt x="20874" y="146001"/>
                  </a:cubicBezTo>
                  <a:cubicBezTo>
                    <a:pt x="43540" y="164996"/>
                    <a:pt x="77343" y="164435"/>
                    <a:pt x="99318" y="144318"/>
                  </a:cubicBezTo>
                  <a:cubicBezTo>
                    <a:pt x="121163" y="124373"/>
                    <a:pt x="124487" y="91132"/>
                    <a:pt x="107823" y="666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62"/>
            <p:cNvSpPr/>
            <p:nvPr/>
          </p:nvSpPr>
          <p:spPr>
            <a:xfrm>
              <a:off x="8522021" y="2343790"/>
              <a:ext cx="68320" cy="159852"/>
            </a:xfrm>
            <a:custGeom>
              <a:rect b="b" l="l" r="r" t="t"/>
              <a:pathLst>
                <a:path extrusionOk="0" h="159852" w="68320">
                  <a:moveTo>
                    <a:pt x="39180" y="146001"/>
                  </a:moveTo>
                  <a:cubicBezTo>
                    <a:pt x="15780" y="126359"/>
                    <a:pt x="11636" y="91866"/>
                    <a:pt x="28861" y="66611"/>
                  </a:cubicBezTo>
                  <a:lnTo>
                    <a:pt x="68321" y="8763"/>
                  </a:lnTo>
                  <a:lnTo>
                    <a:pt x="64133" y="2633"/>
                  </a:lnTo>
                  <a:cubicBezTo>
                    <a:pt x="63011" y="993"/>
                    <a:pt x="61154" y="0"/>
                    <a:pt x="59168" y="0"/>
                  </a:cubicBezTo>
                  <a:cubicBezTo>
                    <a:pt x="57182" y="0"/>
                    <a:pt x="55326" y="993"/>
                    <a:pt x="54203" y="2633"/>
                  </a:cubicBezTo>
                  <a:lnTo>
                    <a:pt x="10557" y="66611"/>
                  </a:lnTo>
                  <a:cubicBezTo>
                    <a:pt x="-6669" y="91866"/>
                    <a:pt x="-2525" y="126359"/>
                    <a:pt x="20874" y="146001"/>
                  </a:cubicBezTo>
                  <a:cubicBezTo>
                    <a:pt x="34344" y="157312"/>
                    <a:pt x="51786" y="161672"/>
                    <a:pt x="68321" y="159168"/>
                  </a:cubicBezTo>
                  <a:cubicBezTo>
                    <a:pt x="57830" y="157528"/>
                    <a:pt x="47727" y="153167"/>
                    <a:pt x="39180" y="146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62"/>
            <p:cNvSpPr/>
            <p:nvPr/>
          </p:nvSpPr>
          <p:spPr>
            <a:xfrm>
              <a:off x="8555157" y="2416618"/>
              <a:ext cx="51806" cy="51804"/>
            </a:xfrm>
            <a:custGeom>
              <a:rect b="b" l="l" r="r" t="t"/>
              <a:pathLst>
                <a:path extrusionOk="0" h="51804" w="51806">
                  <a:moveTo>
                    <a:pt x="50338" y="17268"/>
                  </a:moveTo>
                  <a:lnTo>
                    <a:pt x="36005" y="17268"/>
                  </a:lnTo>
                  <a:cubicBezTo>
                    <a:pt x="35185" y="17268"/>
                    <a:pt x="34538" y="16620"/>
                    <a:pt x="34538" y="15800"/>
                  </a:cubicBezTo>
                  <a:lnTo>
                    <a:pt x="34538" y="1468"/>
                  </a:lnTo>
                  <a:cubicBezTo>
                    <a:pt x="34538" y="648"/>
                    <a:pt x="33890" y="0"/>
                    <a:pt x="33070" y="0"/>
                  </a:cubicBezTo>
                  <a:lnTo>
                    <a:pt x="18736" y="0"/>
                  </a:lnTo>
                  <a:cubicBezTo>
                    <a:pt x="17916" y="0"/>
                    <a:pt x="17269" y="648"/>
                    <a:pt x="17269" y="1468"/>
                  </a:cubicBezTo>
                  <a:lnTo>
                    <a:pt x="17269" y="15800"/>
                  </a:lnTo>
                  <a:cubicBezTo>
                    <a:pt x="17269" y="16620"/>
                    <a:pt x="16621" y="17268"/>
                    <a:pt x="15801" y="17268"/>
                  </a:cubicBezTo>
                  <a:lnTo>
                    <a:pt x="1468" y="17268"/>
                  </a:lnTo>
                  <a:cubicBezTo>
                    <a:pt x="648" y="17268"/>
                    <a:pt x="0" y="17916"/>
                    <a:pt x="0" y="18736"/>
                  </a:cubicBezTo>
                  <a:lnTo>
                    <a:pt x="0" y="33068"/>
                  </a:lnTo>
                  <a:cubicBezTo>
                    <a:pt x="0" y="33889"/>
                    <a:pt x="648" y="34536"/>
                    <a:pt x="1468" y="34536"/>
                  </a:cubicBezTo>
                  <a:lnTo>
                    <a:pt x="15801" y="34536"/>
                  </a:lnTo>
                  <a:cubicBezTo>
                    <a:pt x="16621" y="34536"/>
                    <a:pt x="17269" y="35184"/>
                    <a:pt x="17269" y="36004"/>
                  </a:cubicBezTo>
                  <a:lnTo>
                    <a:pt x="17269" y="50336"/>
                  </a:lnTo>
                  <a:cubicBezTo>
                    <a:pt x="17269" y="51157"/>
                    <a:pt x="17916" y="51804"/>
                    <a:pt x="18736" y="51804"/>
                  </a:cubicBezTo>
                  <a:lnTo>
                    <a:pt x="33070" y="51804"/>
                  </a:lnTo>
                  <a:cubicBezTo>
                    <a:pt x="33890" y="51804"/>
                    <a:pt x="34538" y="51157"/>
                    <a:pt x="34538" y="50336"/>
                  </a:cubicBezTo>
                  <a:lnTo>
                    <a:pt x="34538" y="36004"/>
                  </a:lnTo>
                  <a:cubicBezTo>
                    <a:pt x="34538" y="35184"/>
                    <a:pt x="35185" y="34536"/>
                    <a:pt x="36005" y="34536"/>
                  </a:cubicBezTo>
                  <a:lnTo>
                    <a:pt x="50338" y="34536"/>
                  </a:lnTo>
                  <a:cubicBezTo>
                    <a:pt x="51159" y="34536"/>
                    <a:pt x="51806" y="33889"/>
                    <a:pt x="51806" y="33068"/>
                  </a:cubicBezTo>
                  <a:lnTo>
                    <a:pt x="51806" y="18736"/>
                  </a:lnTo>
                  <a:cubicBezTo>
                    <a:pt x="51806" y="17916"/>
                    <a:pt x="51159" y="17268"/>
                    <a:pt x="50338" y="172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5" name="Google Shape;1485;p62"/>
            <p:cNvGrpSpPr/>
            <p:nvPr/>
          </p:nvGrpSpPr>
          <p:grpSpPr>
            <a:xfrm>
              <a:off x="8555243" y="2416661"/>
              <a:ext cx="31170" cy="51718"/>
              <a:chOff x="8555243" y="2416661"/>
              <a:chExt cx="31170" cy="51718"/>
            </a:xfrm>
          </p:grpSpPr>
          <p:sp>
            <p:nvSpPr>
              <p:cNvPr id="1486" name="Google Shape;1486;p62"/>
              <p:cNvSpPr/>
              <p:nvPr/>
            </p:nvSpPr>
            <p:spPr>
              <a:xfrm>
                <a:off x="8571001" y="2416661"/>
                <a:ext cx="15412" cy="17268"/>
              </a:xfrm>
              <a:custGeom>
                <a:rect b="b" l="l" r="r" t="t"/>
                <a:pathLst>
                  <a:path extrusionOk="0" h="17268" w="15412">
                    <a:moveTo>
                      <a:pt x="13944" y="15800"/>
                    </a:moveTo>
                    <a:lnTo>
                      <a:pt x="13944" y="1468"/>
                    </a:lnTo>
                    <a:cubicBezTo>
                      <a:pt x="13944" y="648"/>
                      <a:pt x="14592" y="0"/>
                      <a:pt x="15412" y="0"/>
                    </a:cubicBezTo>
                    <a:lnTo>
                      <a:pt x="2936" y="0"/>
                    </a:lnTo>
                    <a:cubicBezTo>
                      <a:pt x="2115" y="0"/>
                      <a:pt x="1468" y="648"/>
                      <a:pt x="1468" y="1468"/>
                    </a:cubicBezTo>
                    <a:lnTo>
                      <a:pt x="1468" y="15800"/>
                    </a:lnTo>
                    <a:cubicBezTo>
                      <a:pt x="1468" y="16620"/>
                      <a:pt x="820" y="17268"/>
                      <a:pt x="0" y="17268"/>
                    </a:cubicBezTo>
                    <a:lnTo>
                      <a:pt x="12476" y="17268"/>
                    </a:lnTo>
                    <a:cubicBezTo>
                      <a:pt x="13297" y="17225"/>
                      <a:pt x="13944" y="16577"/>
                      <a:pt x="13944" y="15800"/>
                    </a:cubicBezTo>
                    <a:close/>
                  </a:path>
                </a:pathLst>
              </a:custGeom>
              <a:solidFill>
                <a:srgbClr val="B4DBFF">
                  <a:alpha val="227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62"/>
              <p:cNvSpPr/>
              <p:nvPr/>
            </p:nvSpPr>
            <p:spPr>
              <a:xfrm>
                <a:off x="8571001" y="2451111"/>
                <a:ext cx="15412" cy="17268"/>
              </a:xfrm>
              <a:custGeom>
                <a:rect b="b" l="l" r="r" t="t"/>
                <a:pathLst>
                  <a:path extrusionOk="0" h="17268" w="15412">
                    <a:moveTo>
                      <a:pt x="13944" y="15800"/>
                    </a:moveTo>
                    <a:lnTo>
                      <a:pt x="13944" y="1468"/>
                    </a:lnTo>
                    <a:cubicBezTo>
                      <a:pt x="13944" y="648"/>
                      <a:pt x="13297" y="0"/>
                      <a:pt x="12476" y="0"/>
                    </a:cubicBezTo>
                    <a:lnTo>
                      <a:pt x="0" y="0"/>
                    </a:lnTo>
                    <a:cubicBezTo>
                      <a:pt x="820" y="0"/>
                      <a:pt x="1468" y="648"/>
                      <a:pt x="1468" y="1468"/>
                    </a:cubicBezTo>
                    <a:lnTo>
                      <a:pt x="1468" y="15800"/>
                    </a:lnTo>
                    <a:cubicBezTo>
                      <a:pt x="1468" y="16620"/>
                      <a:pt x="2115" y="17268"/>
                      <a:pt x="2936" y="17268"/>
                    </a:cubicBezTo>
                    <a:lnTo>
                      <a:pt x="15412" y="17268"/>
                    </a:lnTo>
                    <a:cubicBezTo>
                      <a:pt x="14592" y="17268"/>
                      <a:pt x="13944" y="16577"/>
                      <a:pt x="13944" y="15800"/>
                    </a:cubicBezTo>
                    <a:close/>
                  </a:path>
                </a:pathLst>
              </a:custGeom>
              <a:solidFill>
                <a:srgbClr val="B4DBFF">
                  <a:alpha val="227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62"/>
              <p:cNvSpPr/>
              <p:nvPr/>
            </p:nvSpPr>
            <p:spPr>
              <a:xfrm>
                <a:off x="8555243" y="2433886"/>
                <a:ext cx="13944" cy="17268"/>
              </a:xfrm>
              <a:custGeom>
                <a:rect b="b" l="l" r="r" t="t"/>
                <a:pathLst>
                  <a:path extrusionOk="0" h="17268" w="13944">
                    <a:moveTo>
                      <a:pt x="12476" y="15800"/>
                    </a:moveTo>
                    <a:lnTo>
                      <a:pt x="12476" y="1468"/>
                    </a:lnTo>
                    <a:cubicBezTo>
                      <a:pt x="12476" y="648"/>
                      <a:pt x="13124" y="0"/>
                      <a:pt x="13944" y="0"/>
                    </a:cubicBezTo>
                    <a:lnTo>
                      <a:pt x="1468" y="0"/>
                    </a:lnTo>
                    <a:cubicBezTo>
                      <a:pt x="648" y="0"/>
                      <a:pt x="0" y="648"/>
                      <a:pt x="0" y="1468"/>
                    </a:cubicBezTo>
                    <a:lnTo>
                      <a:pt x="0" y="15800"/>
                    </a:lnTo>
                    <a:cubicBezTo>
                      <a:pt x="0" y="16620"/>
                      <a:pt x="648" y="17268"/>
                      <a:pt x="1468" y="17268"/>
                    </a:cubicBezTo>
                    <a:lnTo>
                      <a:pt x="13944" y="17268"/>
                    </a:lnTo>
                    <a:cubicBezTo>
                      <a:pt x="13124" y="17225"/>
                      <a:pt x="12476" y="16577"/>
                      <a:pt x="12476" y="15800"/>
                    </a:cubicBezTo>
                    <a:close/>
                  </a:path>
                </a:pathLst>
              </a:custGeom>
              <a:solidFill>
                <a:srgbClr val="B4DBFF">
                  <a:alpha val="227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89" name="Google Shape;1489;p62"/>
            <p:cNvSpPr/>
            <p:nvPr/>
          </p:nvSpPr>
          <p:spPr>
            <a:xfrm>
              <a:off x="8606315" y="2513410"/>
              <a:ext cx="54714" cy="46664"/>
            </a:xfrm>
            <a:custGeom>
              <a:rect b="b" l="l" r="r" t="t"/>
              <a:pathLst>
                <a:path extrusionOk="0" h="46664" w="54714">
                  <a:moveTo>
                    <a:pt x="5181" y="46619"/>
                  </a:moveTo>
                  <a:cubicBezTo>
                    <a:pt x="7166" y="46835"/>
                    <a:pt x="9153" y="46273"/>
                    <a:pt x="10793" y="45108"/>
                  </a:cubicBezTo>
                  <a:lnTo>
                    <a:pt x="47316" y="18817"/>
                  </a:lnTo>
                  <a:cubicBezTo>
                    <a:pt x="49561" y="17177"/>
                    <a:pt x="52152" y="16357"/>
                    <a:pt x="54699" y="16184"/>
                  </a:cubicBezTo>
                  <a:cubicBezTo>
                    <a:pt x="54915" y="11306"/>
                    <a:pt x="52842" y="5564"/>
                    <a:pt x="48741" y="2629"/>
                  </a:cubicBezTo>
                  <a:cubicBezTo>
                    <a:pt x="42351" y="-1948"/>
                    <a:pt x="33545" y="-393"/>
                    <a:pt x="29055" y="6082"/>
                  </a:cubicBezTo>
                  <a:lnTo>
                    <a:pt x="3281" y="43251"/>
                  </a:lnTo>
                  <a:cubicBezTo>
                    <a:pt x="2417" y="44460"/>
                    <a:pt x="1295" y="45410"/>
                    <a:pt x="0" y="46057"/>
                  </a:cubicBezTo>
                  <a:lnTo>
                    <a:pt x="5181" y="46619"/>
                  </a:ln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62"/>
            <p:cNvSpPr/>
            <p:nvPr/>
          </p:nvSpPr>
          <p:spPr>
            <a:xfrm>
              <a:off x="8606358" y="2513453"/>
              <a:ext cx="49777" cy="46621"/>
            </a:xfrm>
            <a:custGeom>
              <a:rect b="b" l="l" r="r" t="t"/>
              <a:pathLst>
                <a:path extrusionOk="0" h="46621" w="49777">
                  <a:moveTo>
                    <a:pt x="47446" y="6082"/>
                  </a:moveTo>
                  <a:cubicBezTo>
                    <a:pt x="48137" y="5089"/>
                    <a:pt x="48914" y="4226"/>
                    <a:pt x="49777" y="3492"/>
                  </a:cubicBezTo>
                  <a:cubicBezTo>
                    <a:pt x="49432" y="3190"/>
                    <a:pt x="49087" y="2888"/>
                    <a:pt x="48741" y="2628"/>
                  </a:cubicBezTo>
                  <a:cubicBezTo>
                    <a:pt x="42352" y="-1947"/>
                    <a:pt x="33545" y="-393"/>
                    <a:pt x="29055" y="6082"/>
                  </a:cubicBezTo>
                  <a:lnTo>
                    <a:pt x="3281" y="43252"/>
                  </a:lnTo>
                  <a:cubicBezTo>
                    <a:pt x="2418" y="44460"/>
                    <a:pt x="1295" y="45410"/>
                    <a:pt x="0" y="46058"/>
                  </a:cubicBezTo>
                  <a:lnTo>
                    <a:pt x="5224" y="46576"/>
                  </a:lnTo>
                  <a:cubicBezTo>
                    <a:pt x="7210" y="46792"/>
                    <a:pt x="9196" y="46230"/>
                    <a:pt x="10836" y="45065"/>
                  </a:cubicBezTo>
                  <a:lnTo>
                    <a:pt x="30091" y="31207"/>
                  </a:lnTo>
                  <a:lnTo>
                    <a:pt x="47446" y="6082"/>
                  </a:lnTo>
                  <a:close/>
                </a:path>
              </a:pathLst>
            </a:custGeom>
            <a:solidFill>
              <a:srgbClr val="F6A9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62"/>
            <p:cNvSpPr/>
            <p:nvPr/>
          </p:nvSpPr>
          <p:spPr>
            <a:xfrm>
              <a:off x="8467345" y="2515720"/>
              <a:ext cx="208559" cy="83377"/>
            </a:xfrm>
            <a:custGeom>
              <a:rect b="b" l="l" r="r" t="t"/>
              <a:pathLst>
                <a:path extrusionOk="0" h="83377" w="208559">
                  <a:moveTo>
                    <a:pt x="206319" y="20090"/>
                  </a:moveTo>
                  <a:cubicBezTo>
                    <a:pt x="201915" y="13399"/>
                    <a:pt x="192849" y="11715"/>
                    <a:pt x="186330" y="16334"/>
                  </a:cubicBezTo>
                  <a:lnTo>
                    <a:pt x="149806" y="42064"/>
                  </a:lnTo>
                  <a:cubicBezTo>
                    <a:pt x="148166" y="43230"/>
                    <a:pt x="146180" y="43747"/>
                    <a:pt x="144194" y="43532"/>
                  </a:cubicBezTo>
                  <a:lnTo>
                    <a:pt x="120968" y="41200"/>
                  </a:lnTo>
                  <a:cubicBezTo>
                    <a:pt x="120104" y="41114"/>
                    <a:pt x="119931" y="39949"/>
                    <a:pt x="120752" y="39603"/>
                  </a:cubicBezTo>
                  <a:cubicBezTo>
                    <a:pt x="125846" y="37574"/>
                    <a:pt x="129732" y="32912"/>
                    <a:pt x="130423" y="27084"/>
                  </a:cubicBezTo>
                  <a:cubicBezTo>
                    <a:pt x="131415" y="18795"/>
                    <a:pt x="125630" y="11197"/>
                    <a:pt x="117341" y="9945"/>
                  </a:cubicBezTo>
                  <a:lnTo>
                    <a:pt x="54526" y="318"/>
                  </a:lnTo>
                  <a:cubicBezTo>
                    <a:pt x="47403" y="-761"/>
                    <a:pt x="40150" y="923"/>
                    <a:pt x="34322" y="5067"/>
                  </a:cubicBezTo>
                  <a:lnTo>
                    <a:pt x="0" y="29242"/>
                  </a:lnTo>
                  <a:lnTo>
                    <a:pt x="38552" y="83378"/>
                  </a:lnTo>
                  <a:cubicBezTo>
                    <a:pt x="52281" y="75391"/>
                    <a:pt x="67953" y="71204"/>
                    <a:pt x="83926" y="71419"/>
                  </a:cubicBezTo>
                  <a:lnTo>
                    <a:pt x="140525" y="72110"/>
                  </a:lnTo>
                  <a:cubicBezTo>
                    <a:pt x="150238" y="72369"/>
                    <a:pt x="159779" y="69477"/>
                    <a:pt x="167723" y="63865"/>
                  </a:cubicBezTo>
                  <a:lnTo>
                    <a:pt x="202433" y="39430"/>
                  </a:lnTo>
                  <a:cubicBezTo>
                    <a:pt x="208607" y="35070"/>
                    <a:pt x="210506" y="26479"/>
                    <a:pt x="206319" y="2009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62"/>
            <p:cNvSpPr/>
            <p:nvPr/>
          </p:nvSpPr>
          <p:spPr>
            <a:xfrm>
              <a:off x="8467302" y="2515590"/>
              <a:ext cx="60483" cy="83377"/>
            </a:xfrm>
            <a:custGeom>
              <a:rect b="b" l="l" r="r" t="t"/>
              <a:pathLst>
                <a:path extrusionOk="0" h="83377" w="60483">
                  <a:moveTo>
                    <a:pt x="28018" y="22422"/>
                  </a:moveTo>
                  <a:lnTo>
                    <a:pt x="52626" y="5067"/>
                  </a:lnTo>
                  <a:cubicBezTo>
                    <a:pt x="55044" y="3384"/>
                    <a:pt x="57721" y="2088"/>
                    <a:pt x="60484" y="1225"/>
                  </a:cubicBezTo>
                  <a:lnTo>
                    <a:pt x="54526" y="318"/>
                  </a:lnTo>
                  <a:cubicBezTo>
                    <a:pt x="47403" y="-761"/>
                    <a:pt x="40150" y="923"/>
                    <a:pt x="34322" y="5067"/>
                  </a:cubicBezTo>
                  <a:lnTo>
                    <a:pt x="0" y="29242"/>
                  </a:lnTo>
                  <a:lnTo>
                    <a:pt x="38552" y="83378"/>
                  </a:lnTo>
                  <a:cubicBezTo>
                    <a:pt x="42956" y="80831"/>
                    <a:pt x="47532" y="78672"/>
                    <a:pt x="52281" y="76902"/>
                  </a:cubicBezTo>
                  <a:lnTo>
                    <a:pt x="25212" y="38912"/>
                  </a:lnTo>
                  <a:cubicBezTo>
                    <a:pt x="21413" y="33559"/>
                    <a:pt x="22665" y="26177"/>
                    <a:pt x="28018" y="22422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62"/>
            <p:cNvSpPr/>
            <p:nvPr/>
          </p:nvSpPr>
          <p:spPr>
            <a:xfrm>
              <a:off x="8547843" y="2544341"/>
              <a:ext cx="48067" cy="12406"/>
            </a:xfrm>
            <a:custGeom>
              <a:rect b="b" l="l" r="r" t="t"/>
              <a:pathLst>
                <a:path extrusionOk="0" h="12406" w="48067">
                  <a:moveTo>
                    <a:pt x="40426" y="12407"/>
                  </a:moveTo>
                  <a:cubicBezTo>
                    <a:pt x="39606" y="12278"/>
                    <a:pt x="39433" y="11155"/>
                    <a:pt x="40253" y="10810"/>
                  </a:cubicBezTo>
                  <a:cubicBezTo>
                    <a:pt x="43578" y="9514"/>
                    <a:pt x="46340" y="7054"/>
                    <a:pt x="48067" y="3946"/>
                  </a:cubicBezTo>
                  <a:cubicBezTo>
                    <a:pt x="47808" y="3859"/>
                    <a:pt x="47506" y="3816"/>
                    <a:pt x="47247" y="3773"/>
                  </a:cubicBezTo>
                  <a:lnTo>
                    <a:pt x="5025" y="17"/>
                  </a:lnTo>
                  <a:cubicBezTo>
                    <a:pt x="2478" y="-199"/>
                    <a:pt x="233" y="1658"/>
                    <a:pt x="17" y="4161"/>
                  </a:cubicBezTo>
                  <a:cubicBezTo>
                    <a:pt x="-199" y="6665"/>
                    <a:pt x="1658" y="8910"/>
                    <a:pt x="4205" y="9126"/>
                  </a:cubicBezTo>
                  <a:lnTo>
                    <a:pt x="40426" y="12407"/>
                  </a:ln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62"/>
            <p:cNvSpPr/>
            <p:nvPr/>
          </p:nvSpPr>
          <p:spPr>
            <a:xfrm>
              <a:off x="8405512" y="2546689"/>
              <a:ext cx="89764" cy="100668"/>
            </a:xfrm>
            <a:custGeom>
              <a:rect b="b" l="l" r="r" t="t"/>
              <a:pathLst>
                <a:path extrusionOk="0" h="100668" w="89764">
                  <a:moveTo>
                    <a:pt x="35930" y="0"/>
                  </a:moveTo>
                  <a:lnTo>
                    <a:pt x="2817" y="23441"/>
                  </a:lnTo>
                  <a:cubicBezTo>
                    <a:pt x="-119" y="25557"/>
                    <a:pt x="-896" y="29572"/>
                    <a:pt x="1133" y="32421"/>
                  </a:cubicBezTo>
                  <a:lnTo>
                    <a:pt x="47629" y="98039"/>
                  </a:lnTo>
                  <a:cubicBezTo>
                    <a:pt x="49658" y="100888"/>
                    <a:pt x="53716" y="101536"/>
                    <a:pt x="56652" y="99421"/>
                  </a:cubicBezTo>
                  <a:lnTo>
                    <a:pt x="89765" y="75979"/>
                  </a:lnTo>
                  <a:lnTo>
                    <a:pt x="359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62"/>
            <p:cNvSpPr/>
            <p:nvPr/>
          </p:nvSpPr>
          <p:spPr>
            <a:xfrm>
              <a:off x="8405512" y="2546689"/>
              <a:ext cx="64380" cy="100668"/>
            </a:xfrm>
            <a:custGeom>
              <a:rect b="b" l="l" r="r" t="t"/>
              <a:pathLst>
                <a:path extrusionOk="0" h="100668" w="64380">
                  <a:moveTo>
                    <a:pt x="20776" y="32421"/>
                  </a:moveTo>
                  <a:cubicBezTo>
                    <a:pt x="18747" y="29572"/>
                    <a:pt x="19481" y="25557"/>
                    <a:pt x="22460" y="23441"/>
                  </a:cubicBezTo>
                  <a:lnTo>
                    <a:pt x="42708" y="9584"/>
                  </a:lnTo>
                  <a:lnTo>
                    <a:pt x="35930" y="0"/>
                  </a:lnTo>
                  <a:lnTo>
                    <a:pt x="2817" y="23441"/>
                  </a:lnTo>
                  <a:cubicBezTo>
                    <a:pt x="-119" y="25557"/>
                    <a:pt x="-896" y="29572"/>
                    <a:pt x="1133" y="32421"/>
                  </a:cubicBezTo>
                  <a:lnTo>
                    <a:pt x="47629" y="98039"/>
                  </a:lnTo>
                  <a:cubicBezTo>
                    <a:pt x="49658" y="100888"/>
                    <a:pt x="53716" y="101536"/>
                    <a:pt x="56652" y="99421"/>
                  </a:cubicBezTo>
                  <a:lnTo>
                    <a:pt x="64380" y="93938"/>
                  </a:lnTo>
                  <a:lnTo>
                    <a:pt x="20776" y="32421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62"/>
            <p:cNvSpPr/>
            <p:nvPr/>
          </p:nvSpPr>
          <p:spPr>
            <a:xfrm>
              <a:off x="8440881" y="2535925"/>
              <a:ext cx="70699" cy="87175"/>
            </a:xfrm>
            <a:custGeom>
              <a:rect b="b" l="l" r="r" t="t"/>
              <a:pathLst>
                <a:path extrusionOk="0" h="87175" w="70699">
                  <a:moveTo>
                    <a:pt x="53835" y="87176"/>
                  </a:moveTo>
                  <a:lnTo>
                    <a:pt x="67953" y="77160"/>
                  </a:lnTo>
                  <a:cubicBezTo>
                    <a:pt x="70845" y="75088"/>
                    <a:pt x="71579" y="71116"/>
                    <a:pt x="69550" y="68267"/>
                  </a:cubicBezTo>
                  <a:lnTo>
                    <a:pt x="23054" y="2649"/>
                  </a:lnTo>
                  <a:cubicBezTo>
                    <a:pt x="21025" y="-201"/>
                    <a:pt x="17053" y="-848"/>
                    <a:pt x="14117" y="1181"/>
                  </a:cubicBezTo>
                  <a:lnTo>
                    <a:pt x="0" y="11196"/>
                  </a:lnTo>
                  <a:lnTo>
                    <a:pt x="53835" y="871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62"/>
            <p:cNvSpPr/>
            <p:nvPr/>
          </p:nvSpPr>
          <p:spPr>
            <a:xfrm>
              <a:off x="8440881" y="2535925"/>
              <a:ext cx="26377" cy="20780"/>
            </a:xfrm>
            <a:custGeom>
              <a:rect b="b" l="l" r="r" t="t"/>
              <a:pathLst>
                <a:path extrusionOk="0" h="20780" w="26377">
                  <a:moveTo>
                    <a:pt x="26378" y="7311"/>
                  </a:moveTo>
                  <a:lnTo>
                    <a:pt x="23054" y="2649"/>
                  </a:lnTo>
                  <a:cubicBezTo>
                    <a:pt x="21025" y="-201"/>
                    <a:pt x="17053" y="-848"/>
                    <a:pt x="14117" y="1181"/>
                  </a:cubicBezTo>
                  <a:lnTo>
                    <a:pt x="0" y="11196"/>
                  </a:lnTo>
                  <a:lnTo>
                    <a:pt x="6778" y="20780"/>
                  </a:lnTo>
                  <a:lnTo>
                    <a:pt x="26378" y="7311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8" name="Google Shape;1498;p62"/>
          <p:cNvGrpSpPr/>
          <p:nvPr/>
        </p:nvGrpSpPr>
        <p:grpSpPr>
          <a:xfrm>
            <a:off x="7920683" y="3335288"/>
            <a:ext cx="320751" cy="360142"/>
            <a:chOff x="9064747" y="3803414"/>
            <a:chExt cx="270379" cy="303610"/>
          </a:xfrm>
        </p:grpSpPr>
        <p:sp>
          <p:nvSpPr>
            <p:cNvPr id="1499" name="Google Shape;1499;p62"/>
            <p:cNvSpPr/>
            <p:nvPr/>
          </p:nvSpPr>
          <p:spPr>
            <a:xfrm>
              <a:off x="9160038" y="3803414"/>
              <a:ext cx="160772" cy="140837"/>
            </a:xfrm>
            <a:custGeom>
              <a:rect b="b" l="l" r="r" t="t"/>
              <a:pathLst>
                <a:path extrusionOk="0" h="140837" w="160772">
                  <a:moveTo>
                    <a:pt x="76674" y="140001"/>
                  </a:moveTo>
                  <a:cubicBezTo>
                    <a:pt x="37430" y="121481"/>
                    <a:pt x="43" y="86470"/>
                    <a:pt x="0" y="42738"/>
                  </a:cubicBezTo>
                  <a:cubicBezTo>
                    <a:pt x="0" y="31385"/>
                    <a:pt x="4404" y="20679"/>
                    <a:pt x="12477" y="12606"/>
                  </a:cubicBezTo>
                  <a:cubicBezTo>
                    <a:pt x="32206" y="-7166"/>
                    <a:pt x="65190" y="-2892"/>
                    <a:pt x="79264" y="21067"/>
                  </a:cubicBezTo>
                  <a:cubicBezTo>
                    <a:pt x="79911" y="21672"/>
                    <a:pt x="80343" y="21801"/>
                    <a:pt x="80473" y="21801"/>
                  </a:cubicBezTo>
                  <a:cubicBezTo>
                    <a:pt x="80645" y="21801"/>
                    <a:pt x="81250" y="21413"/>
                    <a:pt x="81508" y="20981"/>
                  </a:cubicBezTo>
                  <a:cubicBezTo>
                    <a:pt x="89927" y="7468"/>
                    <a:pt x="102922" y="0"/>
                    <a:pt x="118162" y="0"/>
                  </a:cubicBezTo>
                  <a:cubicBezTo>
                    <a:pt x="141474" y="-43"/>
                    <a:pt x="160729" y="18952"/>
                    <a:pt x="160772" y="42523"/>
                  </a:cubicBezTo>
                  <a:cubicBezTo>
                    <a:pt x="160815" y="69331"/>
                    <a:pt x="147605" y="94024"/>
                    <a:pt x="121486" y="115955"/>
                  </a:cubicBezTo>
                  <a:cubicBezTo>
                    <a:pt x="105858" y="129079"/>
                    <a:pt x="90273" y="137109"/>
                    <a:pt x="84272" y="139958"/>
                  </a:cubicBezTo>
                  <a:cubicBezTo>
                    <a:pt x="81854" y="141123"/>
                    <a:pt x="79091" y="141123"/>
                    <a:pt x="76674" y="1400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62"/>
            <p:cNvSpPr/>
            <p:nvPr/>
          </p:nvSpPr>
          <p:spPr>
            <a:xfrm>
              <a:off x="9160081" y="3803579"/>
              <a:ext cx="89538" cy="140720"/>
            </a:xfrm>
            <a:custGeom>
              <a:rect b="b" l="l" r="r" t="t"/>
              <a:pathLst>
                <a:path extrusionOk="0" h="140720" w="89538">
                  <a:moveTo>
                    <a:pt x="18305" y="42616"/>
                  </a:moveTo>
                  <a:cubicBezTo>
                    <a:pt x="18305" y="31262"/>
                    <a:pt x="22708" y="20556"/>
                    <a:pt x="30781" y="12527"/>
                  </a:cubicBezTo>
                  <a:cubicBezTo>
                    <a:pt x="36826" y="6483"/>
                    <a:pt x="44121" y="2684"/>
                    <a:pt x="51720" y="1000"/>
                  </a:cubicBezTo>
                  <a:cubicBezTo>
                    <a:pt x="38207" y="-1979"/>
                    <a:pt x="23356" y="1648"/>
                    <a:pt x="12476" y="12527"/>
                  </a:cubicBezTo>
                  <a:cubicBezTo>
                    <a:pt x="4447" y="20600"/>
                    <a:pt x="0" y="31262"/>
                    <a:pt x="0" y="42616"/>
                  </a:cubicBezTo>
                  <a:cubicBezTo>
                    <a:pt x="43" y="86348"/>
                    <a:pt x="37473" y="121358"/>
                    <a:pt x="76673" y="139879"/>
                  </a:cubicBezTo>
                  <a:cubicBezTo>
                    <a:pt x="79091" y="141001"/>
                    <a:pt x="81854" y="141001"/>
                    <a:pt x="84228" y="139879"/>
                  </a:cubicBezTo>
                  <a:cubicBezTo>
                    <a:pt x="85566" y="139231"/>
                    <a:pt x="87380" y="138368"/>
                    <a:pt x="89538" y="137202"/>
                  </a:cubicBezTo>
                  <a:cubicBezTo>
                    <a:pt x="52367" y="118078"/>
                    <a:pt x="18348" y="84276"/>
                    <a:pt x="18305" y="42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62"/>
            <p:cNvSpPr/>
            <p:nvPr/>
          </p:nvSpPr>
          <p:spPr>
            <a:xfrm>
              <a:off x="9265550" y="3973120"/>
              <a:ext cx="54714" cy="46664"/>
            </a:xfrm>
            <a:custGeom>
              <a:rect b="b" l="l" r="r" t="t"/>
              <a:pathLst>
                <a:path extrusionOk="0" h="46664" w="54714">
                  <a:moveTo>
                    <a:pt x="5181" y="46619"/>
                  </a:moveTo>
                  <a:cubicBezTo>
                    <a:pt x="7166" y="46835"/>
                    <a:pt x="9153" y="46273"/>
                    <a:pt x="10793" y="45108"/>
                  </a:cubicBezTo>
                  <a:lnTo>
                    <a:pt x="47316" y="18817"/>
                  </a:lnTo>
                  <a:cubicBezTo>
                    <a:pt x="49561" y="17177"/>
                    <a:pt x="52152" y="16356"/>
                    <a:pt x="54699" y="16184"/>
                  </a:cubicBezTo>
                  <a:cubicBezTo>
                    <a:pt x="54915" y="11305"/>
                    <a:pt x="52842" y="5564"/>
                    <a:pt x="48741" y="2628"/>
                  </a:cubicBezTo>
                  <a:cubicBezTo>
                    <a:pt x="42351" y="-1947"/>
                    <a:pt x="33545" y="-393"/>
                    <a:pt x="29055" y="6082"/>
                  </a:cubicBezTo>
                  <a:lnTo>
                    <a:pt x="3281" y="43251"/>
                  </a:lnTo>
                  <a:cubicBezTo>
                    <a:pt x="2417" y="44460"/>
                    <a:pt x="1295" y="45410"/>
                    <a:pt x="0" y="46057"/>
                  </a:cubicBezTo>
                  <a:lnTo>
                    <a:pt x="5181" y="46619"/>
                  </a:ln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62"/>
            <p:cNvSpPr/>
            <p:nvPr/>
          </p:nvSpPr>
          <p:spPr>
            <a:xfrm>
              <a:off x="9265593" y="3973163"/>
              <a:ext cx="49777" cy="46621"/>
            </a:xfrm>
            <a:custGeom>
              <a:rect b="b" l="l" r="r" t="t"/>
              <a:pathLst>
                <a:path extrusionOk="0" h="46621" w="49777">
                  <a:moveTo>
                    <a:pt x="47446" y="6082"/>
                  </a:moveTo>
                  <a:cubicBezTo>
                    <a:pt x="48137" y="5089"/>
                    <a:pt x="48914" y="4226"/>
                    <a:pt x="49777" y="3492"/>
                  </a:cubicBezTo>
                  <a:cubicBezTo>
                    <a:pt x="49432" y="3190"/>
                    <a:pt x="49087" y="2888"/>
                    <a:pt x="48741" y="2628"/>
                  </a:cubicBezTo>
                  <a:cubicBezTo>
                    <a:pt x="42352" y="-1947"/>
                    <a:pt x="33545" y="-393"/>
                    <a:pt x="29055" y="6082"/>
                  </a:cubicBezTo>
                  <a:lnTo>
                    <a:pt x="3281" y="43252"/>
                  </a:lnTo>
                  <a:cubicBezTo>
                    <a:pt x="2418" y="44460"/>
                    <a:pt x="1295" y="45410"/>
                    <a:pt x="0" y="46058"/>
                  </a:cubicBezTo>
                  <a:lnTo>
                    <a:pt x="5224" y="46576"/>
                  </a:lnTo>
                  <a:cubicBezTo>
                    <a:pt x="7210" y="46792"/>
                    <a:pt x="9196" y="46230"/>
                    <a:pt x="10836" y="45065"/>
                  </a:cubicBezTo>
                  <a:lnTo>
                    <a:pt x="30091" y="31207"/>
                  </a:lnTo>
                  <a:lnTo>
                    <a:pt x="47446" y="6082"/>
                  </a:lnTo>
                  <a:close/>
                </a:path>
              </a:pathLst>
            </a:custGeom>
            <a:solidFill>
              <a:srgbClr val="F6A9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62"/>
            <p:cNvSpPr/>
            <p:nvPr/>
          </p:nvSpPr>
          <p:spPr>
            <a:xfrm>
              <a:off x="9126537" y="3975430"/>
              <a:ext cx="208589" cy="83377"/>
            </a:xfrm>
            <a:custGeom>
              <a:rect b="b" l="l" r="r" t="t"/>
              <a:pathLst>
                <a:path extrusionOk="0" h="83377" w="208589">
                  <a:moveTo>
                    <a:pt x="206318" y="20090"/>
                  </a:moveTo>
                  <a:cubicBezTo>
                    <a:pt x="201915" y="13399"/>
                    <a:pt x="192849" y="11716"/>
                    <a:pt x="186330" y="16334"/>
                  </a:cubicBezTo>
                  <a:lnTo>
                    <a:pt x="149806" y="42064"/>
                  </a:lnTo>
                  <a:cubicBezTo>
                    <a:pt x="148166" y="43230"/>
                    <a:pt x="146180" y="43747"/>
                    <a:pt x="144194" y="43532"/>
                  </a:cubicBezTo>
                  <a:lnTo>
                    <a:pt x="120968" y="41201"/>
                  </a:lnTo>
                  <a:cubicBezTo>
                    <a:pt x="120104" y="41114"/>
                    <a:pt x="119931" y="39949"/>
                    <a:pt x="120752" y="39603"/>
                  </a:cubicBezTo>
                  <a:cubicBezTo>
                    <a:pt x="125846" y="37574"/>
                    <a:pt x="129732" y="32912"/>
                    <a:pt x="130422" y="27084"/>
                  </a:cubicBezTo>
                  <a:cubicBezTo>
                    <a:pt x="131415" y="18795"/>
                    <a:pt x="125630" y="11197"/>
                    <a:pt x="117341" y="9945"/>
                  </a:cubicBezTo>
                  <a:lnTo>
                    <a:pt x="54526" y="318"/>
                  </a:lnTo>
                  <a:cubicBezTo>
                    <a:pt x="47403" y="-761"/>
                    <a:pt x="40150" y="923"/>
                    <a:pt x="34322" y="5067"/>
                  </a:cubicBezTo>
                  <a:lnTo>
                    <a:pt x="0" y="29242"/>
                  </a:lnTo>
                  <a:lnTo>
                    <a:pt x="38552" y="83378"/>
                  </a:lnTo>
                  <a:cubicBezTo>
                    <a:pt x="52281" y="75391"/>
                    <a:pt x="67952" y="71204"/>
                    <a:pt x="83926" y="71420"/>
                  </a:cubicBezTo>
                  <a:lnTo>
                    <a:pt x="140525" y="72110"/>
                  </a:lnTo>
                  <a:cubicBezTo>
                    <a:pt x="150238" y="72370"/>
                    <a:pt x="159779" y="69477"/>
                    <a:pt x="167723" y="63865"/>
                  </a:cubicBezTo>
                  <a:lnTo>
                    <a:pt x="202433" y="39430"/>
                  </a:lnTo>
                  <a:cubicBezTo>
                    <a:pt x="208650" y="35070"/>
                    <a:pt x="210549" y="26436"/>
                    <a:pt x="206318" y="2009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62"/>
            <p:cNvSpPr/>
            <p:nvPr/>
          </p:nvSpPr>
          <p:spPr>
            <a:xfrm>
              <a:off x="9126493" y="3975257"/>
              <a:ext cx="60484" cy="83377"/>
            </a:xfrm>
            <a:custGeom>
              <a:rect b="b" l="l" r="r" t="t"/>
              <a:pathLst>
                <a:path extrusionOk="0" h="83377" w="60484">
                  <a:moveTo>
                    <a:pt x="28019" y="22422"/>
                  </a:moveTo>
                  <a:lnTo>
                    <a:pt x="52627" y="5067"/>
                  </a:lnTo>
                  <a:cubicBezTo>
                    <a:pt x="55044" y="3384"/>
                    <a:pt x="57721" y="2089"/>
                    <a:pt x="60484" y="1225"/>
                  </a:cubicBezTo>
                  <a:lnTo>
                    <a:pt x="54526" y="318"/>
                  </a:lnTo>
                  <a:cubicBezTo>
                    <a:pt x="47403" y="-761"/>
                    <a:pt x="40150" y="923"/>
                    <a:pt x="34322" y="5067"/>
                  </a:cubicBezTo>
                  <a:lnTo>
                    <a:pt x="0" y="29242"/>
                  </a:lnTo>
                  <a:lnTo>
                    <a:pt x="38553" y="83378"/>
                  </a:lnTo>
                  <a:cubicBezTo>
                    <a:pt x="42956" y="80831"/>
                    <a:pt x="47533" y="78672"/>
                    <a:pt x="52281" y="76902"/>
                  </a:cubicBezTo>
                  <a:lnTo>
                    <a:pt x="25213" y="38913"/>
                  </a:lnTo>
                  <a:cubicBezTo>
                    <a:pt x="21414" y="33603"/>
                    <a:pt x="22665" y="26221"/>
                    <a:pt x="28019" y="22422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62"/>
            <p:cNvSpPr/>
            <p:nvPr/>
          </p:nvSpPr>
          <p:spPr>
            <a:xfrm>
              <a:off x="9207035" y="4004051"/>
              <a:ext cx="48067" cy="12406"/>
            </a:xfrm>
            <a:custGeom>
              <a:rect b="b" l="l" r="r" t="t"/>
              <a:pathLst>
                <a:path extrusionOk="0" h="12406" w="48067">
                  <a:moveTo>
                    <a:pt x="40426" y="12407"/>
                  </a:moveTo>
                  <a:cubicBezTo>
                    <a:pt x="39606" y="12278"/>
                    <a:pt x="39433" y="11155"/>
                    <a:pt x="40253" y="10810"/>
                  </a:cubicBezTo>
                  <a:cubicBezTo>
                    <a:pt x="43577" y="9514"/>
                    <a:pt x="46340" y="7054"/>
                    <a:pt x="48067" y="3946"/>
                  </a:cubicBezTo>
                  <a:cubicBezTo>
                    <a:pt x="47808" y="3859"/>
                    <a:pt x="47506" y="3816"/>
                    <a:pt x="47247" y="3773"/>
                  </a:cubicBezTo>
                  <a:lnTo>
                    <a:pt x="5025" y="17"/>
                  </a:lnTo>
                  <a:cubicBezTo>
                    <a:pt x="2478" y="-199"/>
                    <a:pt x="233" y="1658"/>
                    <a:pt x="17" y="4162"/>
                  </a:cubicBezTo>
                  <a:cubicBezTo>
                    <a:pt x="-199" y="6665"/>
                    <a:pt x="1658" y="8910"/>
                    <a:pt x="4205" y="9126"/>
                  </a:cubicBezTo>
                  <a:lnTo>
                    <a:pt x="40426" y="12407"/>
                  </a:ln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62"/>
            <p:cNvSpPr/>
            <p:nvPr/>
          </p:nvSpPr>
          <p:spPr>
            <a:xfrm>
              <a:off x="9064747" y="4006356"/>
              <a:ext cx="89764" cy="100668"/>
            </a:xfrm>
            <a:custGeom>
              <a:rect b="b" l="l" r="r" t="t"/>
              <a:pathLst>
                <a:path extrusionOk="0" h="100668" w="89764">
                  <a:moveTo>
                    <a:pt x="35930" y="0"/>
                  </a:moveTo>
                  <a:lnTo>
                    <a:pt x="2817" y="23441"/>
                  </a:lnTo>
                  <a:cubicBezTo>
                    <a:pt x="-119" y="25556"/>
                    <a:pt x="-896" y="29572"/>
                    <a:pt x="1133" y="32421"/>
                  </a:cubicBezTo>
                  <a:lnTo>
                    <a:pt x="47629" y="98039"/>
                  </a:lnTo>
                  <a:cubicBezTo>
                    <a:pt x="49658" y="100888"/>
                    <a:pt x="53716" y="101536"/>
                    <a:pt x="56652" y="99421"/>
                  </a:cubicBezTo>
                  <a:lnTo>
                    <a:pt x="89765" y="75979"/>
                  </a:lnTo>
                  <a:lnTo>
                    <a:pt x="359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62"/>
            <p:cNvSpPr/>
            <p:nvPr/>
          </p:nvSpPr>
          <p:spPr>
            <a:xfrm>
              <a:off x="9064747" y="4006356"/>
              <a:ext cx="64380" cy="100668"/>
            </a:xfrm>
            <a:custGeom>
              <a:rect b="b" l="l" r="r" t="t"/>
              <a:pathLst>
                <a:path extrusionOk="0" h="100668" w="64380">
                  <a:moveTo>
                    <a:pt x="20776" y="32421"/>
                  </a:moveTo>
                  <a:cubicBezTo>
                    <a:pt x="18747" y="29572"/>
                    <a:pt x="19481" y="25556"/>
                    <a:pt x="22460" y="23441"/>
                  </a:cubicBezTo>
                  <a:lnTo>
                    <a:pt x="42708" y="9583"/>
                  </a:lnTo>
                  <a:lnTo>
                    <a:pt x="35930" y="0"/>
                  </a:lnTo>
                  <a:lnTo>
                    <a:pt x="2817" y="23441"/>
                  </a:lnTo>
                  <a:cubicBezTo>
                    <a:pt x="-119" y="25556"/>
                    <a:pt x="-896" y="29572"/>
                    <a:pt x="1133" y="32421"/>
                  </a:cubicBezTo>
                  <a:lnTo>
                    <a:pt x="47629" y="98039"/>
                  </a:lnTo>
                  <a:cubicBezTo>
                    <a:pt x="49658" y="100888"/>
                    <a:pt x="53716" y="101536"/>
                    <a:pt x="56652" y="99421"/>
                  </a:cubicBezTo>
                  <a:lnTo>
                    <a:pt x="64380" y="93938"/>
                  </a:lnTo>
                  <a:lnTo>
                    <a:pt x="20776" y="32421"/>
                  </a:ln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62"/>
            <p:cNvSpPr/>
            <p:nvPr/>
          </p:nvSpPr>
          <p:spPr>
            <a:xfrm>
              <a:off x="9100072" y="3995592"/>
              <a:ext cx="70699" cy="87175"/>
            </a:xfrm>
            <a:custGeom>
              <a:rect b="b" l="l" r="r" t="t"/>
              <a:pathLst>
                <a:path extrusionOk="0" h="87175" w="70699">
                  <a:moveTo>
                    <a:pt x="53835" y="87176"/>
                  </a:moveTo>
                  <a:lnTo>
                    <a:pt x="67952" y="77160"/>
                  </a:lnTo>
                  <a:cubicBezTo>
                    <a:pt x="70845" y="75088"/>
                    <a:pt x="71579" y="71116"/>
                    <a:pt x="69550" y="68267"/>
                  </a:cubicBezTo>
                  <a:lnTo>
                    <a:pt x="23054" y="2648"/>
                  </a:lnTo>
                  <a:cubicBezTo>
                    <a:pt x="21024" y="-201"/>
                    <a:pt x="17053" y="-848"/>
                    <a:pt x="14117" y="1181"/>
                  </a:cubicBezTo>
                  <a:lnTo>
                    <a:pt x="0" y="11196"/>
                  </a:lnTo>
                  <a:lnTo>
                    <a:pt x="53835" y="871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62"/>
            <p:cNvSpPr/>
            <p:nvPr/>
          </p:nvSpPr>
          <p:spPr>
            <a:xfrm>
              <a:off x="9100072" y="3995592"/>
              <a:ext cx="26377" cy="20779"/>
            </a:xfrm>
            <a:custGeom>
              <a:rect b="b" l="l" r="r" t="t"/>
              <a:pathLst>
                <a:path extrusionOk="0" h="20779" w="26377">
                  <a:moveTo>
                    <a:pt x="26378" y="7311"/>
                  </a:moveTo>
                  <a:lnTo>
                    <a:pt x="23054" y="2648"/>
                  </a:lnTo>
                  <a:cubicBezTo>
                    <a:pt x="21024" y="-201"/>
                    <a:pt x="17053" y="-848"/>
                    <a:pt x="14117" y="1181"/>
                  </a:cubicBezTo>
                  <a:lnTo>
                    <a:pt x="0" y="11196"/>
                  </a:lnTo>
                  <a:lnTo>
                    <a:pt x="6778" y="20780"/>
                  </a:lnTo>
                  <a:lnTo>
                    <a:pt x="26378" y="7311"/>
                  </a:ln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0" name="Google Shape;1510;p62"/>
          <p:cNvGrpSpPr/>
          <p:nvPr/>
        </p:nvGrpSpPr>
        <p:grpSpPr>
          <a:xfrm>
            <a:off x="6346623" y="2184951"/>
            <a:ext cx="360853" cy="360816"/>
            <a:chOff x="7737866" y="2833646"/>
            <a:chExt cx="304184" cy="304178"/>
          </a:xfrm>
        </p:grpSpPr>
        <p:sp>
          <p:nvSpPr>
            <p:cNvPr id="1511" name="Google Shape;1511;p62"/>
            <p:cNvSpPr/>
            <p:nvPr/>
          </p:nvSpPr>
          <p:spPr>
            <a:xfrm>
              <a:off x="7937882" y="2861356"/>
              <a:ext cx="76590" cy="76587"/>
            </a:xfrm>
            <a:custGeom>
              <a:rect b="b" l="l" r="r" t="t"/>
              <a:pathLst>
                <a:path extrusionOk="0" h="76587" w="76590">
                  <a:moveTo>
                    <a:pt x="3" y="0"/>
                  </a:moveTo>
                  <a:cubicBezTo>
                    <a:pt x="-170" y="18865"/>
                    <a:pt x="6436" y="40537"/>
                    <a:pt x="13559" y="63028"/>
                  </a:cubicBezTo>
                  <a:lnTo>
                    <a:pt x="13559" y="63028"/>
                  </a:lnTo>
                  <a:cubicBezTo>
                    <a:pt x="36052" y="70151"/>
                    <a:pt x="57681" y="76756"/>
                    <a:pt x="76590" y="76584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62"/>
            <p:cNvSpPr/>
            <p:nvPr/>
          </p:nvSpPr>
          <p:spPr>
            <a:xfrm>
              <a:off x="7937838" y="2861313"/>
              <a:ext cx="29533" cy="67992"/>
            </a:xfrm>
            <a:custGeom>
              <a:rect b="b" l="l" r="r" t="t"/>
              <a:pathLst>
                <a:path extrusionOk="0" h="67992" w="29533">
                  <a:moveTo>
                    <a:pt x="16150" y="16146"/>
                  </a:moveTo>
                  <a:lnTo>
                    <a:pt x="3" y="0"/>
                  </a:lnTo>
                  <a:cubicBezTo>
                    <a:pt x="-169" y="18865"/>
                    <a:pt x="6436" y="40537"/>
                    <a:pt x="13559" y="63028"/>
                  </a:cubicBezTo>
                  <a:lnTo>
                    <a:pt x="13559" y="63028"/>
                  </a:lnTo>
                  <a:cubicBezTo>
                    <a:pt x="18956" y="64755"/>
                    <a:pt x="24266" y="66439"/>
                    <a:pt x="29533" y="67993"/>
                  </a:cubicBezTo>
                  <a:cubicBezTo>
                    <a:pt x="23877" y="49991"/>
                    <a:pt x="18567" y="32421"/>
                    <a:pt x="16150" y="16146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62"/>
            <p:cNvSpPr/>
            <p:nvPr/>
          </p:nvSpPr>
          <p:spPr>
            <a:xfrm>
              <a:off x="7950534" y="2923133"/>
              <a:ext cx="91516" cy="31029"/>
            </a:xfrm>
            <a:custGeom>
              <a:rect b="b" l="l" r="r" t="t"/>
              <a:pathLst>
                <a:path extrusionOk="0" h="31029" w="91516">
                  <a:moveTo>
                    <a:pt x="89193" y="14505"/>
                  </a:moveTo>
                  <a:lnTo>
                    <a:pt x="89150" y="14462"/>
                  </a:lnTo>
                  <a:cubicBezTo>
                    <a:pt x="87078" y="12390"/>
                    <a:pt x="84056" y="11569"/>
                    <a:pt x="81250" y="12390"/>
                  </a:cubicBezTo>
                  <a:cubicBezTo>
                    <a:pt x="60138" y="18736"/>
                    <a:pt x="33285" y="10793"/>
                    <a:pt x="4965" y="1468"/>
                  </a:cubicBezTo>
                  <a:lnTo>
                    <a:pt x="0" y="0"/>
                  </a:lnTo>
                  <a:cubicBezTo>
                    <a:pt x="1813" y="5439"/>
                    <a:pt x="4835" y="14246"/>
                    <a:pt x="6605" y="19772"/>
                  </a:cubicBezTo>
                  <a:cubicBezTo>
                    <a:pt x="22104" y="24650"/>
                    <a:pt x="39114" y="29312"/>
                    <a:pt x="53792" y="30608"/>
                  </a:cubicBezTo>
                  <a:cubicBezTo>
                    <a:pt x="65794" y="31687"/>
                    <a:pt x="76457" y="30694"/>
                    <a:pt x="85912" y="27672"/>
                  </a:cubicBezTo>
                  <a:cubicBezTo>
                    <a:pt x="91611" y="25902"/>
                    <a:pt x="93424" y="18736"/>
                    <a:pt x="89193" y="145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62"/>
            <p:cNvSpPr/>
            <p:nvPr/>
          </p:nvSpPr>
          <p:spPr>
            <a:xfrm>
              <a:off x="7826604" y="2922358"/>
              <a:ext cx="126733" cy="126741"/>
            </a:xfrm>
            <a:custGeom>
              <a:rect b="b" l="l" r="r" t="t"/>
              <a:pathLst>
                <a:path extrusionOk="0" h="126741" w="126733">
                  <a:moveTo>
                    <a:pt x="112878" y="13855"/>
                  </a:moveTo>
                  <a:cubicBezTo>
                    <a:pt x="73894" y="1249"/>
                    <a:pt x="37284" y="-9673"/>
                    <a:pt x="13798" y="13812"/>
                  </a:cubicBezTo>
                  <a:cubicBezTo>
                    <a:pt x="-9687" y="37296"/>
                    <a:pt x="1279" y="73861"/>
                    <a:pt x="13842" y="112887"/>
                  </a:cubicBezTo>
                  <a:cubicBezTo>
                    <a:pt x="52826" y="125493"/>
                    <a:pt x="89436" y="136415"/>
                    <a:pt x="112921" y="112930"/>
                  </a:cubicBezTo>
                  <a:cubicBezTo>
                    <a:pt x="136407" y="89446"/>
                    <a:pt x="125484" y="52837"/>
                    <a:pt x="112878" y="13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62"/>
            <p:cNvSpPr/>
            <p:nvPr/>
          </p:nvSpPr>
          <p:spPr>
            <a:xfrm>
              <a:off x="7826561" y="2922362"/>
              <a:ext cx="56322" cy="117933"/>
            </a:xfrm>
            <a:custGeom>
              <a:rect b="b" l="l" r="r" t="t"/>
              <a:pathLst>
                <a:path extrusionOk="0" h="117933" w="56322">
                  <a:moveTo>
                    <a:pt x="31801" y="13808"/>
                  </a:moveTo>
                  <a:cubicBezTo>
                    <a:pt x="38968" y="6641"/>
                    <a:pt x="47214" y="2368"/>
                    <a:pt x="56323" y="209"/>
                  </a:cubicBezTo>
                  <a:cubicBezTo>
                    <a:pt x="39875" y="-913"/>
                    <a:pt x="25282" y="2324"/>
                    <a:pt x="13799" y="13808"/>
                  </a:cubicBezTo>
                  <a:cubicBezTo>
                    <a:pt x="-9687" y="37292"/>
                    <a:pt x="1279" y="73857"/>
                    <a:pt x="13842" y="112883"/>
                  </a:cubicBezTo>
                  <a:cubicBezTo>
                    <a:pt x="19238" y="114610"/>
                    <a:pt x="24635" y="116337"/>
                    <a:pt x="29902" y="117934"/>
                  </a:cubicBezTo>
                  <a:cubicBezTo>
                    <a:pt x="16821" y="76836"/>
                    <a:pt x="6934" y="38674"/>
                    <a:pt x="31801" y="1380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62"/>
            <p:cNvSpPr/>
            <p:nvPr/>
          </p:nvSpPr>
          <p:spPr>
            <a:xfrm>
              <a:off x="7853311" y="2922357"/>
              <a:ext cx="100002" cy="99979"/>
            </a:xfrm>
            <a:custGeom>
              <a:rect b="b" l="l" r="r" t="t"/>
              <a:pathLst>
                <a:path extrusionOk="0" h="99979" w="100002">
                  <a:moveTo>
                    <a:pt x="0" y="4703"/>
                  </a:moveTo>
                  <a:lnTo>
                    <a:pt x="95280" y="99980"/>
                  </a:lnTo>
                  <a:cubicBezTo>
                    <a:pt x="100763" y="88151"/>
                    <a:pt x="100979" y="74294"/>
                    <a:pt x="98432" y="59184"/>
                  </a:cubicBezTo>
                  <a:lnTo>
                    <a:pt x="40797" y="1552"/>
                  </a:lnTo>
                  <a:cubicBezTo>
                    <a:pt x="25687" y="-952"/>
                    <a:pt x="11829" y="-779"/>
                    <a:pt x="0" y="4703"/>
                  </a:cubicBezTo>
                  <a:close/>
                </a:path>
              </a:pathLst>
            </a:custGeom>
            <a:solidFill>
              <a:srgbClr val="FFFFFF">
                <a:alpha val="31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62"/>
            <p:cNvSpPr/>
            <p:nvPr/>
          </p:nvSpPr>
          <p:spPr>
            <a:xfrm>
              <a:off x="7853311" y="2922363"/>
              <a:ext cx="29615" cy="11864"/>
            </a:xfrm>
            <a:custGeom>
              <a:rect b="b" l="l" r="r" t="t"/>
              <a:pathLst>
                <a:path extrusionOk="0" h="11864" w="29615">
                  <a:moveTo>
                    <a:pt x="29616" y="208"/>
                  </a:moveTo>
                  <a:cubicBezTo>
                    <a:pt x="19470" y="-482"/>
                    <a:pt x="9282" y="424"/>
                    <a:pt x="0" y="4741"/>
                  </a:cubicBezTo>
                  <a:lnTo>
                    <a:pt x="7123" y="11864"/>
                  </a:lnTo>
                  <a:cubicBezTo>
                    <a:pt x="13815" y="5864"/>
                    <a:pt x="21327" y="2151"/>
                    <a:pt x="29616" y="20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62"/>
            <p:cNvSpPr/>
            <p:nvPr/>
          </p:nvSpPr>
          <p:spPr>
            <a:xfrm>
              <a:off x="7826614" y="2949078"/>
              <a:ext cx="100002" cy="99998"/>
            </a:xfrm>
            <a:custGeom>
              <a:rect b="b" l="l" r="r" t="t"/>
              <a:pathLst>
                <a:path extrusionOk="0" h="99998" w="100002">
                  <a:moveTo>
                    <a:pt x="4722" y="0"/>
                  </a:moveTo>
                  <a:cubicBezTo>
                    <a:pt x="-760" y="11829"/>
                    <a:pt x="-976" y="25686"/>
                    <a:pt x="1571" y="40796"/>
                  </a:cubicBezTo>
                  <a:lnTo>
                    <a:pt x="59205" y="98428"/>
                  </a:lnTo>
                  <a:cubicBezTo>
                    <a:pt x="74315" y="100975"/>
                    <a:pt x="88217" y="100759"/>
                    <a:pt x="100003" y="95276"/>
                  </a:cubicBezTo>
                  <a:lnTo>
                    <a:pt x="4722" y="0"/>
                  </a:lnTo>
                  <a:close/>
                </a:path>
              </a:pathLst>
            </a:custGeom>
            <a:solidFill>
              <a:srgbClr val="FFFFFF">
                <a:alpha val="316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62"/>
            <p:cNvSpPr/>
            <p:nvPr/>
          </p:nvSpPr>
          <p:spPr>
            <a:xfrm>
              <a:off x="7826613" y="2949078"/>
              <a:ext cx="20956" cy="60179"/>
            </a:xfrm>
            <a:custGeom>
              <a:rect b="b" l="l" r="r" t="t"/>
              <a:pathLst>
                <a:path extrusionOk="0" h="60179" w="20956">
                  <a:moveTo>
                    <a:pt x="20956" y="60179"/>
                  </a:moveTo>
                  <a:cubicBezTo>
                    <a:pt x="16855" y="43127"/>
                    <a:pt x="14912" y="27154"/>
                    <a:pt x="17848" y="13124"/>
                  </a:cubicBezTo>
                  <a:lnTo>
                    <a:pt x="4723" y="0"/>
                  </a:lnTo>
                  <a:cubicBezTo>
                    <a:pt x="-1148" y="12563"/>
                    <a:pt x="-716" y="27111"/>
                    <a:pt x="1572" y="40796"/>
                  </a:cubicBezTo>
                  <a:lnTo>
                    <a:pt x="20956" y="60179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62"/>
            <p:cNvSpPr/>
            <p:nvPr/>
          </p:nvSpPr>
          <p:spPr>
            <a:xfrm>
              <a:off x="7765931" y="3033122"/>
              <a:ext cx="76635" cy="76634"/>
            </a:xfrm>
            <a:custGeom>
              <a:rect b="b" l="l" r="r" t="t"/>
              <a:pathLst>
                <a:path extrusionOk="0" h="76634" w="76635">
                  <a:moveTo>
                    <a:pt x="0" y="7"/>
                  </a:moveTo>
                  <a:cubicBezTo>
                    <a:pt x="18953" y="-252"/>
                    <a:pt x="40711" y="6310"/>
                    <a:pt x="63247" y="13390"/>
                  </a:cubicBezTo>
                  <a:cubicBezTo>
                    <a:pt x="70327" y="35925"/>
                    <a:pt x="76846" y="57639"/>
                    <a:pt x="76630" y="76634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62"/>
            <p:cNvSpPr/>
            <p:nvPr/>
          </p:nvSpPr>
          <p:spPr>
            <a:xfrm>
              <a:off x="7765931" y="3033123"/>
              <a:ext cx="76594" cy="76590"/>
            </a:xfrm>
            <a:custGeom>
              <a:rect b="b" l="l" r="r" t="t"/>
              <a:pathLst>
                <a:path extrusionOk="0" h="76590" w="76594">
                  <a:moveTo>
                    <a:pt x="19643" y="1777"/>
                  </a:moveTo>
                  <a:cubicBezTo>
                    <a:pt x="12822" y="612"/>
                    <a:pt x="6260" y="-79"/>
                    <a:pt x="0" y="7"/>
                  </a:cubicBezTo>
                  <a:lnTo>
                    <a:pt x="76587" y="76591"/>
                  </a:lnTo>
                  <a:cubicBezTo>
                    <a:pt x="76674" y="70331"/>
                    <a:pt x="75983" y="63770"/>
                    <a:pt x="74817" y="56949"/>
                  </a:cubicBezTo>
                  <a:lnTo>
                    <a:pt x="19643" y="1777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62"/>
            <p:cNvSpPr/>
            <p:nvPr/>
          </p:nvSpPr>
          <p:spPr>
            <a:xfrm>
              <a:off x="7737866" y="3016745"/>
              <a:ext cx="91916" cy="31019"/>
            </a:xfrm>
            <a:custGeom>
              <a:rect b="b" l="l" r="r" t="t"/>
              <a:pathLst>
                <a:path extrusionOk="0" h="31019" w="91916">
                  <a:moveTo>
                    <a:pt x="10321" y="18802"/>
                  </a:moveTo>
                  <a:cubicBezTo>
                    <a:pt x="31476" y="12240"/>
                    <a:pt x="58501" y="20183"/>
                    <a:pt x="86995" y="29551"/>
                  </a:cubicBezTo>
                  <a:lnTo>
                    <a:pt x="91916" y="31019"/>
                  </a:lnTo>
                  <a:cubicBezTo>
                    <a:pt x="90103" y="25580"/>
                    <a:pt x="86390" y="16557"/>
                    <a:pt x="84664" y="11075"/>
                  </a:cubicBezTo>
                  <a:cubicBezTo>
                    <a:pt x="69165" y="6196"/>
                    <a:pt x="52889" y="1750"/>
                    <a:pt x="38210" y="412"/>
                  </a:cubicBezTo>
                  <a:cubicBezTo>
                    <a:pt x="25906" y="-668"/>
                    <a:pt x="14984" y="368"/>
                    <a:pt x="5357" y="3606"/>
                  </a:cubicBezTo>
                  <a:cubicBezTo>
                    <a:pt x="-213" y="5463"/>
                    <a:pt x="-1810" y="12586"/>
                    <a:pt x="2335" y="16730"/>
                  </a:cubicBezTo>
                  <a:lnTo>
                    <a:pt x="2378" y="16773"/>
                  </a:lnTo>
                  <a:cubicBezTo>
                    <a:pt x="4450" y="18845"/>
                    <a:pt x="7515" y="19665"/>
                    <a:pt x="10321" y="188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62"/>
            <p:cNvSpPr/>
            <p:nvPr/>
          </p:nvSpPr>
          <p:spPr>
            <a:xfrm>
              <a:off x="7737866" y="3016789"/>
              <a:ext cx="43909" cy="19141"/>
            </a:xfrm>
            <a:custGeom>
              <a:rect b="b" l="l" r="r" t="t"/>
              <a:pathLst>
                <a:path extrusionOk="0" h="19141" w="43909">
                  <a:moveTo>
                    <a:pt x="33677" y="3563"/>
                  </a:moveTo>
                  <a:cubicBezTo>
                    <a:pt x="36959" y="2484"/>
                    <a:pt x="40369" y="1620"/>
                    <a:pt x="43909" y="1059"/>
                  </a:cubicBezTo>
                  <a:cubicBezTo>
                    <a:pt x="41966" y="800"/>
                    <a:pt x="40067" y="584"/>
                    <a:pt x="38210" y="412"/>
                  </a:cubicBezTo>
                  <a:cubicBezTo>
                    <a:pt x="25906" y="-668"/>
                    <a:pt x="14984" y="368"/>
                    <a:pt x="5357" y="3606"/>
                  </a:cubicBezTo>
                  <a:cubicBezTo>
                    <a:pt x="-213" y="5462"/>
                    <a:pt x="-1810" y="12585"/>
                    <a:pt x="2335" y="16730"/>
                  </a:cubicBezTo>
                  <a:lnTo>
                    <a:pt x="2378" y="16773"/>
                  </a:lnTo>
                  <a:cubicBezTo>
                    <a:pt x="4450" y="18845"/>
                    <a:pt x="7515" y="19665"/>
                    <a:pt x="10278" y="18802"/>
                  </a:cubicBezTo>
                  <a:cubicBezTo>
                    <a:pt x="16495" y="16859"/>
                    <a:pt x="23273" y="16212"/>
                    <a:pt x="30396" y="16428"/>
                  </a:cubicBezTo>
                  <a:cubicBezTo>
                    <a:pt x="26597" y="12240"/>
                    <a:pt x="28238" y="5376"/>
                    <a:pt x="33677" y="3563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62"/>
            <p:cNvSpPr/>
            <p:nvPr/>
          </p:nvSpPr>
          <p:spPr>
            <a:xfrm>
              <a:off x="7841223" y="2833646"/>
              <a:ext cx="128246" cy="231110"/>
            </a:xfrm>
            <a:custGeom>
              <a:rect b="b" l="l" r="r" t="t"/>
              <a:pathLst>
                <a:path extrusionOk="0" h="231110" w="128246">
                  <a:moveTo>
                    <a:pt x="96834" y="2326"/>
                  </a:moveTo>
                  <a:cubicBezTo>
                    <a:pt x="92604" y="-1905"/>
                    <a:pt x="85480" y="-92"/>
                    <a:pt x="83624" y="5564"/>
                  </a:cubicBezTo>
                  <a:cubicBezTo>
                    <a:pt x="80602" y="15018"/>
                    <a:pt x="79609" y="25681"/>
                    <a:pt x="80688" y="37682"/>
                  </a:cubicBezTo>
                  <a:cubicBezTo>
                    <a:pt x="82458" y="57541"/>
                    <a:pt x="89582" y="78996"/>
                    <a:pt x="96446" y="99761"/>
                  </a:cubicBezTo>
                  <a:cubicBezTo>
                    <a:pt x="109743" y="139823"/>
                    <a:pt x="122263" y="177640"/>
                    <a:pt x="98518" y="201383"/>
                  </a:cubicBezTo>
                  <a:cubicBezTo>
                    <a:pt x="76112" y="223788"/>
                    <a:pt x="41100" y="213859"/>
                    <a:pt x="3540" y="201513"/>
                  </a:cubicBezTo>
                  <a:lnTo>
                    <a:pt x="0" y="200347"/>
                  </a:lnTo>
                  <a:cubicBezTo>
                    <a:pt x="1813" y="205830"/>
                    <a:pt x="3842" y="214334"/>
                    <a:pt x="5612" y="219903"/>
                  </a:cubicBezTo>
                  <a:cubicBezTo>
                    <a:pt x="21111" y="224781"/>
                    <a:pt x="37862" y="229357"/>
                    <a:pt x="52540" y="230696"/>
                  </a:cubicBezTo>
                  <a:cubicBezTo>
                    <a:pt x="76501" y="232811"/>
                    <a:pt x="95151" y="226853"/>
                    <a:pt x="109570" y="212435"/>
                  </a:cubicBezTo>
                  <a:cubicBezTo>
                    <a:pt x="123990" y="198016"/>
                    <a:pt x="129947" y="179366"/>
                    <a:pt x="127832" y="155407"/>
                  </a:cubicBezTo>
                  <a:cubicBezTo>
                    <a:pt x="126062" y="135549"/>
                    <a:pt x="118939" y="114093"/>
                    <a:pt x="112074" y="93328"/>
                  </a:cubicBezTo>
                  <a:cubicBezTo>
                    <a:pt x="101886" y="62591"/>
                    <a:pt x="92129" y="33149"/>
                    <a:pt x="98864" y="10399"/>
                  </a:cubicBezTo>
                  <a:cubicBezTo>
                    <a:pt x="99684" y="7549"/>
                    <a:pt x="98993" y="4484"/>
                    <a:pt x="96921" y="2412"/>
                  </a:cubicBezTo>
                  <a:lnTo>
                    <a:pt x="96834" y="232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62"/>
            <p:cNvSpPr/>
            <p:nvPr/>
          </p:nvSpPr>
          <p:spPr>
            <a:xfrm>
              <a:off x="7910169" y="2833646"/>
              <a:ext cx="55011" cy="214749"/>
            </a:xfrm>
            <a:custGeom>
              <a:rect b="b" l="l" r="r" t="t"/>
              <a:pathLst>
                <a:path extrusionOk="0" h="214749" w="55011">
                  <a:moveTo>
                    <a:pt x="27501" y="99761"/>
                  </a:moveTo>
                  <a:cubicBezTo>
                    <a:pt x="40797" y="139823"/>
                    <a:pt x="53317" y="177640"/>
                    <a:pt x="29573" y="201383"/>
                  </a:cubicBezTo>
                  <a:cubicBezTo>
                    <a:pt x="21284" y="209672"/>
                    <a:pt x="11225" y="213557"/>
                    <a:pt x="0" y="214507"/>
                  </a:cubicBezTo>
                  <a:cubicBezTo>
                    <a:pt x="16189" y="215716"/>
                    <a:pt x="30479" y="212564"/>
                    <a:pt x="41661" y="201383"/>
                  </a:cubicBezTo>
                  <a:cubicBezTo>
                    <a:pt x="65405" y="177640"/>
                    <a:pt x="52842" y="139823"/>
                    <a:pt x="39589" y="99761"/>
                  </a:cubicBezTo>
                  <a:cubicBezTo>
                    <a:pt x="32724" y="78996"/>
                    <a:pt x="25601" y="57541"/>
                    <a:pt x="23831" y="37682"/>
                  </a:cubicBezTo>
                  <a:cubicBezTo>
                    <a:pt x="22752" y="25681"/>
                    <a:pt x="23745" y="15018"/>
                    <a:pt x="26767" y="5564"/>
                  </a:cubicBezTo>
                  <a:cubicBezTo>
                    <a:pt x="27112" y="4484"/>
                    <a:pt x="27673" y="3535"/>
                    <a:pt x="28321" y="2758"/>
                  </a:cubicBezTo>
                  <a:cubicBezTo>
                    <a:pt x="28234" y="2628"/>
                    <a:pt x="28105" y="2542"/>
                    <a:pt x="27975" y="2412"/>
                  </a:cubicBezTo>
                  <a:lnTo>
                    <a:pt x="27889" y="2326"/>
                  </a:lnTo>
                  <a:cubicBezTo>
                    <a:pt x="23658" y="-1905"/>
                    <a:pt x="16535" y="-92"/>
                    <a:pt x="14678" y="5564"/>
                  </a:cubicBezTo>
                  <a:cubicBezTo>
                    <a:pt x="11656" y="15018"/>
                    <a:pt x="10664" y="25681"/>
                    <a:pt x="11743" y="37682"/>
                  </a:cubicBezTo>
                  <a:cubicBezTo>
                    <a:pt x="13513" y="57541"/>
                    <a:pt x="20636" y="78996"/>
                    <a:pt x="27501" y="99761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62"/>
            <p:cNvSpPr/>
            <p:nvPr/>
          </p:nvSpPr>
          <p:spPr>
            <a:xfrm>
              <a:off x="7810933" y="2906183"/>
              <a:ext cx="127944" cy="231637"/>
            </a:xfrm>
            <a:custGeom>
              <a:rect b="b" l="l" r="r" t="t"/>
              <a:pathLst>
                <a:path extrusionOk="0" h="231637" w="127944">
                  <a:moveTo>
                    <a:pt x="121426" y="10862"/>
                  </a:moveTo>
                  <a:cubicBezTo>
                    <a:pt x="105927" y="5984"/>
                    <a:pt x="90385" y="1753"/>
                    <a:pt x="75707" y="415"/>
                  </a:cubicBezTo>
                  <a:cubicBezTo>
                    <a:pt x="51746" y="-1700"/>
                    <a:pt x="33096" y="4257"/>
                    <a:pt x="18676" y="18676"/>
                  </a:cubicBezTo>
                  <a:cubicBezTo>
                    <a:pt x="4257" y="33095"/>
                    <a:pt x="-1700" y="51744"/>
                    <a:pt x="415" y="75703"/>
                  </a:cubicBezTo>
                  <a:cubicBezTo>
                    <a:pt x="2185" y="95562"/>
                    <a:pt x="9308" y="117017"/>
                    <a:pt x="16173" y="137782"/>
                  </a:cubicBezTo>
                  <a:cubicBezTo>
                    <a:pt x="26447" y="168778"/>
                    <a:pt x="36291" y="198436"/>
                    <a:pt x="29211" y="221273"/>
                  </a:cubicBezTo>
                  <a:cubicBezTo>
                    <a:pt x="28347" y="224079"/>
                    <a:pt x="29124" y="227144"/>
                    <a:pt x="31196" y="229216"/>
                  </a:cubicBezTo>
                  <a:lnTo>
                    <a:pt x="31283" y="229303"/>
                  </a:lnTo>
                  <a:cubicBezTo>
                    <a:pt x="35427" y="233447"/>
                    <a:pt x="42551" y="231850"/>
                    <a:pt x="44407" y="226281"/>
                  </a:cubicBezTo>
                  <a:cubicBezTo>
                    <a:pt x="47645" y="216611"/>
                    <a:pt x="48681" y="205732"/>
                    <a:pt x="47602" y="193428"/>
                  </a:cubicBezTo>
                  <a:cubicBezTo>
                    <a:pt x="45832" y="173570"/>
                    <a:pt x="38708" y="152114"/>
                    <a:pt x="31844" y="131350"/>
                  </a:cubicBezTo>
                  <a:cubicBezTo>
                    <a:pt x="18547" y="91288"/>
                    <a:pt x="6027" y="53471"/>
                    <a:pt x="29772" y="29727"/>
                  </a:cubicBezTo>
                  <a:cubicBezTo>
                    <a:pt x="52178" y="7322"/>
                    <a:pt x="87190" y="17251"/>
                    <a:pt x="124750" y="29598"/>
                  </a:cubicBezTo>
                  <a:lnTo>
                    <a:pt x="127945" y="30548"/>
                  </a:lnTo>
                  <a:cubicBezTo>
                    <a:pt x="127858" y="30591"/>
                    <a:pt x="122851" y="14661"/>
                    <a:pt x="121426" y="10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62"/>
            <p:cNvSpPr/>
            <p:nvPr/>
          </p:nvSpPr>
          <p:spPr>
            <a:xfrm>
              <a:off x="7810933" y="2906201"/>
              <a:ext cx="72511" cy="231623"/>
            </a:xfrm>
            <a:custGeom>
              <a:rect b="b" l="l" r="r" t="t"/>
              <a:pathLst>
                <a:path extrusionOk="0" h="231623" w="72511">
                  <a:moveTo>
                    <a:pt x="40996" y="221256"/>
                  </a:moveTo>
                  <a:cubicBezTo>
                    <a:pt x="48077" y="198419"/>
                    <a:pt x="38234" y="168761"/>
                    <a:pt x="27958" y="137765"/>
                  </a:cubicBezTo>
                  <a:cubicBezTo>
                    <a:pt x="21094" y="117000"/>
                    <a:pt x="13971" y="95544"/>
                    <a:pt x="12201" y="75686"/>
                  </a:cubicBezTo>
                  <a:cubicBezTo>
                    <a:pt x="10085" y="51727"/>
                    <a:pt x="16043" y="33077"/>
                    <a:pt x="30463" y="18659"/>
                  </a:cubicBezTo>
                  <a:cubicBezTo>
                    <a:pt x="41730" y="7391"/>
                    <a:pt x="55588" y="1304"/>
                    <a:pt x="72512" y="182"/>
                  </a:cubicBezTo>
                  <a:cubicBezTo>
                    <a:pt x="50062" y="-1157"/>
                    <a:pt x="32448" y="4887"/>
                    <a:pt x="18676" y="18659"/>
                  </a:cubicBezTo>
                  <a:cubicBezTo>
                    <a:pt x="4257" y="33077"/>
                    <a:pt x="-1700" y="51727"/>
                    <a:pt x="415" y="75686"/>
                  </a:cubicBezTo>
                  <a:cubicBezTo>
                    <a:pt x="2185" y="95544"/>
                    <a:pt x="9308" y="117000"/>
                    <a:pt x="16173" y="137765"/>
                  </a:cubicBezTo>
                  <a:cubicBezTo>
                    <a:pt x="26447" y="168761"/>
                    <a:pt x="36291" y="198419"/>
                    <a:pt x="29211" y="221256"/>
                  </a:cubicBezTo>
                  <a:cubicBezTo>
                    <a:pt x="28347" y="224062"/>
                    <a:pt x="29081" y="227127"/>
                    <a:pt x="31196" y="229199"/>
                  </a:cubicBezTo>
                  <a:lnTo>
                    <a:pt x="31283" y="229285"/>
                  </a:lnTo>
                  <a:cubicBezTo>
                    <a:pt x="34650" y="232653"/>
                    <a:pt x="39917" y="232221"/>
                    <a:pt x="42810" y="229026"/>
                  </a:cubicBezTo>
                  <a:cubicBezTo>
                    <a:pt x="40867" y="226911"/>
                    <a:pt x="40176" y="223975"/>
                    <a:pt x="40996" y="2212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8" name="Google Shape;1528;p62"/>
          <p:cNvGrpSpPr/>
          <p:nvPr/>
        </p:nvGrpSpPr>
        <p:grpSpPr>
          <a:xfrm>
            <a:off x="6346577" y="3351574"/>
            <a:ext cx="360910" cy="313241"/>
            <a:chOff x="7737826" y="3817142"/>
            <a:chExt cx="304232" cy="264071"/>
          </a:xfrm>
        </p:grpSpPr>
        <p:sp>
          <p:nvSpPr>
            <p:cNvPr id="1529" name="Google Shape;1529;p62"/>
            <p:cNvSpPr/>
            <p:nvPr/>
          </p:nvSpPr>
          <p:spPr>
            <a:xfrm>
              <a:off x="7737826" y="3817142"/>
              <a:ext cx="304232" cy="264071"/>
            </a:xfrm>
            <a:custGeom>
              <a:rect b="b" l="l" r="r" t="t"/>
              <a:pathLst>
                <a:path extrusionOk="0" h="264071" w="304232">
                  <a:moveTo>
                    <a:pt x="228164" y="0"/>
                  </a:moveTo>
                  <a:cubicBezTo>
                    <a:pt x="182056" y="43"/>
                    <a:pt x="163233" y="37170"/>
                    <a:pt x="161808" y="38810"/>
                  </a:cubicBezTo>
                  <a:cubicBezTo>
                    <a:pt x="156455" y="44940"/>
                    <a:pt x="149375" y="46192"/>
                    <a:pt x="142165" y="38681"/>
                  </a:cubicBezTo>
                  <a:cubicBezTo>
                    <a:pt x="117428" y="-4878"/>
                    <a:pt x="57851" y="-13167"/>
                    <a:pt x="22234" y="22492"/>
                  </a:cubicBezTo>
                  <a:cubicBezTo>
                    <a:pt x="7858" y="36867"/>
                    <a:pt x="-43" y="55992"/>
                    <a:pt x="0" y="76282"/>
                  </a:cubicBezTo>
                  <a:cubicBezTo>
                    <a:pt x="87" y="161327"/>
                    <a:pt x="75119" y="228500"/>
                    <a:pt x="148814" y="263295"/>
                  </a:cubicBezTo>
                  <a:cubicBezTo>
                    <a:pt x="149936" y="263813"/>
                    <a:pt x="151102" y="264072"/>
                    <a:pt x="152311" y="264072"/>
                  </a:cubicBezTo>
                  <a:cubicBezTo>
                    <a:pt x="153519" y="264072"/>
                    <a:pt x="154685" y="263813"/>
                    <a:pt x="155808" y="263295"/>
                  </a:cubicBezTo>
                  <a:cubicBezTo>
                    <a:pt x="167507" y="257725"/>
                    <a:pt x="198073" y="242012"/>
                    <a:pt x="228638" y="216369"/>
                  </a:cubicBezTo>
                  <a:cubicBezTo>
                    <a:pt x="258600" y="191200"/>
                    <a:pt x="279711" y="164262"/>
                    <a:pt x="291885" y="135813"/>
                  </a:cubicBezTo>
                  <a:lnTo>
                    <a:pt x="297541" y="120445"/>
                  </a:lnTo>
                  <a:cubicBezTo>
                    <a:pt x="302031" y="105983"/>
                    <a:pt x="304233" y="91175"/>
                    <a:pt x="304233" y="76023"/>
                  </a:cubicBezTo>
                  <a:cubicBezTo>
                    <a:pt x="304189" y="34061"/>
                    <a:pt x="270040" y="0"/>
                    <a:pt x="228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62"/>
            <p:cNvSpPr/>
            <p:nvPr/>
          </p:nvSpPr>
          <p:spPr>
            <a:xfrm>
              <a:off x="7737826" y="3817275"/>
              <a:ext cx="161463" cy="263895"/>
            </a:xfrm>
            <a:custGeom>
              <a:rect b="b" l="l" r="r" t="t"/>
              <a:pathLst>
                <a:path extrusionOk="0" h="263895" w="161463">
                  <a:moveTo>
                    <a:pt x="18391" y="76106"/>
                  </a:moveTo>
                  <a:cubicBezTo>
                    <a:pt x="18391" y="55816"/>
                    <a:pt x="26292" y="36734"/>
                    <a:pt x="40625" y="22315"/>
                  </a:cubicBezTo>
                  <a:cubicBezTo>
                    <a:pt x="53317" y="9624"/>
                    <a:pt x="69032" y="2501"/>
                    <a:pt x="85092" y="558"/>
                  </a:cubicBezTo>
                  <a:cubicBezTo>
                    <a:pt x="63031" y="-2119"/>
                    <a:pt x="39761" y="4788"/>
                    <a:pt x="22234" y="22315"/>
                  </a:cubicBezTo>
                  <a:cubicBezTo>
                    <a:pt x="7858" y="36691"/>
                    <a:pt x="-43" y="55816"/>
                    <a:pt x="0" y="76106"/>
                  </a:cubicBezTo>
                  <a:cubicBezTo>
                    <a:pt x="87" y="161151"/>
                    <a:pt x="75119" y="228323"/>
                    <a:pt x="148814" y="263118"/>
                  </a:cubicBezTo>
                  <a:cubicBezTo>
                    <a:pt x="149936" y="263636"/>
                    <a:pt x="151102" y="263895"/>
                    <a:pt x="152311" y="263895"/>
                  </a:cubicBezTo>
                  <a:cubicBezTo>
                    <a:pt x="153519" y="263895"/>
                    <a:pt x="154685" y="263636"/>
                    <a:pt x="155808" y="263118"/>
                  </a:cubicBezTo>
                  <a:cubicBezTo>
                    <a:pt x="157362" y="262384"/>
                    <a:pt x="159261" y="261435"/>
                    <a:pt x="161463" y="260355"/>
                  </a:cubicBezTo>
                  <a:cubicBezTo>
                    <a:pt x="89668" y="224869"/>
                    <a:pt x="18478" y="158992"/>
                    <a:pt x="18391" y="76106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62"/>
            <p:cNvSpPr/>
            <p:nvPr/>
          </p:nvSpPr>
          <p:spPr>
            <a:xfrm>
              <a:off x="7756347" y="3835569"/>
              <a:ext cx="267104" cy="225915"/>
            </a:xfrm>
            <a:custGeom>
              <a:rect b="b" l="l" r="r" t="t"/>
              <a:pathLst>
                <a:path extrusionOk="0" h="225915" w="267104">
                  <a:moveTo>
                    <a:pt x="159779" y="29016"/>
                  </a:moveTo>
                  <a:cubicBezTo>
                    <a:pt x="154469" y="37521"/>
                    <a:pt x="144798" y="43694"/>
                    <a:pt x="134437" y="43953"/>
                  </a:cubicBezTo>
                  <a:cubicBezTo>
                    <a:pt x="121485" y="44255"/>
                    <a:pt x="110908" y="35319"/>
                    <a:pt x="107541" y="29405"/>
                  </a:cubicBezTo>
                  <a:cubicBezTo>
                    <a:pt x="88761" y="-3620"/>
                    <a:pt x="43776" y="-9794"/>
                    <a:pt x="16837" y="17145"/>
                  </a:cubicBezTo>
                  <a:cubicBezTo>
                    <a:pt x="5958" y="28024"/>
                    <a:pt x="0" y="42486"/>
                    <a:pt x="0" y="57811"/>
                  </a:cubicBezTo>
                  <a:cubicBezTo>
                    <a:pt x="86" y="133575"/>
                    <a:pt x="68298" y="193840"/>
                    <a:pt x="133703" y="225915"/>
                  </a:cubicBezTo>
                  <a:cubicBezTo>
                    <a:pt x="146914" y="219354"/>
                    <a:pt x="172515" y="205237"/>
                    <a:pt x="198116" y="183695"/>
                  </a:cubicBezTo>
                  <a:cubicBezTo>
                    <a:pt x="223112" y="162671"/>
                    <a:pt x="241374" y="140482"/>
                    <a:pt x="252814" y="117299"/>
                  </a:cubicBezTo>
                  <a:lnTo>
                    <a:pt x="259377" y="101845"/>
                  </a:lnTo>
                  <a:cubicBezTo>
                    <a:pt x="264514" y="87426"/>
                    <a:pt x="267104" y="72618"/>
                    <a:pt x="267104" y="57509"/>
                  </a:cubicBezTo>
                  <a:cubicBezTo>
                    <a:pt x="267104" y="2078"/>
                    <a:pt x="192935" y="-24256"/>
                    <a:pt x="159779" y="290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62"/>
            <p:cNvSpPr/>
            <p:nvPr/>
          </p:nvSpPr>
          <p:spPr>
            <a:xfrm>
              <a:off x="7756433" y="3835825"/>
              <a:ext cx="142769" cy="225658"/>
            </a:xfrm>
            <a:custGeom>
              <a:rect b="b" l="l" r="r" t="t"/>
              <a:pathLst>
                <a:path extrusionOk="0" h="225658" w="142769">
                  <a:moveTo>
                    <a:pt x="18348" y="57555"/>
                  </a:moveTo>
                  <a:cubicBezTo>
                    <a:pt x="18348" y="42229"/>
                    <a:pt x="24306" y="27767"/>
                    <a:pt x="35185" y="16889"/>
                  </a:cubicBezTo>
                  <a:cubicBezTo>
                    <a:pt x="44208" y="7866"/>
                    <a:pt x="55217" y="2556"/>
                    <a:pt x="66615" y="743"/>
                  </a:cubicBezTo>
                  <a:cubicBezTo>
                    <a:pt x="49259" y="-2063"/>
                    <a:pt x="30652" y="3031"/>
                    <a:pt x="16837" y="16889"/>
                  </a:cubicBezTo>
                  <a:cubicBezTo>
                    <a:pt x="5958" y="27767"/>
                    <a:pt x="0" y="42229"/>
                    <a:pt x="0" y="57555"/>
                  </a:cubicBezTo>
                  <a:cubicBezTo>
                    <a:pt x="86" y="133318"/>
                    <a:pt x="68298" y="193584"/>
                    <a:pt x="133703" y="225659"/>
                  </a:cubicBezTo>
                  <a:cubicBezTo>
                    <a:pt x="136294" y="224364"/>
                    <a:pt x="139359" y="222810"/>
                    <a:pt x="142770" y="220910"/>
                  </a:cubicBezTo>
                  <a:cubicBezTo>
                    <a:pt x="80343" y="187842"/>
                    <a:pt x="18391" y="129735"/>
                    <a:pt x="18348" y="57555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62"/>
            <p:cNvSpPr/>
            <p:nvPr/>
          </p:nvSpPr>
          <p:spPr>
            <a:xfrm>
              <a:off x="7836084" y="3889778"/>
              <a:ext cx="205933" cy="103575"/>
            </a:xfrm>
            <a:custGeom>
              <a:rect b="b" l="l" r="r" t="t"/>
              <a:pathLst>
                <a:path extrusionOk="0" h="103575" w="205933">
                  <a:moveTo>
                    <a:pt x="197988" y="47765"/>
                  </a:moveTo>
                  <a:lnTo>
                    <a:pt x="119933" y="47765"/>
                  </a:lnTo>
                  <a:lnTo>
                    <a:pt x="104089" y="5027"/>
                  </a:lnTo>
                  <a:cubicBezTo>
                    <a:pt x="101499" y="-2010"/>
                    <a:pt x="91354" y="-1535"/>
                    <a:pt x="89411" y="5674"/>
                  </a:cubicBezTo>
                  <a:lnTo>
                    <a:pt x="72660" y="67753"/>
                  </a:lnTo>
                  <a:cubicBezTo>
                    <a:pt x="72444" y="68616"/>
                    <a:pt x="71235" y="68660"/>
                    <a:pt x="70933" y="67839"/>
                  </a:cubicBezTo>
                  <a:lnTo>
                    <a:pt x="57766" y="32353"/>
                  </a:lnTo>
                  <a:cubicBezTo>
                    <a:pt x="55477" y="26137"/>
                    <a:pt x="46929" y="25533"/>
                    <a:pt x="43778" y="31318"/>
                  </a:cubicBezTo>
                  <a:lnTo>
                    <a:pt x="34712" y="47765"/>
                  </a:lnTo>
                  <a:lnTo>
                    <a:pt x="7988" y="47765"/>
                  </a:lnTo>
                  <a:cubicBezTo>
                    <a:pt x="3758" y="47765"/>
                    <a:pt x="88" y="51089"/>
                    <a:pt x="2" y="55363"/>
                  </a:cubicBezTo>
                  <a:cubicBezTo>
                    <a:pt x="-84" y="59680"/>
                    <a:pt x="3412" y="63220"/>
                    <a:pt x="7729" y="63220"/>
                  </a:cubicBezTo>
                  <a:lnTo>
                    <a:pt x="39245" y="63220"/>
                  </a:lnTo>
                  <a:cubicBezTo>
                    <a:pt x="42051" y="63220"/>
                    <a:pt x="44641" y="61709"/>
                    <a:pt x="46023" y="59205"/>
                  </a:cubicBezTo>
                  <a:lnTo>
                    <a:pt x="48182" y="55277"/>
                  </a:lnTo>
                  <a:cubicBezTo>
                    <a:pt x="48570" y="54586"/>
                    <a:pt x="49563" y="54672"/>
                    <a:pt x="49822" y="55406"/>
                  </a:cubicBezTo>
                  <a:lnTo>
                    <a:pt x="65796" y="98533"/>
                  </a:lnTo>
                  <a:cubicBezTo>
                    <a:pt x="68386" y="105570"/>
                    <a:pt x="78531" y="105138"/>
                    <a:pt x="80474" y="97885"/>
                  </a:cubicBezTo>
                  <a:lnTo>
                    <a:pt x="97225" y="35807"/>
                  </a:lnTo>
                  <a:cubicBezTo>
                    <a:pt x="97441" y="34944"/>
                    <a:pt x="98649" y="34901"/>
                    <a:pt x="98952" y="35721"/>
                  </a:cubicBezTo>
                  <a:lnTo>
                    <a:pt x="107284" y="58169"/>
                  </a:lnTo>
                  <a:cubicBezTo>
                    <a:pt x="108406" y="61191"/>
                    <a:pt x="111299" y="63220"/>
                    <a:pt x="114537" y="63220"/>
                  </a:cubicBezTo>
                  <a:lnTo>
                    <a:pt x="198204" y="63220"/>
                  </a:lnTo>
                  <a:cubicBezTo>
                    <a:pt x="202521" y="63220"/>
                    <a:pt x="206018" y="59680"/>
                    <a:pt x="205932" y="55363"/>
                  </a:cubicBezTo>
                  <a:cubicBezTo>
                    <a:pt x="205889" y="51089"/>
                    <a:pt x="202219" y="47765"/>
                    <a:pt x="197988" y="4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4" name="Google Shape;1534;p62"/>
            <p:cNvGrpSpPr/>
            <p:nvPr/>
          </p:nvGrpSpPr>
          <p:grpSpPr>
            <a:xfrm>
              <a:off x="7836084" y="3889676"/>
              <a:ext cx="124034" cy="103633"/>
              <a:chOff x="7836084" y="3889676"/>
              <a:chExt cx="124034" cy="103633"/>
            </a:xfrm>
          </p:grpSpPr>
          <p:sp>
            <p:nvSpPr>
              <p:cNvPr id="1535" name="Google Shape;1535;p62"/>
              <p:cNvSpPr/>
              <p:nvPr/>
            </p:nvSpPr>
            <p:spPr>
              <a:xfrm>
                <a:off x="7870796" y="3917138"/>
                <a:ext cx="20679" cy="20404"/>
              </a:xfrm>
              <a:custGeom>
                <a:rect b="b" l="l" r="r" t="t"/>
                <a:pathLst>
                  <a:path extrusionOk="0" h="20404" w="20679">
                    <a:moveTo>
                      <a:pt x="9066" y="3957"/>
                    </a:moveTo>
                    <a:lnTo>
                      <a:pt x="0" y="20405"/>
                    </a:lnTo>
                    <a:lnTo>
                      <a:pt x="4878" y="20405"/>
                    </a:lnTo>
                    <a:cubicBezTo>
                      <a:pt x="7900" y="20405"/>
                      <a:pt x="10664" y="18764"/>
                      <a:pt x="12131" y="16131"/>
                    </a:cubicBezTo>
                    <a:lnTo>
                      <a:pt x="18823" y="4000"/>
                    </a:lnTo>
                    <a:cubicBezTo>
                      <a:pt x="19341" y="3094"/>
                      <a:pt x="19946" y="2316"/>
                      <a:pt x="20680" y="1755"/>
                    </a:cubicBezTo>
                    <a:cubicBezTo>
                      <a:pt x="17226" y="-1137"/>
                      <a:pt x="11527" y="-490"/>
                      <a:pt x="9066" y="39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62"/>
              <p:cNvSpPr/>
              <p:nvPr/>
            </p:nvSpPr>
            <p:spPr>
              <a:xfrm>
                <a:off x="7836084" y="3937543"/>
                <a:ext cx="17788" cy="15454"/>
              </a:xfrm>
              <a:custGeom>
                <a:rect b="b" l="l" r="r" t="t"/>
                <a:pathLst>
                  <a:path extrusionOk="0" h="15454" w="17788">
                    <a:moveTo>
                      <a:pt x="9802" y="7598"/>
                    </a:moveTo>
                    <a:cubicBezTo>
                      <a:pt x="9888" y="3367"/>
                      <a:pt x="13515" y="0"/>
                      <a:pt x="17788" y="0"/>
                    </a:cubicBezTo>
                    <a:lnTo>
                      <a:pt x="7988" y="0"/>
                    </a:lnTo>
                    <a:cubicBezTo>
                      <a:pt x="3715" y="0"/>
                      <a:pt x="88" y="3324"/>
                      <a:pt x="2" y="7598"/>
                    </a:cubicBezTo>
                    <a:cubicBezTo>
                      <a:pt x="-84" y="11915"/>
                      <a:pt x="3412" y="15455"/>
                      <a:pt x="7729" y="15455"/>
                    </a:cubicBezTo>
                    <a:lnTo>
                      <a:pt x="17530" y="15455"/>
                    </a:lnTo>
                    <a:cubicBezTo>
                      <a:pt x="13212" y="15455"/>
                      <a:pt x="9759" y="11915"/>
                      <a:pt x="9802" y="75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62"/>
              <p:cNvSpPr/>
              <p:nvPr/>
            </p:nvSpPr>
            <p:spPr>
              <a:xfrm>
                <a:off x="7885085" y="3942659"/>
                <a:ext cx="28925" cy="50650"/>
              </a:xfrm>
              <a:custGeom>
                <a:rect b="b" l="l" r="r" t="t"/>
                <a:pathLst>
                  <a:path extrusionOk="0" h="50650" w="28925">
                    <a:moveTo>
                      <a:pt x="26594" y="45566"/>
                    </a:moveTo>
                    <a:lnTo>
                      <a:pt x="10621" y="2438"/>
                    </a:lnTo>
                    <a:cubicBezTo>
                      <a:pt x="8721" y="-2699"/>
                      <a:pt x="0" y="1877"/>
                      <a:pt x="0" y="1877"/>
                    </a:cubicBezTo>
                    <a:cubicBezTo>
                      <a:pt x="346" y="1877"/>
                      <a:pt x="691" y="2093"/>
                      <a:pt x="820" y="2438"/>
                    </a:cubicBezTo>
                    <a:lnTo>
                      <a:pt x="3411" y="9475"/>
                    </a:lnTo>
                    <a:lnTo>
                      <a:pt x="16794" y="45609"/>
                    </a:lnTo>
                    <a:cubicBezTo>
                      <a:pt x="18780" y="51005"/>
                      <a:pt x="25170" y="51998"/>
                      <a:pt x="28925" y="48933"/>
                    </a:cubicBezTo>
                    <a:cubicBezTo>
                      <a:pt x="27976" y="48069"/>
                      <a:pt x="27112" y="46947"/>
                      <a:pt x="26594" y="455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62"/>
              <p:cNvSpPr/>
              <p:nvPr/>
            </p:nvSpPr>
            <p:spPr>
              <a:xfrm>
                <a:off x="7907751" y="3889676"/>
                <a:ext cx="29961" cy="70805"/>
              </a:xfrm>
              <a:custGeom>
                <a:rect b="b" l="l" r="r" t="t"/>
                <a:pathLst>
                  <a:path extrusionOk="0" h="70805" w="29961">
                    <a:moveTo>
                      <a:pt x="17657" y="5690"/>
                    </a:moveTo>
                    <a:lnTo>
                      <a:pt x="4274" y="55206"/>
                    </a:lnTo>
                    <a:lnTo>
                      <a:pt x="863" y="67768"/>
                    </a:lnTo>
                    <a:cubicBezTo>
                      <a:pt x="734" y="68200"/>
                      <a:pt x="389" y="68416"/>
                      <a:pt x="0" y="68416"/>
                    </a:cubicBezTo>
                    <a:lnTo>
                      <a:pt x="0" y="68416"/>
                    </a:lnTo>
                    <a:cubicBezTo>
                      <a:pt x="0" y="68416"/>
                      <a:pt x="8937" y="74201"/>
                      <a:pt x="10664" y="67768"/>
                    </a:cubicBezTo>
                    <a:lnTo>
                      <a:pt x="27414" y="5690"/>
                    </a:lnTo>
                    <a:cubicBezTo>
                      <a:pt x="27889" y="3963"/>
                      <a:pt x="28796" y="2668"/>
                      <a:pt x="29961" y="1718"/>
                    </a:cubicBezTo>
                    <a:cubicBezTo>
                      <a:pt x="26033" y="-1563"/>
                      <a:pt x="19255" y="-95"/>
                      <a:pt x="17657" y="569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62"/>
              <p:cNvSpPr/>
              <p:nvPr/>
            </p:nvSpPr>
            <p:spPr>
              <a:xfrm>
                <a:off x="7933913" y="3922493"/>
                <a:ext cx="26205" cy="30504"/>
              </a:xfrm>
              <a:custGeom>
                <a:rect b="b" l="l" r="r" t="t"/>
                <a:pathLst>
                  <a:path extrusionOk="0" h="30504" w="26205">
                    <a:moveTo>
                      <a:pt x="18996" y="25454"/>
                    </a:moveTo>
                    <a:lnTo>
                      <a:pt x="10664" y="3005"/>
                    </a:lnTo>
                    <a:cubicBezTo>
                      <a:pt x="8289" y="-3384"/>
                      <a:pt x="0" y="2401"/>
                      <a:pt x="0" y="2401"/>
                    </a:cubicBezTo>
                    <a:lnTo>
                      <a:pt x="0" y="2401"/>
                    </a:lnTo>
                    <a:cubicBezTo>
                      <a:pt x="345" y="2401"/>
                      <a:pt x="691" y="2573"/>
                      <a:pt x="863" y="3005"/>
                    </a:cubicBezTo>
                    <a:lnTo>
                      <a:pt x="5526" y="15654"/>
                    </a:lnTo>
                    <a:lnTo>
                      <a:pt x="9153" y="25454"/>
                    </a:lnTo>
                    <a:cubicBezTo>
                      <a:pt x="10275" y="28476"/>
                      <a:pt x="13167" y="30505"/>
                      <a:pt x="16405" y="30505"/>
                    </a:cubicBezTo>
                    <a:lnTo>
                      <a:pt x="26205" y="30505"/>
                    </a:lnTo>
                    <a:cubicBezTo>
                      <a:pt x="23011" y="30505"/>
                      <a:pt x="20118" y="28476"/>
                      <a:pt x="18996" y="254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40" name="Google Shape;1540;p62"/>
          <p:cNvGrpSpPr/>
          <p:nvPr/>
        </p:nvGrpSpPr>
        <p:grpSpPr>
          <a:xfrm>
            <a:off x="5564942" y="3909548"/>
            <a:ext cx="360167" cy="360083"/>
            <a:chOff x="7078948" y="4287534"/>
            <a:chExt cx="303605" cy="303560"/>
          </a:xfrm>
        </p:grpSpPr>
        <p:sp>
          <p:nvSpPr>
            <p:cNvPr id="1541" name="Google Shape;1541;p62"/>
            <p:cNvSpPr/>
            <p:nvPr/>
          </p:nvSpPr>
          <p:spPr>
            <a:xfrm>
              <a:off x="7078948" y="4531358"/>
              <a:ext cx="59771" cy="59736"/>
            </a:xfrm>
            <a:custGeom>
              <a:rect b="b" l="l" r="r" t="t"/>
              <a:pathLst>
                <a:path extrusionOk="0" h="59736" w="59771">
                  <a:moveTo>
                    <a:pt x="1328" y="58442"/>
                  </a:moveTo>
                  <a:cubicBezTo>
                    <a:pt x="-443" y="56671"/>
                    <a:pt x="-443" y="53822"/>
                    <a:pt x="1328" y="52052"/>
                  </a:cubicBezTo>
                  <a:lnTo>
                    <a:pt x="52055" y="1327"/>
                  </a:lnTo>
                  <a:cubicBezTo>
                    <a:pt x="53825" y="-442"/>
                    <a:pt x="56674" y="-442"/>
                    <a:pt x="58444" y="1327"/>
                  </a:cubicBezTo>
                  <a:cubicBezTo>
                    <a:pt x="60214" y="3098"/>
                    <a:pt x="60214" y="5947"/>
                    <a:pt x="58444" y="7717"/>
                  </a:cubicBezTo>
                  <a:lnTo>
                    <a:pt x="7717" y="58442"/>
                  </a:lnTo>
                  <a:cubicBezTo>
                    <a:pt x="5947" y="60169"/>
                    <a:pt x="3098" y="60169"/>
                    <a:pt x="1328" y="584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62"/>
            <p:cNvSpPr/>
            <p:nvPr/>
          </p:nvSpPr>
          <p:spPr>
            <a:xfrm>
              <a:off x="7180563" y="4398988"/>
              <a:ext cx="90531" cy="90527"/>
            </a:xfrm>
            <a:custGeom>
              <a:rect b="b" l="l" r="r" t="t"/>
              <a:pathLst>
                <a:path extrusionOk="0" h="90527" w="90531">
                  <a:moveTo>
                    <a:pt x="0" y="13857"/>
                  </a:moveTo>
                  <a:lnTo>
                    <a:pt x="13858" y="0"/>
                  </a:lnTo>
                  <a:lnTo>
                    <a:pt x="90532" y="76670"/>
                  </a:lnTo>
                  <a:lnTo>
                    <a:pt x="76673" y="90527"/>
                  </a:lnTo>
                  <a:lnTo>
                    <a:pt x="0" y="1385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62"/>
            <p:cNvSpPr/>
            <p:nvPr/>
          </p:nvSpPr>
          <p:spPr>
            <a:xfrm>
              <a:off x="7180563" y="4398988"/>
              <a:ext cx="23485" cy="23441"/>
            </a:xfrm>
            <a:custGeom>
              <a:rect b="b" l="l" r="r" t="t"/>
              <a:pathLst>
                <a:path extrusionOk="0" h="23441" w="23485">
                  <a:moveTo>
                    <a:pt x="23485" y="9627"/>
                  </a:moveTo>
                  <a:lnTo>
                    <a:pt x="13858" y="0"/>
                  </a:lnTo>
                  <a:lnTo>
                    <a:pt x="0" y="13857"/>
                  </a:lnTo>
                  <a:lnTo>
                    <a:pt x="9584" y="23441"/>
                  </a:lnTo>
                  <a:lnTo>
                    <a:pt x="23485" y="9627"/>
                  </a:ln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62"/>
            <p:cNvSpPr/>
            <p:nvPr/>
          </p:nvSpPr>
          <p:spPr>
            <a:xfrm>
              <a:off x="7117072" y="4495689"/>
              <a:ext cx="57317" cy="57315"/>
            </a:xfrm>
            <a:custGeom>
              <a:rect b="b" l="l" r="r" t="t"/>
              <a:pathLst>
                <a:path extrusionOk="0" h="57315" w="57317">
                  <a:moveTo>
                    <a:pt x="13541" y="0"/>
                  </a:moveTo>
                  <a:lnTo>
                    <a:pt x="3482" y="10059"/>
                  </a:lnTo>
                  <a:cubicBezTo>
                    <a:pt x="-1051" y="14591"/>
                    <a:pt x="-1180" y="21887"/>
                    <a:pt x="3223" y="26247"/>
                  </a:cubicBezTo>
                  <a:lnTo>
                    <a:pt x="31069" y="54092"/>
                  </a:lnTo>
                  <a:cubicBezTo>
                    <a:pt x="35473" y="58495"/>
                    <a:pt x="42725" y="58366"/>
                    <a:pt x="47258" y="53833"/>
                  </a:cubicBezTo>
                  <a:lnTo>
                    <a:pt x="57318" y="43774"/>
                  </a:lnTo>
                  <a:lnTo>
                    <a:pt x="13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62"/>
            <p:cNvSpPr/>
            <p:nvPr/>
          </p:nvSpPr>
          <p:spPr>
            <a:xfrm>
              <a:off x="7117072" y="4495646"/>
              <a:ext cx="47905" cy="57315"/>
            </a:xfrm>
            <a:custGeom>
              <a:rect b="b" l="l" r="r" t="t"/>
              <a:pathLst>
                <a:path extrusionOk="0" h="57315" w="47905">
                  <a:moveTo>
                    <a:pt x="20967" y="26291"/>
                  </a:moveTo>
                  <a:cubicBezTo>
                    <a:pt x="16563" y="21887"/>
                    <a:pt x="16693" y="14635"/>
                    <a:pt x="21226" y="10102"/>
                  </a:cubicBezTo>
                  <a:lnTo>
                    <a:pt x="22435" y="8893"/>
                  </a:lnTo>
                  <a:lnTo>
                    <a:pt x="13541" y="0"/>
                  </a:lnTo>
                  <a:lnTo>
                    <a:pt x="3482" y="10059"/>
                  </a:lnTo>
                  <a:cubicBezTo>
                    <a:pt x="-1051" y="14591"/>
                    <a:pt x="-1180" y="21887"/>
                    <a:pt x="3223" y="26247"/>
                  </a:cubicBezTo>
                  <a:lnTo>
                    <a:pt x="31069" y="54092"/>
                  </a:lnTo>
                  <a:cubicBezTo>
                    <a:pt x="35473" y="58495"/>
                    <a:pt x="42725" y="58366"/>
                    <a:pt x="47258" y="53833"/>
                  </a:cubicBezTo>
                  <a:lnTo>
                    <a:pt x="47906" y="53186"/>
                  </a:lnTo>
                  <a:lnTo>
                    <a:pt x="20967" y="26291"/>
                  </a:ln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62"/>
            <p:cNvSpPr/>
            <p:nvPr/>
          </p:nvSpPr>
          <p:spPr>
            <a:xfrm>
              <a:off x="7194206" y="4360653"/>
              <a:ext cx="115225" cy="115221"/>
            </a:xfrm>
            <a:custGeom>
              <a:rect b="b" l="l" r="r" t="t"/>
              <a:pathLst>
                <a:path extrusionOk="0" h="115221" w="115225">
                  <a:moveTo>
                    <a:pt x="0" y="38551"/>
                  </a:moveTo>
                  <a:lnTo>
                    <a:pt x="38552" y="0"/>
                  </a:lnTo>
                  <a:lnTo>
                    <a:pt x="115226" y="76670"/>
                  </a:lnTo>
                  <a:lnTo>
                    <a:pt x="76674" y="115221"/>
                  </a:lnTo>
                  <a:lnTo>
                    <a:pt x="0" y="3855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62"/>
            <p:cNvSpPr/>
            <p:nvPr/>
          </p:nvSpPr>
          <p:spPr>
            <a:xfrm>
              <a:off x="7194206" y="4360653"/>
              <a:ext cx="48352" cy="48178"/>
            </a:xfrm>
            <a:custGeom>
              <a:rect b="b" l="l" r="r" t="t"/>
              <a:pathLst>
                <a:path extrusionOk="0" h="48178" w="48352">
                  <a:moveTo>
                    <a:pt x="48353" y="9800"/>
                  </a:moveTo>
                  <a:lnTo>
                    <a:pt x="38552" y="0"/>
                  </a:lnTo>
                  <a:lnTo>
                    <a:pt x="0" y="38551"/>
                  </a:lnTo>
                  <a:lnTo>
                    <a:pt x="9627" y="48178"/>
                  </a:lnTo>
                  <a:lnTo>
                    <a:pt x="48353" y="9800"/>
                  </a:ln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62"/>
            <p:cNvSpPr/>
            <p:nvPr/>
          </p:nvSpPr>
          <p:spPr>
            <a:xfrm>
              <a:off x="7272433" y="4339802"/>
              <a:ext cx="57850" cy="57847"/>
            </a:xfrm>
            <a:custGeom>
              <a:rect b="b" l="l" r="r" t="t"/>
              <a:pathLst>
                <a:path extrusionOk="0" h="57847" w="57850">
                  <a:moveTo>
                    <a:pt x="37689" y="0"/>
                  </a:moveTo>
                  <a:lnTo>
                    <a:pt x="57850" y="20161"/>
                  </a:lnTo>
                  <a:lnTo>
                    <a:pt x="20161" y="57848"/>
                  </a:lnTo>
                  <a:lnTo>
                    <a:pt x="0" y="37687"/>
                  </a:lnTo>
                  <a:lnTo>
                    <a:pt x="376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62"/>
            <p:cNvSpPr/>
            <p:nvPr/>
          </p:nvSpPr>
          <p:spPr>
            <a:xfrm>
              <a:off x="7272347" y="4339759"/>
              <a:ext cx="46539" cy="57847"/>
            </a:xfrm>
            <a:custGeom>
              <a:rect b="b" l="l" r="r" t="t"/>
              <a:pathLst>
                <a:path extrusionOk="0" h="57847" w="46539">
                  <a:moveTo>
                    <a:pt x="24176" y="31169"/>
                  </a:moveTo>
                  <a:lnTo>
                    <a:pt x="46539" y="8806"/>
                  </a:lnTo>
                  <a:lnTo>
                    <a:pt x="37732" y="0"/>
                  </a:lnTo>
                  <a:lnTo>
                    <a:pt x="0" y="37687"/>
                  </a:lnTo>
                  <a:lnTo>
                    <a:pt x="20161" y="57848"/>
                  </a:lnTo>
                  <a:lnTo>
                    <a:pt x="28969" y="49041"/>
                  </a:lnTo>
                  <a:lnTo>
                    <a:pt x="24176" y="44249"/>
                  </a:lnTo>
                  <a:cubicBezTo>
                    <a:pt x="20550" y="40709"/>
                    <a:pt x="20550" y="34795"/>
                    <a:pt x="24176" y="31169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62"/>
            <p:cNvSpPr/>
            <p:nvPr/>
          </p:nvSpPr>
          <p:spPr>
            <a:xfrm>
              <a:off x="7222440" y="4388886"/>
              <a:ext cx="58713" cy="58711"/>
            </a:xfrm>
            <a:custGeom>
              <a:rect b="b" l="l" r="r" t="t"/>
              <a:pathLst>
                <a:path extrusionOk="0" h="58711" w="58713">
                  <a:moveTo>
                    <a:pt x="38552" y="0"/>
                  </a:moveTo>
                  <a:lnTo>
                    <a:pt x="58714" y="20161"/>
                  </a:lnTo>
                  <a:lnTo>
                    <a:pt x="20161" y="58711"/>
                  </a:lnTo>
                  <a:lnTo>
                    <a:pt x="0" y="38551"/>
                  </a:lnTo>
                  <a:lnTo>
                    <a:pt x="385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62"/>
            <p:cNvSpPr/>
            <p:nvPr/>
          </p:nvSpPr>
          <p:spPr>
            <a:xfrm>
              <a:off x="7222440" y="4388886"/>
              <a:ext cx="47359" cy="47357"/>
            </a:xfrm>
            <a:custGeom>
              <a:rect b="b" l="l" r="r" t="t"/>
              <a:pathLst>
                <a:path extrusionOk="0" h="47357" w="47359">
                  <a:moveTo>
                    <a:pt x="0" y="38551"/>
                  </a:moveTo>
                  <a:lnTo>
                    <a:pt x="38552" y="0"/>
                  </a:lnTo>
                  <a:lnTo>
                    <a:pt x="47360" y="8807"/>
                  </a:lnTo>
                  <a:lnTo>
                    <a:pt x="8807" y="47358"/>
                  </a:lnTo>
                  <a:lnTo>
                    <a:pt x="0" y="38551"/>
                  </a:ln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62"/>
            <p:cNvSpPr/>
            <p:nvPr/>
          </p:nvSpPr>
          <p:spPr>
            <a:xfrm>
              <a:off x="7119605" y="4412414"/>
              <a:ext cx="138020" cy="138014"/>
            </a:xfrm>
            <a:custGeom>
              <a:rect b="b" l="l" r="r" t="t"/>
              <a:pathLst>
                <a:path extrusionOk="0" h="138014" w="138020">
                  <a:moveTo>
                    <a:pt x="61347" y="0"/>
                  </a:moveTo>
                  <a:lnTo>
                    <a:pt x="4274" y="57071"/>
                  </a:lnTo>
                  <a:cubicBezTo>
                    <a:pt x="-1425" y="62769"/>
                    <a:pt x="-1425" y="72051"/>
                    <a:pt x="4274" y="77749"/>
                  </a:cubicBezTo>
                  <a:lnTo>
                    <a:pt x="60268" y="133741"/>
                  </a:lnTo>
                  <a:cubicBezTo>
                    <a:pt x="65966" y="139439"/>
                    <a:pt x="75248" y="139439"/>
                    <a:pt x="80947" y="133741"/>
                  </a:cubicBezTo>
                  <a:lnTo>
                    <a:pt x="138021" y="76670"/>
                  </a:lnTo>
                  <a:lnTo>
                    <a:pt x="61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62"/>
            <p:cNvSpPr/>
            <p:nvPr/>
          </p:nvSpPr>
          <p:spPr>
            <a:xfrm>
              <a:off x="7119605" y="4412457"/>
              <a:ext cx="70931" cy="83059"/>
            </a:xfrm>
            <a:custGeom>
              <a:rect b="b" l="l" r="r" t="t"/>
              <a:pathLst>
                <a:path extrusionOk="0" h="83059" w="70931">
                  <a:moveTo>
                    <a:pt x="12822" y="67173"/>
                  </a:moveTo>
                  <a:lnTo>
                    <a:pt x="70931" y="9584"/>
                  </a:lnTo>
                  <a:lnTo>
                    <a:pt x="61347" y="0"/>
                  </a:lnTo>
                  <a:lnTo>
                    <a:pt x="4274" y="57071"/>
                  </a:lnTo>
                  <a:cubicBezTo>
                    <a:pt x="-1425" y="62769"/>
                    <a:pt x="-1425" y="72051"/>
                    <a:pt x="4274" y="77750"/>
                  </a:cubicBezTo>
                  <a:lnTo>
                    <a:pt x="9584" y="83059"/>
                  </a:lnTo>
                  <a:cubicBezTo>
                    <a:pt x="7469" y="77706"/>
                    <a:pt x="8548" y="71446"/>
                    <a:pt x="12822" y="671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62"/>
            <p:cNvSpPr/>
            <p:nvPr/>
          </p:nvSpPr>
          <p:spPr>
            <a:xfrm>
              <a:off x="7300808" y="4306734"/>
              <a:ext cx="62502" cy="62499"/>
            </a:xfrm>
            <a:custGeom>
              <a:rect b="b" l="l" r="r" t="t"/>
              <a:pathLst>
                <a:path extrusionOk="0" h="62499" w="62502">
                  <a:moveTo>
                    <a:pt x="16999" y="0"/>
                  </a:moveTo>
                  <a:lnTo>
                    <a:pt x="3529" y="13469"/>
                  </a:lnTo>
                  <a:cubicBezTo>
                    <a:pt x="-1176" y="18174"/>
                    <a:pt x="-1176" y="25859"/>
                    <a:pt x="3529" y="30564"/>
                  </a:cubicBezTo>
                  <a:lnTo>
                    <a:pt x="31936" y="58970"/>
                  </a:lnTo>
                  <a:cubicBezTo>
                    <a:pt x="36642" y="63676"/>
                    <a:pt x="44327" y="63676"/>
                    <a:pt x="49032" y="58970"/>
                  </a:cubicBezTo>
                  <a:lnTo>
                    <a:pt x="62502" y="45501"/>
                  </a:lnTo>
                  <a:lnTo>
                    <a:pt x="169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62"/>
            <p:cNvSpPr/>
            <p:nvPr/>
          </p:nvSpPr>
          <p:spPr>
            <a:xfrm>
              <a:off x="7300765" y="4306777"/>
              <a:ext cx="49550" cy="62499"/>
            </a:xfrm>
            <a:custGeom>
              <a:rect b="b" l="l" r="r" t="t"/>
              <a:pathLst>
                <a:path extrusionOk="0" h="62499" w="49550">
                  <a:moveTo>
                    <a:pt x="21661" y="30564"/>
                  </a:moveTo>
                  <a:cubicBezTo>
                    <a:pt x="16956" y="25859"/>
                    <a:pt x="16956" y="18175"/>
                    <a:pt x="21661" y="13469"/>
                  </a:cubicBezTo>
                  <a:lnTo>
                    <a:pt x="26065" y="9066"/>
                  </a:lnTo>
                  <a:lnTo>
                    <a:pt x="16999" y="0"/>
                  </a:lnTo>
                  <a:lnTo>
                    <a:pt x="3529" y="13469"/>
                  </a:lnTo>
                  <a:cubicBezTo>
                    <a:pt x="-1176" y="18175"/>
                    <a:pt x="-1176" y="25859"/>
                    <a:pt x="3529" y="30564"/>
                  </a:cubicBezTo>
                  <a:lnTo>
                    <a:pt x="31936" y="58971"/>
                  </a:lnTo>
                  <a:cubicBezTo>
                    <a:pt x="36642" y="63676"/>
                    <a:pt x="44327" y="63676"/>
                    <a:pt x="49032" y="58971"/>
                  </a:cubicBezTo>
                  <a:lnTo>
                    <a:pt x="49551" y="58452"/>
                  </a:lnTo>
                  <a:lnTo>
                    <a:pt x="21661" y="30564"/>
                  </a:ln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62"/>
            <p:cNvSpPr/>
            <p:nvPr/>
          </p:nvSpPr>
          <p:spPr>
            <a:xfrm>
              <a:off x="7309399" y="4287534"/>
              <a:ext cx="73154" cy="73151"/>
            </a:xfrm>
            <a:custGeom>
              <a:rect b="b" l="l" r="r" t="t"/>
              <a:pathLst>
                <a:path extrusionOk="0" h="73151" w="73154">
                  <a:moveTo>
                    <a:pt x="70403" y="57190"/>
                  </a:moveTo>
                  <a:lnTo>
                    <a:pt x="15963" y="2752"/>
                  </a:lnTo>
                  <a:cubicBezTo>
                    <a:pt x="12293" y="-917"/>
                    <a:pt x="6379" y="-917"/>
                    <a:pt x="2752" y="2752"/>
                  </a:cubicBezTo>
                  <a:cubicBezTo>
                    <a:pt x="-917" y="6422"/>
                    <a:pt x="-917" y="12336"/>
                    <a:pt x="2752" y="15962"/>
                  </a:cubicBezTo>
                  <a:lnTo>
                    <a:pt x="57192" y="70400"/>
                  </a:lnTo>
                  <a:cubicBezTo>
                    <a:pt x="60861" y="74069"/>
                    <a:pt x="66776" y="74069"/>
                    <a:pt x="70403" y="70400"/>
                  </a:cubicBezTo>
                  <a:cubicBezTo>
                    <a:pt x="74072" y="66774"/>
                    <a:pt x="74072" y="60816"/>
                    <a:pt x="70403" y="571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62"/>
            <p:cNvSpPr/>
            <p:nvPr/>
          </p:nvSpPr>
          <p:spPr>
            <a:xfrm>
              <a:off x="7309399" y="4287534"/>
              <a:ext cx="72129" cy="73151"/>
            </a:xfrm>
            <a:custGeom>
              <a:rect b="b" l="l" r="r" t="t"/>
              <a:pathLst>
                <a:path extrusionOk="0" h="73151" w="72129">
                  <a:moveTo>
                    <a:pt x="20064" y="15962"/>
                  </a:moveTo>
                  <a:cubicBezTo>
                    <a:pt x="17128" y="13027"/>
                    <a:pt x="16567" y="8623"/>
                    <a:pt x="18337" y="5126"/>
                  </a:cubicBezTo>
                  <a:lnTo>
                    <a:pt x="15963" y="2752"/>
                  </a:lnTo>
                  <a:cubicBezTo>
                    <a:pt x="12293" y="-917"/>
                    <a:pt x="6379" y="-917"/>
                    <a:pt x="2752" y="2752"/>
                  </a:cubicBezTo>
                  <a:cubicBezTo>
                    <a:pt x="-917" y="6422"/>
                    <a:pt x="-917" y="12336"/>
                    <a:pt x="2752" y="15962"/>
                  </a:cubicBezTo>
                  <a:lnTo>
                    <a:pt x="57192" y="70400"/>
                  </a:lnTo>
                  <a:cubicBezTo>
                    <a:pt x="60861" y="74069"/>
                    <a:pt x="66776" y="74069"/>
                    <a:pt x="70403" y="70400"/>
                  </a:cubicBezTo>
                  <a:cubicBezTo>
                    <a:pt x="71137" y="69666"/>
                    <a:pt x="71698" y="68889"/>
                    <a:pt x="72130" y="68025"/>
                  </a:cubicBezTo>
                  <a:lnTo>
                    <a:pt x="20064" y="15962"/>
                  </a:ln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62"/>
            <p:cNvSpPr/>
            <p:nvPr/>
          </p:nvSpPr>
          <p:spPr>
            <a:xfrm>
              <a:off x="7228370" y="4343314"/>
              <a:ext cx="98357" cy="98353"/>
            </a:xfrm>
            <a:custGeom>
              <a:rect b="b" l="l" r="r" t="t"/>
              <a:pathLst>
                <a:path extrusionOk="0" h="98353" w="98357">
                  <a:moveTo>
                    <a:pt x="95653" y="82137"/>
                  </a:moveTo>
                  <a:lnTo>
                    <a:pt x="16217" y="2704"/>
                  </a:lnTo>
                  <a:cubicBezTo>
                    <a:pt x="12547" y="-965"/>
                    <a:pt x="6590" y="-879"/>
                    <a:pt x="2834" y="2834"/>
                  </a:cubicBezTo>
                  <a:cubicBezTo>
                    <a:pt x="-879" y="6546"/>
                    <a:pt x="-965" y="12547"/>
                    <a:pt x="2704" y="16216"/>
                  </a:cubicBezTo>
                  <a:lnTo>
                    <a:pt x="82141" y="95649"/>
                  </a:lnTo>
                  <a:cubicBezTo>
                    <a:pt x="85810" y="99319"/>
                    <a:pt x="91768" y="99232"/>
                    <a:pt x="95524" y="95520"/>
                  </a:cubicBezTo>
                  <a:cubicBezTo>
                    <a:pt x="99236" y="91807"/>
                    <a:pt x="99323" y="85807"/>
                    <a:pt x="95653" y="821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62"/>
            <p:cNvSpPr/>
            <p:nvPr/>
          </p:nvSpPr>
          <p:spPr>
            <a:xfrm>
              <a:off x="7228370" y="4343314"/>
              <a:ext cx="97293" cy="98353"/>
            </a:xfrm>
            <a:custGeom>
              <a:rect b="b" l="l" r="r" t="t"/>
              <a:pathLst>
                <a:path extrusionOk="0" h="98353" w="97293">
                  <a:moveTo>
                    <a:pt x="20448" y="16216"/>
                  </a:moveTo>
                  <a:cubicBezTo>
                    <a:pt x="17512" y="13281"/>
                    <a:pt x="16994" y="8877"/>
                    <a:pt x="18807" y="5294"/>
                  </a:cubicBezTo>
                  <a:lnTo>
                    <a:pt x="16217" y="2704"/>
                  </a:lnTo>
                  <a:cubicBezTo>
                    <a:pt x="12547" y="-965"/>
                    <a:pt x="6590" y="-879"/>
                    <a:pt x="2834" y="2834"/>
                  </a:cubicBezTo>
                  <a:cubicBezTo>
                    <a:pt x="-879" y="6546"/>
                    <a:pt x="-965" y="12547"/>
                    <a:pt x="2704" y="16216"/>
                  </a:cubicBezTo>
                  <a:lnTo>
                    <a:pt x="82141" y="95649"/>
                  </a:lnTo>
                  <a:cubicBezTo>
                    <a:pt x="85810" y="99319"/>
                    <a:pt x="91768" y="99232"/>
                    <a:pt x="95524" y="95520"/>
                  </a:cubicBezTo>
                  <a:cubicBezTo>
                    <a:pt x="96258" y="94786"/>
                    <a:pt x="96862" y="93965"/>
                    <a:pt x="97294" y="93059"/>
                  </a:cubicBezTo>
                  <a:lnTo>
                    <a:pt x="20448" y="16216"/>
                  </a:ln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0" name="Google Shape;1560;p62"/>
            <p:cNvGrpSpPr/>
            <p:nvPr/>
          </p:nvGrpSpPr>
          <p:grpSpPr>
            <a:xfrm>
              <a:off x="7193267" y="4489225"/>
              <a:ext cx="54774" cy="54814"/>
              <a:chOff x="7193267" y="4489225"/>
              <a:chExt cx="54774" cy="54814"/>
            </a:xfrm>
          </p:grpSpPr>
          <p:sp>
            <p:nvSpPr>
              <p:cNvPr id="1561" name="Google Shape;1561;p62"/>
              <p:cNvSpPr/>
              <p:nvPr/>
            </p:nvSpPr>
            <p:spPr>
              <a:xfrm>
                <a:off x="7193267" y="4528207"/>
                <a:ext cx="15833" cy="15832"/>
              </a:xfrm>
              <a:custGeom>
                <a:rect b="b" l="l" r="r" t="t"/>
                <a:pathLst>
                  <a:path extrusionOk="0" h="15832" w="15833">
                    <a:moveTo>
                      <a:pt x="1328" y="1327"/>
                    </a:moveTo>
                    <a:cubicBezTo>
                      <a:pt x="-443" y="3098"/>
                      <a:pt x="-443" y="5947"/>
                      <a:pt x="1328" y="7716"/>
                    </a:cubicBezTo>
                    <a:lnTo>
                      <a:pt x="9444" y="15833"/>
                    </a:lnTo>
                    <a:lnTo>
                      <a:pt x="15833" y="9443"/>
                    </a:lnTo>
                    <a:lnTo>
                      <a:pt x="7717" y="1327"/>
                    </a:lnTo>
                    <a:cubicBezTo>
                      <a:pt x="5947" y="-442"/>
                      <a:pt x="3098" y="-442"/>
                      <a:pt x="1328" y="13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62"/>
              <p:cNvSpPr/>
              <p:nvPr/>
            </p:nvSpPr>
            <p:spPr>
              <a:xfrm>
                <a:off x="7219256" y="4502219"/>
                <a:ext cx="15833" cy="15832"/>
              </a:xfrm>
              <a:custGeom>
                <a:rect b="b" l="l" r="r" t="t"/>
                <a:pathLst>
                  <a:path extrusionOk="0" h="15832" w="15833">
                    <a:moveTo>
                      <a:pt x="7717" y="1327"/>
                    </a:moveTo>
                    <a:cubicBezTo>
                      <a:pt x="5947" y="-442"/>
                      <a:pt x="3098" y="-442"/>
                      <a:pt x="1328" y="1327"/>
                    </a:cubicBezTo>
                    <a:cubicBezTo>
                      <a:pt x="-443" y="3098"/>
                      <a:pt x="-443" y="5947"/>
                      <a:pt x="1328" y="7717"/>
                    </a:cubicBezTo>
                    <a:lnTo>
                      <a:pt x="9444" y="15833"/>
                    </a:lnTo>
                    <a:lnTo>
                      <a:pt x="15833" y="9444"/>
                    </a:lnTo>
                    <a:lnTo>
                      <a:pt x="7717" y="13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62"/>
              <p:cNvSpPr/>
              <p:nvPr/>
            </p:nvSpPr>
            <p:spPr>
              <a:xfrm>
                <a:off x="7206261" y="4515213"/>
                <a:ext cx="15833" cy="15832"/>
              </a:xfrm>
              <a:custGeom>
                <a:rect b="b" l="l" r="r" t="t"/>
                <a:pathLst>
                  <a:path extrusionOk="0" h="15832" w="15833">
                    <a:moveTo>
                      <a:pt x="1327" y="1328"/>
                    </a:moveTo>
                    <a:cubicBezTo>
                      <a:pt x="-442" y="3097"/>
                      <a:pt x="-442" y="5947"/>
                      <a:pt x="1327" y="7717"/>
                    </a:cubicBezTo>
                    <a:lnTo>
                      <a:pt x="9444" y="15833"/>
                    </a:lnTo>
                    <a:lnTo>
                      <a:pt x="15833" y="9444"/>
                    </a:lnTo>
                    <a:lnTo>
                      <a:pt x="7717" y="1328"/>
                    </a:lnTo>
                    <a:cubicBezTo>
                      <a:pt x="5947" y="-443"/>
                      <a:pt x="3098" y="-443"/>
                      <a:pt x="1327" y="13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62"/>
              <p:cNvSpPr/>
              <p:nvPr/>
            </p:nvSpPr>
            <p:spPr>
              <a:xfrm>
                <a:off x="7232208" y="4489225"/>
                <a:ext cx="15833" cy="15832"/>
              </a:xfrm>
              <a:custGeom>
                <a:rect b="b" l="l" r="r" t="t"/>
                <a:pathLst>
                  <a:path extrusionOk="0" h="15832" w="15833">
                    <a:moveTo>
                      <a:pt x="7717" y="1327"/>
                    </a:moveTo>
                    <a:cubicBezTo>
                      <a:pt x="5947" y="-442"/>
                      <a:pt x="3098" y="-442"/>
                      <a:pt x="1328" y="1327"/>
                    </a:cubicBezTo>
                    <a:cubicBezTo>
                      <a:pt x="-443" y="3097"/>
                      <a:pt x="-443" y="5947"/>
                      <a:pt x="1328" y="7716"/>
                    </a:cubicBezTo>
                    <a:lnTo>
                      <a:pt x="9444" y="15832"/>
                    </a:lnTo>
                    <a:lnTo>
                      <a:pt x="15833" y="9443"/>
                    </a:lnTo>
                    <a:lnTo>
                      <a:pt x="7717" y="13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65" name="Google Shape;1565;p62"/>
          <p:cNvGrpSpPr/>
          <p:nvPr/>
        </p:nvGrpSpPr>
        <p:grpSpPr>
          <a:xfrm>
            <a:off x="7172138" y="2184585"/>
            <a:ext cx="253718" cy="361479"/>
            <a:chOff x="8433757" y="2833339"/>
            <a:chExt cx="213873" cy="304737"/>
          </a:xfrm>
        </p:grpSpPr>
        <p:sp>
          <p:nvSpPr>
            <p:cNvPr id="1566" name="Google Shape;1566;p62"/>
            <p:cNvSpPr/>
            <p:nvPr/>
          </p:nvSpPr>
          <p:spPr>
            <a:xfrm>
              <a:off x="8433757" y="2865414"/>
              <a:ext cx="213873" cy="272662"/>
            </a:xfrm>
            <a:custGeom>
              <a:rect b="b" l="l" r="r" t="t"/>
              <a:pathLst>
                <a:path extrusionOk="0" h="272662" w="213873">
                  <a:moveTo>
                    <a:pt x="191856" y="0"/>
                  </a:moveTo>
                  <a:lnTo>
                    <a:pt x="139618" y="0"/>
                  </a:lnTo>
                  <a:lnTo>
                    <a:pt x="139618" y="9066"/>
                  </a:lnTo>
                  <a:cubicBezTo>
                    <a:pt x="139618" y="12908"/>
                    <a:pt x="136510" y="16016"/>
                    <a:pt x="132667" y="16016"/>
                  </a:cubicBezTo>
                  <a:lnTo>
                    <a:pt x="81206" y="16016"/>
                  </a:lnTo>
                  <a:cubicBezTo>
                    <a:pt x="77364" y="16016"/>
                    <a:pt x="74256" y="12908"/>
                    <a:pt x="74256" y="9066"/>
                  </a:cubicBezTo>
                  <a:lnTo>
                    <a:pt x="74256" y="0"/>
                  </a:lnTo>
                  <a:lnTo>
                    <a:pt x="22018" y="0"/>
                  </a:lnTo>
                  <a:cubicBezTo>
                    <a:pt x="9843" y="0"/>
                    <a:pt x="0" y="9843"/>
                    <a:pt x="0" y="22017"/>
                  </a:cubicBezTo>
                  <a:lnTo>
                    <a:pt x="0" y="250646"/>
                  </a:lnTo>
                  <a:cubicBezTo>
                    <a:pt x="0" y="262819"/>
                    <a:pt x="9843" y="272662"/>
                    <a:pt x="22018" y="272662"/>
                  </a:cubicBezTo>
                  <a:lnTo>
                    <a:pt x="191856" y="272662"/>
                  </a:lnTo>
                  <a:cubicBezTo>
                    <a:pt x="204030" y="272662"/>
                    <a:pt x="213874" y="262819"/>
                    <a:pt x="213874" y="250646"/>
                  </a:cubicBezTo>
                  <a:lnTo>
                    <a:pt x="213874" y="22017"/>
                  </a:lnTo>
                  <a:cubicBezTo>
                    <a:pt x="213917" y="9886"/>
                    <a:pt x="204030" y="0"/>
                    <a:pt x="1918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62"/>
            <p:cNvSpPr/>
            <p:nvPr/>
          </p:nvSpPr>
          <p:spPr>
            <a:xfrm>
              <a:off x="8433800" y="2865414"/>
              <a:ext cx="40365" cy="272662"/>
            </a:xfrm>
            <a:custGeom>
              <a:rect b="b" l="l" r="r" t="t"/>
              <a:pathLst>
                <a:path extrusionOk="0" h="272662" w="40365">
                  <a:moveTo>
                    <a:pt x="18391" y="250646"/>
                  </a:moveTo>
                  <a:lnTo>
                    <a:pt x="18391" y="22060"/>
                  </a:lnTo>
                  <a:cubicBezTo>
                    <a:pt x="18391" y="9886"/>
                    <a:pt x="28235" y="0"/>
                    <a:pt x="40366" y="0"/>
                  </a:cubicBezTo>
                  <a:lnTo>
                    <a:pt x="22018" y="0"/>
                  </a:lnTo>
                  <a:cubicBezTo>
                    <a:pt x="9844" y="0"/>
                    <a:pt x="0" y="9843"/>
                    <a:pt x="0" y="22017"/>
                  </a:cubicBezTo>
                  <a:lnTo>
                    <a:pt x="0" y="250646"/>
                  </a:lnTo>
                  <a:cubicBezTo>
                    <a:pt x="0" y="262819"/>
                    <a:pt x="9844" y="272662"/>
                    <a:pt x="22018" y="272662"/>
                  </a:cubicBezTo>
                  <a:lnTo>
                    <a:pt x="40366" y="272662"/>
                  </a:lnTo>
                  <a:cubicBezTo>
                    <a:pt x="28235" y="272706"/>
                    <a:pt x="18391" y="262819"/>
                    <a:pt x="18391" y="250646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62"/>
            <p:cNvSpPr/>
            <p:nvPr/>
          </p:nvSpPr>
          <p:spPr>
            <a:xfrm>
              <a:off x="8451026" y="2882639"/>
              <a:ext cx="178818" cy="237608"/>
            </a:xfrm>
            <a:custGeom>
              <a:rect b="b" l="l" r="r" t="t"/>
              <a:pathLst>
                <a:path extrusionOk="0" h="237608" w="178818">
                  <a:moveTo>
                    <a:pt x="149979" y="0"/>
                  </a:moveTo>
                  <a:lnTo>
                    <a:pt x="4619" y="0"/>
                  </a:lnTo>
                  <a:cubicBezTo>
                    <a:pt x="2072" y="0"/>
                    <a:pt x="0" y="2072"/>
                    <a:pt x="0" y="4619"/>
                  </a:cubicBezTo>
                  <a:lnTo>
                    <a:pt x="0" y="232989"/>
                  </a:lnTo>
                  <a:cubicBezTo>
                    <a:pt x="0" y="235536"/>
                    <a:pt x="2072" y="237608"/>
                    <a:pt x="4619" y="237608"/>
                  </a:cubicBezTo>
                  <a:lnTo>
                    <a:pt x="174199" y="237608"/>
                  </a:lnTo>
                  <a:cubicBezTo>
                    <a:pt x="176746" y="237608"/>
                    <a:pt x="178818" y="235536"/>
                    <a:pt x="178818" y="232989"/>
                  </a:cubicBezTo>
                  <a:lnTo>
                    <a:pt x="178818" y="28795"/>
                  </a:lnTo>
                  <a:lnTo>
                    <a:pt x="1499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62"/>
            <p:cNvSpPr/>
            <p:nvPr/>
          </p:nvSpPr>
          <p:spPr>
            <a:xfrm>
              <a:off x="8451026" y="2882682"/>
              <a:ext cx="23010" cy="237608"/>
            </a:xfrm>
            <a:custGeom>
              <a:rect b="b" l="l" r="r" t="t"/>
              <a:pathLst>
                <a:path extrusionOk="0" h="237608" w="23010">
                  <a:moveTo>
                    <a:pt x="18391" y="232989"/>
                  </a:moveTo>
                  <a:lnTo>
                    <a:pt x="18391" y="4619"/>
                  </a:lnTo>
                  <a:cubicBezTo>
                    <a:pt x="18391" y="2072"/>
                    <a:pt x="20464" y="0"/>
                    <a:pt x="23011" y="0"/>
                  </a:cubicBezTo>
                  <a:lnTo>
                    <a:pt x="4619" y="0"/>
                  </a:lnTo>
                  <a:cubicBezTo>
                    <a:pt x="2072" y="0"/>
                    <a:pt x="0" y="2072"/>
                    <a:pt x="0" y="4619"/>
                  </a:cubicBezTo>
                  <a:lnTo>
                    <a:pt x="0" y="232989"/>
                  </a:lnTo>
                  <a:cubicBezTo>
                    <a:pt x="0" y="235536"/>
                    <a:pt x="2072" y="237608"/>
                    <a:pt x="4619" y="237608"/>
                  </a:cubicBezTo>
                  <a:lnTo>
                    <a:pt x="23011" y="237608"/>
                  </a:lnTo>
                  <a:cubicBezTo>
                    <a:pt x="20464" y="237608"/>
                    <a:pt x="18391" y="235536"/>
                    <a:pt x="18391" y="23298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62"/>
            <p:cNvSpPr/>
            <p:nvPr/>
          </p:nvSpPr>
          <p:spPr>
            <a:xfrm>
              <a:off x="8601005" y="2882639"/>
              <a:ext cx="28838" cy="28837"/>
            </a:xfrm>
            <a:custGeom>
              <a:rect b="b" l="l" r="r" t="t"/>
              <a:pathLst>
                <a:path extrusionOk="0" h="28837" w="28838">
                  <a:moveTo>
                    <a:pt x="24176" y="0"/>
                  </a:moveTo>
                  <a:lnTo>
                    <a:pt x="0" y="0"/>
                  </a:lnTo>
                  <a:lnTo>
                    <a:pt x="28839" y="28838"/>
                  </a:lnTo>
                  <a:lnTo>
                    <a:pt x="28839" y="4662"/>
                  </a:lnTo>
                  <a:cubicBezTo>
                    <a:pt x="28839" y="2072"/>
                    <a:pt x="26767" y="0"/>
                    <a:pt x="24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62"/>
            <p:cNvSpPr/>
            <p:nvPr/>
          </p:nvSpPr>
          <p:spPr>
            <a:xfrm>
              <a:off x="8601307" y="2882941"/>
              <a:ext cx="28839" cy="28837"/>
            </a:xfrm>
            <a:custGeom>
              <a:rect b="b" l="l" r="r" t="t"/>
              <a:pathLst>
                <a:path extrusionOk="0" h="28837" w="28839">
                  <a:moveTo>
                    <a:pt x="4663" y="28838"/>
                  </a:moveTo>
                  <a:lnTo>
                    <a:pt x="28839" y="28838"/>
                  </a:lnTo>
                  <a:lnTo>
                    <a:pt x="0" y="0"/>
                  </a:lnTo>
                  <a:lnTo>
                    <a:pt x="0" y="24175"/>
                  </a:lnTo>
                  <a:cubicBezTo>
                    <a:pt x="0" y="26765"/>
                    <a:pt x="2073" y="28838"/>
                    <a:pt x="4663" y="28838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62"/>
            <p:cNvSpPr/>
            <p:nvPr/>
          </p:nvSpPr>
          <p:spPr>
            <a:xfrm>
              <a:off x="8601307" y="2882941"/>
              <a:ext cx="22449" cy="28794"/>
            </a:xfrm>
            <a:custGeom>
              <a:rect b="b" l="l" r="r" t="t"/>
              <a:pathLst>
                <a:path extrusionOk="0" h="28794" w="22449">
                  <a:moveTo>
                    <a:pt x="17830" y="24175"/>
                  </a:moveTo>
                  <a:lnTo>
                    <a:pt x="17830" y="17829"/>
                  </a:lnTo>
                  <a:lnTo>
                    <a:pt x="0" y="0"/>
                  </a:lnTo>
                  <a:lnTo>
                    <a:pt x="0" y="24175"/>
                  </a:lnTo>
                  <a:cubicBezTo>
                    <a:pt x="0" y="26722"/>
                    <a:pt x="2073" y="28794"/>
                    <a:pt x="4619" y="28794"/>
                  </a:cubicBezTo>
                  <a:lnTo>
                    <a:pt x="22449" y="28794"/>
                  </a:lnTo>
                  <a:cubicBezTo>
                    <a:pt x="19902" y="28838"/>
                    <a:pt x="17830" y="26765"/>
                    <a:pt x="17830" y="24175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62"/>
            <p:cNvSpPr/>
            <p:nvPr/>
          </p:nvSpPr>
          <p:spPr>
            <a:xfrm>
              <a:off x="8512891" y="2915880"/>
              <a:ext cx="55332" cy="8936"/>
            </a:xfrm>
            <a:custGeom>
              <a:rect b="b" l="l" r="r" t="t"/>
              <a:pathLst>
                <a:path extrusionOk="0" h="8936" w="55332">
                  <a:moveTo>
                    <a:pt x="50857" y="8936"/>
                  </a:moveTo>
                  <a:lnTo>
                    <a:pt x="4663" y="8936"/>
                  </a:lnTo>
                  <a:cubicBezTo>
                    <a:pt x="2203" y="8936"/>
                    <a:pt x="44" y="7037"/>
                    <a:pt x="1" y="4576"/>
                  </a:cubicBezTo>
                  <a:cubicBezTo>
                    <a:pt x="-42" y="2072"/>
                    <a:pt x="1943" y="0"/>
                    <a:pt x="4447" y="0"/>
                  </a:cubicBezTo>
                  <a:lnTo>
                    <a:pt x="50685" y="0"/>
                  </a:lnTo>
                  <a:cubicBezTo>
                    <a:pt x="52973" y="0"/>
                    <a:pt x="55045" y="1641"/>
                    <a:pt x="55304" y="3929"/>
                  </a:cubicBezTo>
                  <a:cubicBezTo>
                    <a:pt x="55606" y="6648"/>
                    <a:pt x="53491" y="8936"/>
                    <a:pt x="50857" y="89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62"/>
            <p:cNvSpPr/>
            <p:nvPr/>
          </p:nvSpPr>
          <p:spPr>
            <a:xfrm>
              <a:off x="8512201" y="2873642"/>
              <a:ext cx="56425" cy="28596"/>
            </a:xfrm>
            <a:custGeom>
              <a:rect b="b" l="l" r="r" t="t"/>
              <a:pathLst>
                <a:path extrusionOk="0" h="28596" w="56425">
                  <a:moveTo>
                    <a:pt x="45244" y="28596"/>
                  </a:moveTo>
                  <a:lnTo>
                    <a:pt x="4662" y="28596"/>
                  </a:lnTo>
                  <a:cubicBezTo>
                    <a:pt x="2072" y="28596"/>
                    <a:pt x="0" y="26524"/>
                    <a:pt x="0" y="23934"/>
                  </a:cubicBezTo>
                  <a:lnTo>
                    <a:pt x="0" y="3126"/>
                  </a:lnTo>
                  <a:cubicBezTo>
                    <a:pt x="0" y="2608"/>
                    <a:pt x="216" y="2090"/>
                    <a:pt x="604" y="1701"/>
                  </a:cubicBezTo>
                  <a:cubicBezTo>
                    <a:pt x="4404" y="-1882"/>
                    <a:pt x="8893" y="751"/>
                    <a:pt x="8893" y="4464"/>
                  </a:cubicBezTo>
                  <a:lnTo>
                    <a:pt x="8893" y="18710"/>
                  </a:lnTo>
                  <a:cubicBezTo>
                    <a:pt x="8893" y="19228"/>
                    <a:pt x="9325" y="19660"/>
                    <a:pt x="9843" y="19660"/>
                  </a:cubicBezTo>
                  <a:lnTo>
                    <a:pt x="45201" y="19660"/>
                  </a:lnTo>
                  <a:cubicBezTo>
                    <a:pt x="46453" y="19660"/>
                    <a:pt x="47489" y="18624"/>
                    <a:pt x="47489" y="17372"/>
                  </a:cubicBezTo>
                  <a:lnTo>
                    <a:pt x="47489" y="4680"/>
                  </a:lnTo>
                  <a:cubicBezTo>
                    <a:pt x="47489" y="2219"/>
                    <a:pt x="49388" y="61"/>
                    <a:pt x="51849" y="18"/>
                  </a:cubicBezTo>
                  <a:cubicBezTo>
                    <a:pt x="54353" y="-26"/>
                    <a:pt x="56426" y="1960"/>
                    <a:pt x="56426" y="4464"/>
                  </a:cubicBezTo>
                  <a:lnTo>
                    <a:pt x="56426" y="17372"/>
                  </a:lnTo>
                  <a:cubicBezTo>
                    <a:pt x="56426" y="23589"/>
                    <a:pt x="51418" y="28596"/>
                    <a:pt x="45244" y="285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62"/>
            <p:cNvSpPr/>
            <p:nvPr/>
          </p:nvSpPr>
          <p:spPr>
            <a:xfrm>
              <a:off x="8525282" y="2833339"/>
              <a:ext cx="30867" cy="19037"/>
            </a:xfrm>
            <a:custGeom>
              <a:rect b="b" l="l" r="r" t="t"/>
              <a:pathLst>
                <a:path extrusionOk="0" h="19037" w="30867">
                  <a:moveTo>
                    <a:pt x="30868" y="19038"/>
                  </a:moveTo>
                  <a:lnTo>
                    <a:pt x="30868" y="11310"/>
                  </a:lnTo>
                  <a:cubicBezTo>
                    <a:pt x="30868" y="5094"/>
                    <a:pt x="25946" y="0"/>
                    <a:pt x="19946" y="0"/>
                  </a:cubicBezTo>
                  <a:lnTo>
                    <a:pt x="10922" y="0"/>
                  </a:lnTo>
                  <a:cubicBezTo>
                    <a:pt x="4922" y="0"/>
                    <a:pt x="0" y="5094"/>
                    <a:pt x="0" y="11310"/>
                  </a:cubicBezTo>
                  <a:lnTo>
                    <a:pt x="0" y="19038"/>
                  </a:lnTo>
                  <a:lnTo>
                    <a:pt x="30868" y="19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62"/>
            <p:cNvSpPr/>
            <p:nvPr/>
          </p:nvSpPr>
          <p:spPr>
            <a:xfrm>
              <a:off x="8525282" y="2833339"/>
              <a:ext cx="24650" cy="19037"/>
            </a:xfrm>
            <a:custGeom>
              <a:rect b="b" l="l" r="r" t="t"/>
              <a:pathLst>
                <a:path extrusionOk="0" h="19037" w="24650">
                  <a:moveTo>
                    <a:pt x="24651" y="1122"/>
                  </a:moveTo>
                  <a:cubicBezTo>
                    <a:pt x="23226" y="432"/>
                    <a:pt x="21629" y="0"/>
                    <a:pt x="19946" y="0"/>
                  </a:cubicBezTo>
                  <a:lnTo>
                    <a:pt x="10922" y="0"/>
                  </a:lnTo>
                  <a:cubicBezTo>
                    <a:pt x="4922" y="0"/>
                    <a:pt x="0" y="5094"/>
                    <a:pt x="0" y="11310"/>
                  </a:cubicBezTo>
                  <a:lnTo>
                    <a:pt x="0" y="19038"/>
                  </a:lnTo>
                  <a:lnTo>
                    <a:pt x="18434" y="19038"/>
                  </a:lnTo>
                  <a:lnTo>
                    <a:pt x="18434" y="11310"/>
                  </a:lnTo>
                  <a:cubicBezTo>
                    <a:pt x="18391" y="6821"/>
                    <a:pt x="20981" y="2935"/>
                    <a:pt x="24651" y="1122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62"/>
            <p:cNvSpPr/>
            <p:nvPr/>
          </p:nvSpPr>
          <p:spPr>
            <a:xfrm>
              <a:off x="8506847" y="2851772"/>
              <a:ext cx="67736" cy="30866"/>
            </a:xfrm>
            <a:custGeom>
              <a:rect b="b" l="l" r="r" t="t"/>
              <a:pathLst>
                <a:path extrusionOk="0" h="30866" w="67736">
                  <a:moveTo>
                    <a:pt x="60786" y="0"/>
                  </a:moveTo>
                  <a:lnTo>
                    <a:pt x="6951" y="0"/>
                  </a:lnTo>
                  <a:cubicBezTo>
                    <a:pt x="3108" y="0"/>
                    <a:pt x="0" y="3108"/>
                    <a:pt x="0" y="6950"/>
                  </a:cubicBezTo>
                  <a:lnTo>
                    <a:pt x="0" y="23916"/>
                  </a:lnTo>
                  <a:cubicBezTo>
                    <a:pt x="0" y="27758"/>
                    <a:pt x="3108" y="30867"/>
                    <a:pt x="6951" y="30867"/>
                  </a:cubicBezTo>
                  <a:lnTo>
                    <a:pt x="60786" y="30867"/>
                  </a:lnTo>
                  <a:cubicBezTo>
                    <a:pt x="64628" y="30867"/>
                    <a:pt x="67737" y="27758"/>
                    <a:pt x="67737" y="23916"/>
                  </a:cubicBezTo>
                  <a:lnTo>
                    <a:pt x="67737" y="6950"/>
                  </a:lnTo>
                  <a:cubicBezTo>
                    <a:pt x="67737" y="3108"/>
                    <a:pt x="64585" y="0"/>
                    <a:pt x="60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62"/>
            <p:cNvSpPr/>
            <p:nvPr/>
          </p:nvSpPr>
          <p:spPr>
            <a:xfrm>
              <a:off x="8506891" y="2851729"/>
              <a:ext cx="25384" cy="30867"/>
            </a:xfrm>
            <a:custGeom>
              <a:rect b="b" l="l" r="r" t="t"/>
              <a:pathLst>
                <a:path extrusionOk="0" h="30867" w="25384">
                  <a:moveTo>
                    <a:pt x="18391" y="23959"/>
                  </a:moveTo>
                  <a:lnTo>
                    <a:pt x="18391" y="6994"/>
                  </a:lnTo>
                  <a:cubicBezTo>
                    <a:pt x="18391" y="3152"/>
                    <a:pt x="21543" y="0"/>
                    <a:pt x="25385" y="0"/>
                  </a:cubicBezTo>
                  <a:lnTo>
                    <a:pt x="6951" y="0"/>
                  </a:lnTo>
                  <a:cubicBezTo>
                    <a:pt x="3108" y="0"/>
                    <a:pt x="0" y="3108"/>
                    <a:pt x="0" y="6950"/>
                  </a:cubicBezTo>
                  <a:lnTo>
                    <a:pt x="0" y="23916"/>
                  </a:lnTo>
                  <a:cubicBezTo>
                    <a:pt x="0" y="27758"/>
                    <a:pt x="3108" y="30867"/>
                    <a:pt x="6951" y="30867"/>
                  </a:cubicBezTo>
                  <a:lnTo>
                    <a:pt x="25385" y="30867"/>
                  </a:lnTo>
                  <a:cubicBezTo>
                    <a:pt x="21500" y="30910"/>
                    <a:pt x="18391" y="27802"/>
                    <a:pt x="18391" y="23959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62"/>
            <p:cNvSpPr/>
            <p:nvPr/>
          </p:nvSpPr>
          <p:spPr>
            <a:xfrm>
              <a:off x="8480858" y="2957453"/>
              <a:ext cx="119327" cy="104530"/>
            </a:xfrm>
            <a:custGeom>
              <a:rect b="b" l="l" r="r" t="t"/>
              <a:pathLst>
                <a:path extrusionOk="0" h="104530" w="119327">
                  <a:moveTo>
                    <a:pt x="56944" y="103910"/>
                  </a:moveTo>
                  <a:cubicBezTo>
                    <a:pt x="27803" y="90182"/>
                    <a:pt x="43" y="64151"/>
                    <a:pt x="0" y="31687"/>
                  </a:cubicBezTo>
                  <a:cubicBezTo>
                    <a:pt x="0" y="23269"/>
                    <a:pt x="3281" y="15325"/>
                    <a:pt x="9239" y="9325"/>
                  </a:cubicBezTo>
                  <a:cubicBezTo>
                    <a:pt x="23874" y="-5353"/>
                    <a:pt x="48353" y="-2159"/>
                    <a:pt x="58844" y="15627"/>
                  </a:cubicBezTo>
                  <a:cubicBezTo>
                    <a:pt x="59318" y="16059"/>
                    <a:pt x="59664" y="16189"/>
                    <a:pt x="59750" y="16189"/>
                  </a:cubicBezTo>
                  <a:cubicBezTo>
                    <a:pt x="59880" y="16189"/>
                    <a:pt x="60311" y="15887"/>
                    <a:pt x="60527" y="15584"/>
                  </a:cubicBezTo>
                  <a:cubicBezTo>
                    <a:pt x="66787" y="5569"/>
                    <a:pt x="76414" y="0"/>
                    <a:pt x="87725" y="0"/>
                  </a:cubicBezTo>
                  <a:cubicBezTo>
                    <a:pt x="105038" y="0"/>
                    <a:pt x="119327" y="14073"/>
                    <a:pt x="119327" y="31600"/>
                  </a:cubicBezTo>
                  <a:cubicBezTo>
                    <a:pt x="119327" y="51502"/>
                    <a:pt x="109527" y="69849"/>
                    <a:pt x="90186" y="86124"/>
                  </a:cubicBezTo>
                  <a:cubicBezTo>
                    <a:pt x="78616" y="95881"/>
                    <a:pt x="67003" y="101838"/>
                    <a:pt x="62556" y="103953"/>
                  </a:cubicBezTo>
                  <a:cubicBezTo>
                    <a:pt x="60829" y="104730"/>
                    <a:pt x="58757" y="104730"/>
                    <a:pt x="56944" y="1039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62"/>
            <p:cNvSpPr/>
            <p:nvPr/>
          </p:nvSpPr>
          <p:spPr>
            <a:xfrm>
              <a:off x="8480901" y="2957494"/>
              <a:ext cx="68945" cy="104483"/>
            </a:xfrm>
            <a:custGeom>
              <a:rect b="b" l="l" r="r" t="t"/>
              <a:pathLst>
                <a:path extrusionOk="0" h="104483" w="68945">
                  <a:moveTo>
                    <a:pt x="18564" y="31645"/>
                  </a:moveTo>
                  <a:cubicBezTo>
                    <a:pt x="18564" y="23227"/>
                    <a:pt x="21845" y="15284"/>
                    <a:pt x="27802" y="9283"/>
                  </a:cubicBezTo>
                  <a:cubicBezTo>
                    <a:pt x="31645" y="5441"/>
                    <a:pt x="36135" y="2851"/>
                    <a:pt x="40884" y="1383"/>
                  </a:cubicBezTo>
                  <a:cubicBezTo>
                    <a:pt x="30220" y="-1855"/>
                    <a:pt x="18003" y="519"/>
                    <a:pt x="9239" y="9283"/>
                  </a:cubicBezTo>
                  <a:cubicBezTo>
                    <a:pt x="3281" y="15284"/>
                    <a:pt x="0" y="23184"/>
                    <a:pt x="0" y="31645"/>
                  </a:cubicBezTo>
                  <a:cubicBezTo>
                    <a:pt x="43" y="64109"/>
                    <a:pt x="27802" y="90097"/>
                    <a:pt x="56943" y="103869"/>
                  </a:cubicBezTo>
                  <a:cubicBezTo>
                    <a:pt x="58714" y="104689"/>
                    <a:pt x="60786" y="104689"/>
                    <a:pt x="62556" y="103869"/>
                  </a:cubicBezTo>
                  <a:cubicBezTo>
                    <a:pt x="64024" y="103178"/>
                    <a:pt x="66225" y="102056"/>
                    <a:pt x="68946" y="100588"/>
                  </a:cubicBezTo>
                  <a:cubicBezTo>
                    <a:pt x="42351" y="86169"/>
                    <a:pt x="18564" y="61692"/>
                    <a:pt x="18564" y="316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62"/>
            <p:cNvSpPr/>
            <p:nvPr/>
          </p:nvSpPr>
          <p:spPr>
            <a:xfrm>
              <a:off x="8520554" y="2988945"/>
              <a:ext cx="52712" cy="36737"/>
            </a:xfrm>
            <a:custGeom>
              <a:rect b="b" l="l" r="r" t="t"/>
              <a:pathLst>
                <a:path extrusionOk="0" h="36737" w="52712">
                  <a:moveTo>
                    <a:pt x="17334" y="35378"/>
                  </a:moveTo>
                  <a:lnTo>
                    <a:pt x="1360" y="19405"/>
                  </a:lnTo>
                  <a:cubicBezTo>
                    <a:pt x="-453" y="17592"/>
                    <a:pt x="-453" y="14699"/>
                    <a:pt x="1360" y="12929"/>
                  </a:cubicBezTo>
                  <a:cubicBezTo>
                    <a:pt x="3130" y="11116"/>
                    <a:pt x="6065" y="11116"/>
                    <a:pt x="7836" y="12929"/>
                  </a:cubicBezTo>
                  <a:lnTo>
                    <a:pt x="20571" y="25665"/>
                  </a:lnTo>
                  <a:lnTo>
                    <a:pt x="44877" y="1360"/>
                  </a:lnTo>
                  <a:cubicBezTo>
                    <a:pt x="46690" y="-453"/>
                    <a:pt x="49583" y="-453"/>
                    <a:pt x="51353" y="1360"/>
                  </a:cubicBezTo>
                  <a:cubicBezTo>
                    <a:pt x="53166" y="3130"/>
                    <a:pt x="53166" y="6065"/>
                    <a:pt x="51353" y="7835"/>
                  </a:cubicBezTo>
                  <a:lnTo>
                    <a:pt x="23809" y="35378"/>
                  </a:lnTo>
                  <a:cubicBezTo>
                    <a:pt x="22039" y="37191"/>
                    <a:pt x="19147" y="37191"/>
                    <a:pt x="17334" y="353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2" name="Google Shape;1582;p62"/>
          <p:cNvGrpSpPr/>
          <p:nvPr/>
        </p:nvGrpSpPr>
        <p:grpSpPr>
          <a:xfrm>
            <a:off x="5566715" y="2756383"/>
            <a:ext cx="356608" cy="360704"/>
            <a:chOff x="7080448" y="3315382"/>
            <a:chExt cx="300605" cy="304084"/>
          </a:xfrm>
        </p:grpSpPr>
        <p:sp>
          <p:nvSpPr>
            <p:cNvPr id="1583" name="Google Shape;1583;p62"/>
            <p:cNvSpPr/>
            <p:nvPr/>
          </p:nvSpPr>
          <p:spPr>
            <a:xfrm>
              <a:off x="7080469" y="3315408"/>
              <a:ext cx="260175" cy="154387"/>
            </a:xfrm>
            <a:custGeom>
              <a:rect b="b" l="l" r="r" t="t"/>
              <a:pathLst>
                <a:path extrusionOk="0" h="154387" w="260175">
                  <a:moveTo>
                    <a:pt x="47856" y="154387"/>
                  </a:moveTo>
                  <a:lnTo>
                    <a:pt x="260175" y="154387"/>
                  </a:lnTo>
                  <a:lnTo>
                    <a:pt x="111275" y="5148"/>
                  </a:lnTo>
                  <a:cubicBezTo>
                    <a:pt x="104454" y="-1716"/>
                    <a:pt x="93229" y="-1716"/>
                    <a:pt x="86408" y="5148"/>
                  </a:cubicBezTo>
                  <a:lnTo>
                    <a:pt x="5116" y="86610"/>
                  </a:lnTo>
                  <a:cubicBezTo>
                    <a:pt x="-1705" y="93474"/>
                    <a:pt x="-1705" y="104698"/>
                    <a:pt x="5116" y="111562"/>
                  </a:cubicBezTo>
                  <a:lnTo>
                    <a:pt x="47856" y="15438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62"/>
            <p:cNvSpPr/>
            <p:nvPr/>
          </p:nvSpPr>
          <p:spPr>
            <a:xfrm>
              <a:off x="7080469" y="3315382"/>
              <a:ext cx="107951" cy="154413"/>
            </a:xfrm>
            <a:custGeom>
              <a:rect b="b" l="l" r="r" t="t"/>
              <a:pathLst>
                <a:path extrusionOk="0" h="154413" w="107951">
                  <a:moveTo>
                    <a:pt x="23334" y="86593"/>
                  </a:moveTo>
                  <a:lnTo>
                    <a:pt x="104627" y="5131"/>
                  </a:lnTo>
                  <a:cubicBezTo>
                    <a:pt x="105663" y="4095"/>
                    <a:pt x="106786" y="3231"/>
                    <a:pt x="107951" y="2541"/>
                  </a:cubicBezTo>
                  <a:cubicBezTo>
                    <a:pt x="101173" y="-1560"/>
                    <a:pt x="92237" y="-697"/>
                    <a:pt x="86408" y="5131"/>
                  </a:cubicBezTo>
                  <a:lnTo>
                    <a:pt x="5116" y="86593"/>
                  </a:lnTo>
                  <a:cubicBezTo>
                    <a:pt x="-1705" y="93457"/>
                    <a:pt x="-1705" y="104681"/>
                    <a:pt x="5116" y="111545"/>
                  </a:cubicBezTo>
                  <a:lnTo>
                    <a:pt x="47899" y="154413"/>
                  </a:lnTo>
                  <a:lnTo>
                    <a:pt x="66118" y="154413"/>
                  </a:lnTo>
                  <a:lnTo>
                    <a:pt x="23334" y="111545"/>
                  </a:lnTo>
                  <a:cubicBezTo>
                    <a:pt x="16470" y="104681"/>
                    <a:pt x="16470" y="93457"/>
                    <a:pt x="23334" y="86593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62"/>
            <p:cNvSpPr/>
            <p:nvPr/>
          </p:nvSpPr>
          <p:spPr>
            <a:xfrm>
              <a:off x="7125649" y="3400216"/>
              <a:ext cx="34537" cy="34687"/>
            </a:xfrm>
            <a:custGeom>
              <a:rect b="b" l="l" r="r" t="t"/>
              <a:pathLst>
                <a:path extrusionOk="0" h="34687" w="34537">
                  <a:moveTo>
                    <a:pt x="29486" y="29604"/>
                  </a:moveTo>
                  <a:cubicBezTo>
                    <a:pt x="22752" y="36382"/>
                    <a:pt x="11786" y="36382"/>
                    <a:pt x="5051" y="29604"/>
                  </a:cubicBezTo>
                  <a:cubicBezTo>
                    <a:pt x="-1684" y="22826"/>
                    <a:pt x="-1684" y="11861"/>
                    <a:pt x="5051" y="5083"/>
                  </a:cubicBezTo>
                  <a:cubicBezTo>
                    <a:pt x="11786" y="-1694"/>
                    <a:pt x="22752" y="-1694"/>
                    <a:pt x="29486" y="5083"/>
                  </a:cubicBezTo>
                  <a:cubicBezTo>
                    <a:pt x="36221" y="11861"/>
                    <a:pt x="36221" y="22826"/>
                    <a:pt x="29486" y="296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62"/>
            <p:cNvSpPr/>
            <p:nvPr/>
          </p:nvSpPr>
          <p:spPr>
            <a:xfrm>
              <a:off x="7125649" y="3400215"/>
              <a:ext cx="21240" cy="34688"/>
            </a:xfrm>
            <a:custGeom>
              <a:rect b="b" l="l" r="r" t="t"/>
              <a:pathLst>
                <a:path extrusionOk="0" h="34688" w="21240">
                  <a:moveTo>
                    <a:pt x="12995" y="29605"/>
                  </a:moveTo>
                  <a:cubicBezTo>
                    <a:pt x="6260" y="22827"/>
                    <a:pt x="6260" y="11862"/>
                    <a:pt x="12995" y="5084"/>
                  </a:cubicBezTo>
                  <a:cubicBezTo>
                    <a:pt x="15369" y="2710"/>
                    <a:pt x="18219" y="1199"/>
                    <a:pt x="21241" y="465"/>
                  </a:cubicBezTo>
                  <a:cubicBezTo>
                    <a:pt x="15585" y="-873"/>
                    <a:pt x="9411" y="681"/>
                    <a:pt x="5051" y="5084"/>
                  </a:cubicBezTo>
                  <a:cubicBezTo>
                    <a:pt x="-1684" y="11862"/>
                    <a:pt x="-1684" y="22827"/>
                    <a:pt x="5051" y="29605"/>
                  </a:cubicBezTo>
                  <a:cubicBezTo>
                    <a:pt x="9455" y="34008"/>
                    <a:pt x="15628" y="35562"/>
                    <a:pt x="21241" y="34224"/>
                  </a:cubicBezTo>
                  <a:cubicBezTo>
                    <a:pt x="18219" y="33490"/>
                    <a:pt x="15369" y="31979"/>
                    <a:pt x="12995" y="29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62"/>
            <p:cNvSpPr/>
            <p:nvPr/>
          </p:nvSpPr>
          <p:spPr>
            <a:xfrm>
              <a:off x="7125649" y="3400248"/>
              <a:ext cx="29486" cy="29571"/>
            </a:xfrm>
            <a:custGeom>
              <a:rect b="b" l="l" r="r" t="t"/>
              <a:pathLst>
                <a:path extrusionOk="0" h="29571" w="29486">
                  <a:moveTo>
                    <a:pt x="5051" y="5051"/>
                  </a:moveTo>
                  <a:cubicBezTo>
                    <a:pt x="-1684" y="11829"/>
                    <a:pt x="-1684" y="22794"/>
                    <a:pt x="5051" y="29571"/>
                  </a:cubicBezTo>
                  <a:lnTo>
                    <a:pt x="29486" y="5051"/>
                  </a:lnTo>
                  <a:cubicBezTo>
                    <a:pt x="22752" y="-1684"/>
                    <a:pt x="11786" y="-1684"/>
                    <a:pt x="5051" y="50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62"/>
            <p:cNvSpPr/>
            <p:nvPr/>
          </p:nvSpPr>
          <p:spPr>
            <a:xfrm>
              <a:off x="7125649" y="3400215"/>
              <a:ext cx="21240" cy="29604"/>
            </a:xfrm>
            <a:custGeom>
              <a:rect b="b" l="l" r="r" t="t"/>
              <a:pathLst>
                <a:path extrusionOk="0" h="29604" w="21240">
                  <a:moveTo>
                    <a:pt x="12995" y="5084"/>
                  </a:moveTo>
                  <a:cubicBezTo>
                    <a:pt x="15369" y="2710"/>
                    <a:pt x="18219" y="1199"/>
                    <a:pt x="21241" y="465"/>
                  </a:cubicBezTo>
                  <a:cubicBezTo>
                    <a:pt x="15585" y="-873"/>
                    <a:pt x="9411" y="681"/>
                    <a:pt x="5051" y="5084"/>
                  </a:cubicBezTo>
                  <a:cubicBezTo>
                    <a:pt x="-1684" y="11862"/>
                    <a:pt x="-1684" y="22827"/>
                    <a:pt x="5051" y="29605"/>
                  </a:cubicBezTo>
                  <a:lnTo>
                    <a:pt x="9714" y="24942"/>
                  </a:lnTo>
                  <a:cubicBezTo>
                    <a:pt x="6519" y="18467"/>
                    <a:pt x="7642" y="10480"/>
                    <a:pt x="12995" y="50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62"/>
            <p:cNvSpPr/>
            <p:nvPr/>
          </p:nvSpPr>
          <p:spPr>
            <a:xfrm>
              <a:off x="7165021" y="3360758"/>
              <a:ext cx="34537" cy="34687"/>
            </a:xfrm>
            <a:custGeom>
              <a:rect b="b" l="l" r="r" t="t"/>
              <a:pathLst>
                <a:path extrusionOk="0" h="34687" w="34537">
                  <a:moveTo>
                    <a:pt x="29486" y="29604"/>
                  </a:moveTo>
                  <a:cubicBezTo>
                    <a:pt x="22752" y="36382"/>
                    <a:pt x="11786" y="36382"/>
                    <a:pt x="5051" y="29604"/>
                  </a:cubicBezTo>
                  <a:cubicBezTo>
                    <a:pt x="-1684" y="22826"/>
                    <a:pt x="-1684" y="11861"/>
                    <a:pt x="5051" y="5083"/>
                  </a:cubicBezTo>
                  <a:cubicBezTo>
                    <a:pt x="11786" y="-1694"/>
                    <a:pt x="22752" y="-1694"/>
                    <a:pt x="29486" y="5083"/>
                  </a:cubicBezTo>
                  <a:cubicBezTo>
                    <a:pt x="36221" y="11861"/>
                    <a:pt x="36221" y="22826"/>
                    <a:pt x="29486" y="296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62"/>
            <p:cNvSpPr/>
            <p:nvPr/>
          </p:nvSpPr>
          <p:spPr>
            <a:xfrm>
              <a:off x="7165021" y="3360758"/>
              <a:ext cx="21240" cy="34688"/>
            </a:xfrm>
            <a:custGeom>
              <a:rect b="b" l="l" r="r" t="t"/>
              <a:pathLst>
                <a:path extrusionOk="0" h="34688" w="21240">
                  <a:moveTo>
                    <a:pt x="12995" y="29605"/>
                  </a:moveTo>
                  <a:cubicBezTo>
                    <a:pt x="6260" y="22827"/>
                    <a:pt x="6260" y="11862"/>
                    <a:pt x="12995" y="5084"/>
                  </a:cubicBezTo>
                  <a:cubicBezTo>
                    <a:pt x="15369" y="2710"/>
                    <a:pt x="18219" y="1199"/>
                    <a:pt x="21241" y="465"/>
                  </a:cubicBezTo>
                  <a:cubicBezTo>
                    <a:pt x="15585" y="-873"/>
                    <a:pt x="9411" y="681"/>
                    <a:pt x="5051" y="5084"/>
                  </a:cubicBezTo>
                  <a:cubicBezTo>
                    <a:pt x="-1684" y="11862"/>
                    <a:pt x="-1684" y="22827"/>
                    <a:pt x="5051" y="29605"/>
                  </a:cubicBezTo>
                  <a:cubicBezTo>
                    <a:pt x="9454" y="34008"/>
                    <a:pt x="15628" y="35562"/>
                    <a:pt x="21241" y="34224"/>
                  </a:cubicBezTo>
                  <a:cubicBezTo>
                    <a:pt x="18219" y="33490"/>
                    <a:pt x="15369" y="31979"/>
                    <a:pt x="12995" y="29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62"/>
            <p:cNvSpPr/>
            <p:nvPr/>
          </p:nvSpPr>
          <p:spPr>
            <a:xfrm>
              <a:off x="7164978" y="3360791"/>
              <a:ext cx="29486" cy="29571"/>
            </a:xfrm>
            <a:custGeom>
              <a:rect b="b" l="l" r="r" t="t"/>
              <a:pathLst>
                <a:path extrusionOk="0" h="29571" w="29486">
                  <a:moveTo>
                    <a:pt x="5051" y="5051"/>
                  </a:moveTo>
                  <a:cubicBezTo>
                    <a:pt x="-1684" y="11829"/>
                    <a:pt x="-1684" y="22794"/>
                    <a:pt x="5051" y="29571"/>
                  </a:cubicBezTo>
                  <a:lnTo>
                    <a:pt x="29487" y="5051"/>
                  </a:lnTo>
                  <a:cubicBezTo>
                    <a:pt x="22751" y="-1684"/>
                    <a:pt x="11829" y="-1684"/>
                    <a:pt x="5051" y="50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62"/>
            <p:cNvSpPr/>
            <p:nvPr/>
          </p:nvSpPr>
          <p:spPr>
            <a:xfrm>
              <a:off x="7165021" y="3360758"/>
              <a:ext cx="21240" cy="29604"/>
            </a:xfrm>
            <a:custGeom>
              <a:rect b="b" l="l" r="r" t="t"/>
              <a:pathLst>
                <a:path extrusionOk="0" h="29604" w="21240">
                  <a:moveTo>
                    <a:pt x="12995" y="5084"/>
                  </a:moveTo>
                  <a:cubicBezTo>
                    <a:pt x="15369" y="2710"/>
                    <a:pt x="18219" y="1199"/>
                    <a:pt x="21241" y="465"/>
                  </a:cubicBezTo>
                  <a:cubicBezTo>
                    <a:pt x="15585" y="-873"/>
                    <a:pt x="9411" y="681"/>
                    <a:pt x="5051" y="5084"/>
                  </a:cubicBezTo>
                  <a:cubicBezTo>
                    <a:pt x="-1684" y="11862"/>
                    <a:pt x="-1684" y="22827"/>
                    <a:pt x="5051" y="29605"/>
                  </a:cubicBezTo>
                  <a:lnTo>
                    <a:pt x="9714" y="24942"/>
                  </a:lnTo>
                  <a:cubicBezTo>
                    <a:pt x="6519" y="18467"/>
                    <a:pt x="7642" y="10480"/>
                    <a:pt x="12995" y="50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62"/>
            <p:cNvSpPr/>
            <p:nvPr/>
          </p:nvSpPr>
          <p:spPr>
            <a:xfrm>
              <a:off x="7160618" y="3435270"/>
              <a:ext cx="34537" cy="34687"/>
            </a:xfrm>
            <a:custGeom>
              <a:rect b="b" l="l" r="r" t="t"/>
              <a:pathLst>
                <a:path extrusionOk="0" h="34687" w="34537">
                  <a:moveTo>
                    <a:pt x="29486" y="29604"/>
                  </a:moveTo>
                  <a:cubicBezTo>
                    <a:pt x="22752" y="36381"/>
                    <a:pt x="11786" y="36381"/>
                    <a:pt x="5051" y="29604"/>
                  </a:cubicBezTo>
                  <a:cubicBezTo>
                    <a:pt x="-1684" y="22826"/>
                    <a:pt x="-1684" y="11861"/>
                    <a:pt x="5051" y="5083"/>
                  </a:cubicBezTo>
                  <a:cubicBezTo>
                    <a:pt x="11786" y="-1694"/>
                    <a:pt x="22752" y="-1694"/>
                    <a:pt x="29486" y="5083"/>
                  </a:cubicBezTo>
                  <a:cubicBezTo>
                    <a:pt x="36221" y="11861"/>
                    <a:pt x="36221" y="22826"/>
                    <a:pt x="29486" y="296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62"/>
            <p:cNvSpPr/>
            <p:nvPr/>
          </p:nvSpPr>
          <p:spPr>
            <a:xfrm>
              <a:off x="7160618" y="3435269"/>
              <a:ext cx="21240" cy="34688"/>
            </a:xfrm>
            <a:custGeom>
              <a:rect b="b" l="l" r="r" t="t"/>
              <a:pathLst>
                <a:path extrusionOk="0" h="34688" w="21240">
                  <a:moveTo>
                    <a:pt x="12995" y="29605"/>
                  </a:moveTo>
                  <a:cubicBezTo>
                    <a:pt x="6260" y="22827"/>
                    <a:pt x="6260" y="11862"/>
                    <a:pt x="12995" y="5084"/>
                  </a:cubicBezTo>
                  <a:cubicBezTo>
                    <a:pt x="15369" y="2710"/>
                    <a:pt x="18219" y="1199"/>
                    <a:pt x="21241" y="465"/>
                  </a:cubicBezTo>
                  <a:cubicBezTo>
                    <a:pt x="15585" y="-873"/>
                    <a:pt x="9411" y="681"/>
                    <a:pt x="5051" y="5084"/>
                  </a:cubicBezTo>
                  <a:cubicBezTo>
                    <a:pt x="-1684" y="11862"/>
                    <a:pt x="-1684" y="22827"/>
                    <a:pt x="5051" y="29605"/>
                  </a:cubicBezTo>
                  <a:cubicBezTo>
                    <a:pt x="9455" y="34008"/>
                    <a:pt x="15628" y="35562"/>
                    <a:pt x="21241" y="34224"/>
                  </a:cubicBezTo>
                  <a:cubicBezTo>
                    <a:pt x="18219" y="33490"/>
                    <a:pt x="15369" y="31936"/>
                    <a:pt x="12995" y="29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62"/>
            <p:cNvSpPr/>
            <p:nvPr/>
          </p:nvSpPr>
          <p:spPr>
            <a:xfrm>
              <a:off x="7160575" y="3435270"/>
              <a:ext cx="29486" cy="29603"/>
            </a:xfrm>
            <a:custGeom>
              <a:rect b="b" l="l" r="r" t="t"/>
              <a:pathLst>
                <a:path extrusionOk="0" h="29603" w="29486">
                  <a:moveTo>
                    <a:pt x="5051" y="5083"/>
                  </a:moveTo>
                  <a:cubicBezTo>
                    <a:pt x="-1684" y="11861"/>
                    <a:pt x="-1684" y="22826"/>
                    <a:pt x="5051" y="29604"/>
                  </a:cubicBezTo>
                  <a:lnTo>
                    <a:pt x="29487" y="5083"/>
                  </a:lnTo>
                  <a:cubicBezTo>
                    <a:pt x="22751" y="-1694"/>
                    <a:pt x="11829" y="-1694"/>
                    <a:pt x="5051" y="5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62"/>
            <p:cNvSpPr/>
            <p:nvPr/>
          </p:nvSpPr>
          <p:spPr>
            <a:xfrm>
              <a:off x="7160618" y="3435269"/>
              <a:ext cx="21240" cy="29604"/>
            </a:xfrm>
            <a:custGeom>
              <a:rect b="b" l="l" r="r" t="t"/>
              <a:pathLst>
                <a:path extrusionOk="0" h="29604" w="21240">
                  <a:moveTo>
                    <a:pt x="12995" y="5084"/>
                  </a:moveTo>
                  <a:cubicBezTo>
                    <a:pt x="15369" y="2710"/>
                    <a:pt x="18219" y="1199"/>
                    <a:pt x="21241" y="465"/>
                  </a:cubicBezTo>
                  <a:cubicBezTo>
                    <a:pt x="15585" y="-873"/>
                    <a:pt x="9411" y="681"/>
                    <a:pt x="5051" y="5084"/>
                  </a:cubicBezTo>
                  <a:cubicBezTo>
                    <a:pt x="-1684" y="11862"/>
                    <a:pt x="-1684" y="22827"/>
                    <a:pt x="5051" y="29605"/>
                  </a:cubicBezTo>
                  <a:lnTo>
                    <a:pt x="9714" y="24942"/>
                  </a:lnTo>
                  <a:cubicBezTo>
                    <a:pt x="6519" y="18467"/>
                    <a:pt x="7642" y="10437"/>
                    <a:pt x="12995" y="50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62"/>
            <p:cNvSpPr/>
            <p:nvPr/>
          </p:nvSpPr>
          <p:spPr>
            <a:xfrm>
              <a:off x="7199991" y="3395813"/>
              <a:ext cx="34537" cy="34687"/>
            </a:xfrm>
            <a:custGeom>
              <a:rect b="b" l="l" r="r" t="t"/>
              <a:pathLst>
                <a:path extrusionOk="0" h="34687" w="34537">
                  <a:moveTo>
                    <a:pt x="29486" y="29604"/>
                  </a:moveTo>
                  <a:cubicBezTo>
                    <a:pt x="22752" y="36381"/>
                    <a:pt x="11786" y="36381"/>
                    <a:pt x="5051" y="29604"/>
                  </a:cubicBezTo>
                  <a:cubicBezTo>
                    <a:pt x="-1684" y="22826"/>
                    <a:pt x="-1684" y="11861"/>
                    <a:pt x="5051" y="5083"/>
                  </a:cubicBezTo>
                  <a:cubicBezTo>
                    <a:pt x="11786" y="-1694"/>
                    <a:pt x="22752" y="-1694"/>
                    <a:pt x="29486" y="5083"/>
                  </a:cubicBezTo>
                  <a:cubicBezTo>
                    <a:pt x="36221" y="11861"/>
                    <a:pt x="36221" y="22826"/>
                    <a:pt x="29486" y="296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62"/>
            <p:cNvSpPr/>
            <p:nvPr/>
          </p:nvSpPr>
          <p:spPr>
            <a:xfrm>
              <a:off x="7199991" y="3395812"/>
              <a:ext cx="21240" cy="34688"/>
            </a:xfrm>
            <a:custGeom>
              <a:rect b="b" l="l" r="r" t="t"/>
              <a:pathLst>
                <a:path extrusionOk="0" h="34688" w="21240">
                  <a:moveTo>
                    <a:pt x="12995" y="29605"/>
                  </a:moveTo>
                  <a:cubicBezTo>
                    <a:pt x="6260" y="22827"/>
                    <a:pt x="6260" y="11862"/>
                    <a:pt x="12995" y="5084"/>
                  </a:cubicBezTo>
                  <a:cubicBezTo>
                    <a:pt x="15369" y="2710"/>
                    <a:pt x="18219" y="1199"/>
                    <a:pt x="21241" y="465"/>
                  </a:cubicBezTo>
                  <a:cubicBezTo>
                    <a:pt x="15585" y="-873"/>
                    <a:pt x="9411" y="681"/>
                    <a:pt x="5051" y="5084"/>
                  </a:cubicBezTo>
                  <a:cubicBezTo>
                    <a:pt x="-1684" y="11862"/>
                    <a:pt x="-1684" y="22827"/>
                    <a:pt x="5051" y="29605"/>
                  </a:cubicBezTo>
                  <a:cubicBezTo>
                    <a:pt x="9454" y="34008"/>
                    <a:pt x="15628" y="35562"/>
                    <a:pt x="21241" y="34224"/>
                  </a:cubicBezTo>
                  <a:cubicBezTo>
                    <a:pt x="18219" y="33490"/>
                    <a:pt x="15326" y="31936"/>
                    <a:pt x="12995" y="29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62"/>
            <p:cNvSpPr/>
            <p:nvPr/>
          </p:nvSpPr>
          <p:spPr>
            <a:xfrm>
              <a:off x="7199948" y="3395813"/>
              <a:ext cx="29486" cy="29603"/>
            </a:xfrm>
            <a:custGeom>
              <a:rect b="b" l="l" r="r" t="t"/>
              <a:pathLst>
                <a:path extrusionOk="0" h="29603" w="29486">
                  <a:moveTo>
                    <a:pt x="5051" y="5083"/>
                  </a:moveTo>
                  <a:cubicBezTo>
                    <a:pt x="-1684" y="11861"/>
                    <a:pt x="-1684" y="22826"/>
                    <a:pt x="5051" y="29604"/>
                  </a:cubicBezTo>
                  <a:lnTo>
                    <a:pt x="29487" y="5083"/>
                  </a:lnTo>
                  <a:cubicBezTo>
                    <a:pt x="22751" y="-1694"/>
                    <a:pt x="11829" y="-1694"/>
                    <a:pt x="5051" y="5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62"/>
            <p:cNvSpPr/>
            <p:nvPr/>
          </p:nvSpPr>
          <p:spPr>
            <a:xfrm>
              <a:off x="7199991" y="3395812"/>
              <a:ext cx="21240" cy="29604"/>
            </a:xfrm>
            <a:custGeom>
              <a:rect b="b" l="l" r="r" t="t"/>
              <a:pathLst>
                <a:path extrusionOk="0" h="29604" w="21240">
                  <a:moveTo>
                    <a:pt x="12995" y="5084"/>
                  </a:moveTo>
                  <a:cubicBezTo>
                    <a:pt x="15369" y="2710"/>
                    <a:pt x="18219" y="1199"/>
                    <a:pt x="21241" y="465"/>
                  </a:cubicBezTo>
                  <a:cubicBezTo>
                    <a:pt x="15585" y="-873"/>
                    <a:pt x="9411" y="681"/>
                    <a:pt x="5051" y="5084"/>
                  </a:cubicBezTo>
                  <a:cubicBezTo>
                    <a:pt x="-1684" y="11862"/>
                    <a:pt x="-1684" y="22827"/>
                    <a:pt x="5051" y="29605"/>
                  </a:cubicBezTo>
                  <a:lnTo>
                    <a:pt x="9714" y="24942"/>
                  </a:lnTo>
                  <a:cubicBezTo>
                    <a:pt x="6519" y="18467"/>
                    <a:pt x="7642" y="10437"/>
                    <a:pt x="12995" y="50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62"/>
            <p:cNvSpPr/>
            <p:nvPr/>
          </p:nvSpPr>
          <p:spPr>
            <a:xfrm>
              <a:off x="7234960" y="3430823"/>
              <a:ext cx="34537" cy="34687"/>
            </a:xfrm>
            <a:custGeom>
              <a:rect b="b" l="l" r="r" t="t"/>
              <a:pathLst>
                <a:path extrusionOk="0" h="34687" w="34537">
                  <a:moveTo>
                    <a:pt x="29486" y="29604"/>
                  </a:moveTo>
                  <a:cubicBezTo>
                    <a:pt x="22752" y="36382"/>
                    <a:pt x="11786" y="36382"/>
                    <a:pt x="5051" y="29604"/>
                  </a:cubicBezTo>
                  <a:cubicBezTo>
                    <a:pt x="-1684" y="22826"/>
                    <a:pt x="-1684" y="11861"/>
                    <a:pt x="5051" y="5083"/>
                  </a:cubicBezTo>
                  <a:cubicBezTo>
                    <a:pt x="11786" y="-1694"/>
                    <a:pt x="22752" y="-1694"/>
                    <a:pt x="29486" y="5083"/>
                  </a:cubicBezTo>
                  <a:cubicBezTo>
                    <a:pt x="36221" y="11861"/>
                    <a:pt x="36221" y="22870"/>
                    <a:pt x="29486" y="296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62"/>
            <p:cNvSpPr/>
            <p:nvPr/>
          </p:nvSpPr>
          <p:spPr>
            <a:xfrm>
              <a:off x="7234960" y="3430823"/>
              <a:ext cx="21240" cy="34688"/>
            </a:xfrm>
            <a:custGeom>
              <a:rect b="b" l="l" r="r" t="t"/>
              <a:pathLst>
                <a:path extrusionOk="0" h="34688" w="21240">
                  <a:moveTo>
                    <a:pt x="12995" y="29605"/>
                  </a:moveTo>
                  <a:cubicBezTo>
                    <a:pt x="6260" y="22827"/>
                    <a:pt x="6260" y="11862"/>
                    <a:pt x="12995" y="5084"/>
                  </a:cubicBezTo>
                  <a:cubicBezTo>
                    <a:pt x="15369" y="2710"/>
                    <a:pt x="18219" y="1199"/>
                    <a:pt x="21241" y="465"/>
                  </a:cubicBezTo>
                  <a:cubicBezTo>
                    <a:pt x="15585" y="-873"/>
                    <a:pt x="9411" y="681"/>
                    <a:pt x="5051" y="5084"/>
                  </a:cubicBezTo>
                  <a:cubicBezTo>
                    <a:pt x="-1684" y="11862"/>
                    <a:pt x="-1684" y="22827"/>
                    <a:pt x="5051" y="29605"/>
                  </a:cubicBezTo>
                  <a:cubicBezTo>
                    <a:pt x="9454" y="34008"/>
                    <a:pt x="15628" y="35562"/>
                    <a:pt x="21241" y="34224"/>
                  </a:cubicBezTo>
                  <a:cubicBezTo>
                    <a:pt x="18219" y="33533"/>
                    <a:pt x="15326" y="31979"/>
                    <a:pt x="12995" y="29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62"/>
            <p:cNvSpPr/>
            <p:nvPr/>
          </p:nvSpPr>
          <p:spPr>
            <a:xfrm>
              <a:off x="7234917" y="3430867"/>
              <a:ext cx="29486" cy="29603"/>
            </a:xfrm>
            <a:custGeom>
              <a:rect b="b" l="l" r="r" t="t"/>
              <a:pathLst>
                <a:path extrusionOk="0" h="29603" w="29486">
                  <a:moveTo>
                    <a:pt x="5051" y="5083"/>
                  </a:moveTo>
                  <a:cubicBezTo>
                    <a:pt x="-1684" y="11861"/>
                    <a:pt x="-1684" y="22826"/>
                    <a:pt x="5051" y="29604"/>
                  </a:cubicBezTo>
                  <a:lnTo>
                    <a:pt x="29487" y="5083"/>
                  </a:lnTo>
                  <a:cubicBezTo>
                    <a:pt x="22751" y="-1694"/>
                    <a:pt x="11829" y="-1694"/>
                    <a:pt x="5051" y="5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62"/>
            <p:cNvSpPr/>
            <p:nvPr/>
          </p:nvSpPr>
          <p:spPr>
            <a:xfrm>
              <a:off x="7234960" y="3430866"/>
              <a:ext cx="21240" cy="29604"/>
            </a:xfrm>
            <a:custGeom>
              <a:rect b="b" l="l" r="r" t="t"/>
              <a:pathLst>
                <a:path extrusionOk="0" h="29604" w="21240">
                  <a:moveTo>
                    <a:pt x="12995" y="5084"/>
                  </a:moveTo>
                  <a:cubicBezTo>
                    <a:pt x="15369" y="2710"/>
                    <a:pt x="18219" y="1199"/>
                    <a:pt x="21241" y="465"/>
                  </a:cubicBezTo>
                  <a:cubicBezTo>
                    <a:pt x="15585" y="-873"/>
                    <a:pt x="9411" y="681"/>
                    <a:pt x="5051" y="5084"/>
                  </a:cubicBezTo>
                  <a:cubicBezTo>
                    <a:pt x="-1684" y="11862"/>
                    <a:pt x="-1684" y="22827"/>
                    <a:pt x="5051" y="29605"/>
                  </a:cubicBezTo>
                  <a:lnTo>
                    <a:pt x="9714" y="24942"/>
                  </a:lnTo>
                  <a:cubicBezTo>
                    <a:pt x="6519" y="18467"/>
                    <a:pt x="7642" y="10437"/>
                    <a:pt x="12995" y="50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62"/>
            <p:cNvSpPr/>
            <p:nvPr/>
          </p:nvSpPr>
          <p:spPr>
            <a:xfrm>
              <a:off x="7080448" y="3469191"/>
              <a:ext cx="300605" cy="150275"/>
            </a:xfrm>
            <a:custGeom>
              <a:rect b="b" l="l" r="r" t="t"/>
              <a:pathLst>
                <a:path extrusionOk="0" h="150275" w="300605">
                  <a:moveTo>
                    <a:pt x="283035" y="0"/>
                  </a:moveTo>
                  <a:lnTo>
                    <a:pt x="17571" y="0"/>
                  </a:lnTo>
                  <a:cubicBezTo>
                    <a:pt x="7900" y="0"/>
                    <a:pt x="0" y="7900"/>
                    <a:pt x="0" y="17570"/>
                  </a:cubicBezTo>
                  <a:lnTo>
                    <a:pt x="0" y="132705"/>
                  </a:lnTo>
                  <a:cubicBezTo>
                    <a:pt x="0" y="142375"/>
                    <a:pt x="7900" y="150275"/>
                    <a:pt x="17571" y="150275"/>
                  </a:cubicBezTo>
                  <a:lnTo>
                    <a:pt x="283035" y="150275"/>
                  </a:lnTo>
                  <a:cubicBezTo>
                    <a:pt x="292705" y="150275"/>
                    <a:pt x="300606" y="142375"/>
                    <a:pt x="300606" y="132705"/>
                  </a:cubicBezTo>
                  <a:lnTo>
                    <a:pt x="300606" y="17570"/>
                  </a:lnTo>
                  <a:cubicBezTo>
                    <a:pt x="300606" y="7900"/>
                    <a:pt x="292705" y="0"/>
                    <a:pt x="283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62"/>
            <p:cNvSpPr/>
            <p:nvPr/>
          </p:nvSpPr>
          <p:spPr>
            <a:xfrm>
              <a:off x="7080448" y="3469191"/>
              <a:ext cx="36177" cy="150275"/>
            </a:xfrm>
            <a:custGeom>
              <a:rect b="b" l="l" r="r" t="t"/>
              <a:pathLst>
                <a:path extrusionOk="0" h="150275" w="36177">
                  <a:moveTo>
                    <a:pt x="18391" y="132705"/>
                  </a:moveTo>
                  <a:lnTo>
                    <a:pt x="18391" y="17613"/>
                  </a:lnTo>
                  <a:cubicBezTo>
                    <a:pt x="18391" y="7943"/>
                    <a:pt x="26378" y="0"/>
                    <a:pt x="36178" y="0"/>
                  </a:cubicBezTo>
                  <a:lnTo>
                    <a:pt x="17571" y="0"/>
                  </a:lnTo>
                  <a:cubicBezTo>
                    <a:pt x="7900" y="0"/>
                    <a:pt x="0" y="7900"/>
                    <a:pt x="0" y="17570"/>
                  </a:cubicBezTo>
                  <a:lnTo>
                    <a:pt x="0" y="132705"/>
                  </a:lnTo>
                  <a:cubicBezTo>
                    <a:pt x="0" y="142375"/>
                    <a:pt x="7900" y="150275"/>
                    <a:pt x="17571" y="150275"/>
                  </a:cubicBezTo>
                  <a:lnTo>
                    <a:pt x="36178" y="150275"/>
                  </a:lnTo>
                  <a:cubicBezTo>
                    <a:pt x="26421" y="150318"/>
                    <a:pt x="18391" y="142375"/>
                    <a:pt x="18391" y="132705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62"/>
            <p:cNvSpPr/>
            <p:nvPr/>
          </p:nvSpPr>
          <p:spPr>
            <a:xfrm>
              <a:off x="7114640" y="3499496"/>
              <a:ext cx="34537" cy="34536"/>
            </a:xfrm>
            <a:custGeom>
              <a:rect b="b" l="l" r="r" t="t"/>
              <a:pathLst>
                <a:path extrusionOk="0" h="34536" w="34537">
                  <a:moveTo>
                    <a:pt x="34538" y="17268"/>
                  </a:moveTo>
                  <a:cubicBezTo>
                    <a:pt x="34538" y="26809"/>
                    <a:pt x="26810" y="34536"/>
                    <a:pt x="17269" y="34536"/>
                  </a:cubicBezTo>
                  <a:cubicBezTo>
                    <a:pt x="7728" y="34536"/>
                    <a:pt x="0" y="26809"/>
                    <a:pt x="0" y="17268"/>
                  </a:cubicBezTo>
                  <a:cubicBezTo>
                    <a:pt x="0" y="7728"/>
                    <a:pt x="7728" y="0"/>
                    <a:pt x="17269" y="0"/>
                  </a:cubicBezTo>
                  <a:cubicBezTo>
                    <a:pt x="26810" y="0"/>
                    <a:pt x="34538" y="7728"/>
                    <a:pt x="34538" y="1726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62"/>
            <p:cNvSpPr/>
            <p:nvPr/>
          </p:nvSpPr>
          <p:spPr>
            <a:xfrm>
              <a:off x="7114856" y="3499453"/>
              <a:ext cx="17268" cy="34579"/>
            </a:xfrm>
            <a:custGeom>
              <a:rect b="b" l="l" r="r" t="t"/>
              <a:pathLst>
                <a:path extrusionOk="0" h="34579" w="17268">
                  <a:moveTo>
                    <a:pt x="0" y="17311"/>
                  </a:moveTo>
                  <a:cubicBezTo>
                    <a:pt x="0" y="26852"/>
                    <a:pt x="7728" y="34579"/>
                    <a:pt x="17269" y="34579"/>
                  </a:cubicBezTo>
                  <a:lnTo>
                    <a:pt x="17269" y="0"/>
                  </a:lnTo>
                  <a:cubicBezTo>
                    <a:pt x="7728" y="43"/>
                    <a:pt x="0" y="7771"/>
                    <a:pt x="0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62"/>
            <p:cNvSpPr/>
            <p:nvPr/>
          </p:nvSpPr>
          <p:spPr>
            <a:xfrm>
              <a:off x="7114856" y="3499453"/>
              <a:ext cx="17268" cy="34536"/>
            </a:xfrm>
            <a:custGeom>
              <a:rect b="b" l="l" r="r" t="t"/>
              <a:pathLst>
                <a:path extrusionOk="0" h="34536" w="17268">
                  <a:moveTo>
                    <a:pt x="7944" y="17311"/>
                  </a:moveTo>
                  <a:cubicBezTo>
                    <a:pt x="7944" y="10102"/>
                    <a:pt x="11656" y="3756"/>
                    <a:pt x="17269" y="86"/>
                  </a:cubicBezTo>
                  <a:lnTo>
                    <a:pt x="17269" y="0"/>
                  </a:lnTo>
                  <a:cubicBezTo>
                    <a:pt x="7728" y="0"/>
                    <a:pt x="0" y="7727"/>
                    <a:pt x="0" y="17268"/>
                  </a:cubicBezTo>
                  <a:cubicBezTo>
                    <a:pt x="0" y="26808"/>
                    <a:pt x="7728" y="34536"/>
                    <a:pt x="17269" y="34536"/>
                  </a:cubicBezTo>
                  <a:lnTo>
                    <a:pt x="17269" y="34450"/>
                  </a:lnTo>
                  <a:cubicBezTo>
                    <a:pt x="11656" y="30867"/>
                    <a:pt x="7944" y="24521"/>
                    <a:pt x="7944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62"/>
            <p:cNvSpPr/>
            <p:nvPr/>
          </p:nvSpPr>
          <p:spPr>
            <a:xfrm>
              <a:off x="7114640" y="3555185"/>
              <a:ext cx="34537" cy="34536"/>
            </a:xfrm>
            <a:custGeom>
              <a:rect b="b" l="l" r="r" t="t"/>
              <a:pathLst>
                <a:path extrusionOk="0" h="34536" w="34537">
                  <a:moveTo>
                    <a:pt x="34538" y="17268"/>
                  </a:moveTo>
                  <a:cubicBezTo>
                    <a:pt x="34538" y="26809"/>
                    <a:pt x="26810" y="34536"/>
                    <a:pt x="17269" y="34536"/>
                  </a:cubicBezTo>
                  <a:cubicBezTo>
                    <a:pt x="7728" y="34536"/>
                    <a:pt x="0" y="26809"/>
                    <a:pt x="0" y="17268"/>
                  </a:cubicBezTo>
                  <a:cubicBezTo>
                    <a:pt x="0" y="7728"/>
                    <a:pt x="7728" y="0"/>
                    <a:pt x="17269" y="0"/>
                  </a:cubicBezTo>
                  <a:cubicBezTo>
                    <a:pt x="26810" y="-43"/>
                    <a:pt x="34538" y="7728"/>
                    <a:pt x="34538" y="1726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62"/>
            <p:cNvSpPr/>
            <p:nvPr/>
          </p:nvSpPr>
          <p:spPr>
            <a:xfrm>
              <a:off x="7114856" y="3555143"/>
              <a:ext cx="17268" cy="34579"/>
            </a:xfrm>
            <a:custGeom>
              <a:rect b="b" l="l" r="r" t="t"/>
              <a:pathLst>
                <a:path extrusionOk="0" h="34579" w="17268">
                  <a:moveTo>
                    <a:pt x="0" y="17311"/>
                  </a:moveTo>
                  <a:cubicBezTo>
                    <a:pt x="0" y="26852"/>
                    <a:pt x="7728" y="34579"/>
                    <a:pt x="17269" y="34579"/>
                  </a:cubicBezTo>
                  <a:lnTo>
                    <a:pt x="17269" y="0"/>
                  </a:lnTo>
                  <a:cubicBezTo>
                    <a:pt x="7728" y="0"/>
                    <a:pt x="0" y="7771"/>
                    <a:pt x="0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62"/>
            <p:cNvSpPr/>
            <p:nvPr/>
          </p:nvSpPr>
          <p:spPr>
            <a:xfrm>
              <a:off x="7114856" y="3555143"/>
              <a:ext cx="17268" cy="34536"/>
            </a:xfrm>
            <a:custGeom>
              <a:rect b="b" l="l" r="r" t="t"/>
              <a:pathLst>
                <a:path extrusionOk="0" h="34536" w="17268">
                  <a:moveTo>
                    <a:pt x="7944" y="17311"/>
                  </a:moveTo>
                  <a:cubicBezTo>
                    <a:pt x="7944" y="10102"/>
                    <a:pt x="11656" y="3756"/>
                    <a:pt x="17269" y="86"/>
                  </a:cubicBezTo>
                  <a:lnTo>
                    <a:pt x="17269" y="0"/>
                  </a:lnTo>
                  <a:cubicBezTo>
                    <a:pt x="7728" y="0"/>
                    <a:pt x="0" y="7727"/>
                    <a:pt x="0" y="17268"/>
                  </a:cubicBezTo>
                  <a:cubicBezTo>
                    <a:pt x="0" y="26808"/>
                    <a:pt x="7728" y="34536"/>
                    <a:pt x="17269" y="34536"/>
                  </a:cubicBezTo>
                  <a:lnTo>
                    <a:pt x="17269" y="34493"/>
                  </a:lnTo>
                  <a:cubicBezTo>
                    <a:pt x="11656" y="30867"/>
                    <a:pt x="7944" y="24521"/>
                    <a:pt x="7944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62"/>
            <p:cNvSpPr/>
            <p:nvPr/>
          </p:nvSpPr>
          <p:spPr>
            <a:xfrm>
              <a:off x="7164072" y="3499496"/>
              <a:ext cx="34537" cy="34536"/>
            </a:xfrm>
            <a:custGeom>
              <a:rect b="b" l="l" r="r" t="t"/>
              <a:pathLst>
                <a:path extrusionOk="0" h="34536" w="34537">
                  <a:moveTo>
                    <a:pt x="34538" y="17268"/>
                  </a:moveTo>
                  <a:cubicBezTo>
                    <a:pt x="34538" y="26809"/>
                    <a:pt x="26810" y="34536"/>
                    <a:pt x="17269" y="34536"/>
                  </a:cubicBezTo>
                  <a:cubicBezTo>
                    <a:pt x="7728" y="34536"/>
                    <a:pt x="0" y="26809"/>
                    <a:pt x="0" y="17268"/>
                  </a:cubicBezTo>
                  <a:cubicBezTo>
                    <a:pt x="0" y="7728"/>
                    <a:pt x="7728" y="0"/>
                    <a:pt x="17269" y="0"/>
                  </a:cubicBezTo>
                  <a:cubicBezTo>
                    <a:pt x="26810" y="0"/>
                    <a:pt x="34538" y="7728"/>
                    <a:pt x="34538" y="1726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62"/>
            <p:cNvSpPr/>
            <p:nvPr/>
          </p:nvSpPr>
          <p:spPr>
            <a:xfrm>
              <a:off x="7164158" y="3499453"/>
              <a:ext cx="17268" cy="34579"/>
            </a:xfrm>
            <a:custGeom>
              <a:rect b="b" l="l" r="r" t="t"/>
              <a:pathLst>
                <a:path extrusionOk="0" h="34579" w="17268">
                  <a:moveTo>
                    <a:pt x="0" y="17311"/>
                  </a:moveTo>
                  <a:cubicBezTo>
                    <a:pt x="0" y="26852"/>
                    <a:pt x="7728" y="34579"/>
                    <a:pt x="17269" y="34579"/>
                  </a:cubicBezTo>
                  <a:lnTo>
                    <a:pt x="17269" y="0"/>
                  </a:lnTo>
                  <a:cubicBezTo>
                    <a:pt x="7728" y="43"/>
                    <a:pt x="0" y="7771"/>
                    <a:pt x="0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62"/>
            <p:cNvSpPr/>
            <p:nvPr/>
          </p:nvSpPr>
          <p:spPr>
            <a:xfrm>
              <a:off x="7164158" y="3499453"/>
              <a:ext cx="17268" cy="34536"/>
            </a:xfrm>
            <a:custGeom>
              <a:rect b="b" l="l" r="r" t="t"/>
              <a:pathLst>
                <a:path extrusionOk="0" h="34536" w="17268">
                  <a:moveTo>
                    <a:pt x="7943" y="17311"/>
                  </a:moveTo>
                  <a:cubicBezTo>
                    <a:pt x="7943" y="10102"/>
                    <a:pt x="11656" y="3756"/>
                    <a:pt x="17269" y="86"/>
                  </a:cubicBezTo>
                  <a:lnTo>
                    <a:pt x="17269" y="0"/>
                  </a:lnTo>
                  <a:cubicBezTo>
                    <a:pt x="7728" y="0"/>
                    <a:pt x="0" y="7727"/>
                    <a:pt x="0" y="17268"/>
                  </a:cubicBezTo>
                  <a:cubicBezTo>
                    <a:pt x="0" y="26808"/>
                    <a:pt x="7728" y="34536"/>
                    <a:pt x="17269" y="34536"/>
                  </a:cubicBezTo>
                  <a:lnTo>
                    <a:pt x="17269" y="34450"/>
                  </a:lnTo>
                  <a:cubicBezTo>
                    <a:pt x="11656" y="30867"/>
                    <a:pt x="7943" y="24521"/>
                    <a:pt x="7943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62"/>
            <p:cNvSpPr/>
            <p:nvPr/>
          </p:nvSpPr>
          <p:spPr>
            <a:xfrm>
              <a:off x="7164072" y="3555185"/>
              <a:ext cx="34537" cy="34536"/>
            </a:xfrm>
            <a:custGeom>
              <a:rect b="b" l="l" r="r" t="t"/>
              <a:pathLst>
                <a:path extrusionOk="0" h="34536" w="34537">
                  <a:moveTo>
                    <a:pt x="34538" y="17268"/>
                  </a:moveTo>
                  <a:cubicBezTo>
                    <a:pt x="34538" y="26809"/>
                    <a:pt x="26810" y="34536"/>
                    <a:pt x="17269" y="34536"/>
                  </a:cubicBezTo>
                  <a:cubicBezTo>
                    <a:pt x="7728" y="34536"/>
                    <a:pt x="0" y="26809"/>
                    <a:pt x="0" y="17268"/>
                  </a:cubicBezTo>
                  <a:cubicBezTo>
                    <a:pt x="0" y="7728"/>
                    <a:pt x="7728" y="0"/>
                    <a:pt x="17269" y="0"/>
                  </a:cubicBezTo>
                  <a:cubicBezTo>
                    <a:pt x="26810" y="-43"/>
                    <a:pt x="34538" y="7728"/>
                    <a:pt x="34538" y="1726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62"/>
            <p:cNvSpPr/>
            <p:nvPr/>
          </p:nvSpPr>
          <p:spPr>
            <a:xfrm>
              <a:off x="7164158" y="3555143"/>
              <a:ext cx="17268" cy="34579"/>
            </a:xfrm>
            <a:custGeom>
              <a:rect b="b" l="l" r="r" t="t"/>
              <a:pathLst>
                <a:path extrusionOk="0" h="34579" w="17268">
                  <a:moveTo>
                    <a:pt x="0" y="17311"/>
                  </a:moveTo>
                  <a:cubicBezTo>
                    <a:pt x="0" y="26852"/>
                    <a:pt x="7728" y="34579"/>
                    <a:pt x="17269" y="34579"/>
                  </a:cubicBezTo>
                  <a:lnTo>
                    <a:pt x="17269" y="0"/>
                  </a:lnTo>
                  <a:cubicBezTo>
                    <a:pt x="7728" y="0"/>
                    <a:pt x="0" y="7771"/>
                    <a:pt x="0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62"/>
            <p:cNvSpPr/>
            <p:nvPr/>
          </p:nvSpPr>
          <p:spPr>
            <a:xfrm>
              <a:off x="7164158" y="3555143"/>
              <a:ext cx="17268" cy="34536"/>
            </a:xfrm>
            <a:custGeom>
              <a:rect b="b" l="l" r="r" t="t"/>
              <a:pathLst>
                <a:path extrusionOk="0" h="34536" w="17268">
                  <a:moveTo>
                    <a:pt x="7943" y="17311"/>
                  </a:moveTo>
                  <a:cubicBezTo>
                    <a:pt x="7943" y="10102"/>
                    <a:pt x="11656" y="3756"/>
                    <a:pt x="17269" y="86"/>
                  </a:cubicBezTo>
                  <a:lnTo>
                    <a:pt x="17269" y="0"/>
                  </a:lnTo>
                  <a:cubicBezTo>
                    <a:pt x="7728" y="0"/>
                    <a:pt x="0" y="7727"/>
                    <a:pt x="0" y="17268"/>
                  </a:cubicBezTo>
                  <a:cubicBezTo>
                    <a:pt x="0" y="26808"/>
                    <a:pt x="7728" y="34536"/>
                    <a:pt x="17269" y="34536"/>
                  </a:cubicBezTo>
                  <a:lnTo>
                    <a:pt x="17269" y="34493"/>
                  </a:lnTo>
                  <a:cubicBezTo>
                    <a:pt x="11656" y="30867"/>
                    <a:pt x="7943" y="24521"/>
                    <a:pt x="7943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62"/>
            <p:cNvSpPr/>
            <p:nvPr/>
          </p:nvSpPr>
          <p:spPr>
            <a:xfrm>
              <a:off x="7213547" y="3499496"/>
              <a:ext cx="34537" cy="34536"/>
            </a:xfrm>
            <a:custGeom>
              <a:rect b="b" l="l" r="r" t="t"/>
              <a:pathLst>
                <a:path extrusionOk="0" h="34536" w="34537">
                  <a:moveTo>
                    <a:pt x="34538" y="17268"/>
                  </a:moveTo>
                  <a:cubicBezTo>
                    <a:pt x="34538" y="26809"/>
                    <a:pt x="26810" y="34536"/>
                    <a:pt x="17269" y="34536"/>
                  </a:cubicBezTo>
                  <a:cubicBezTo>
                    <a:pt x="7728" y="34536"/>
                    <a:pt x="0" y="26809"/>
                    <a:pt x="0" y="17268"/>
                  </a:cubicBezTo>
                  <a:cubicBezTo>
                    <a:pt x="0" y="7728"/>
                    <a:pt x="7728" y="0"/>
                    <a:pt x="17269" y="0"/>
                  </a:cubicBezTo>
                  <a:cubicBezTo>
                    <a:pt x="26810" y="0"/>
                    <a:pt x="34538" y="7728"/>
                    <a:pt x="34538" y="1726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62"/>
            <p:cNvSpPr/>
            <p:nvPr/>
          </p:nvSpPr>
          <p:spPr>
            <a:xfrm>
              <a:off x="7213461" y="3499453"/>
              <a:ext cx="17268" cy="34579"/>
            </a:xfrm>
            <a:custGeom>
              <a:rect b="b" l="l" r="r" t="t"/>
              <a:pathLst>
                <a:path extrusionOk="0" h="34579" w="17268">
                  <a:moveTo>
                    <a:pt x="0" y="17311"/>
                  </a:moveTo>
                  <a:cubicBezTo>
                    <a:pt x="0" y="26852"/>
                    <a:pt x="7728" y="34579"/>
                    <a:pt x="17269" y="34579"/>
                  </a:cubicBezTo>
                  <a:lnTo>
                    <a:pt x="17269" y="0"/>
                  </a:lnTo>
                  <a:cubicBezTo>
                    <a:pt x="7728" y="43"/>
                    <a:pt x="0" y="7771"/>
                    <a:pt x="0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62"/>
            <p:cNvSpPr/>
            <p:nvPr/>
          </p:nvSpPr>
          <p:spPr>
            <a:xfrm>
              <a:off x="7213504" y="3499453"/>
              <a:ext cx="17268" cy="34536"/>
            </a:xfrm>
            <a:custGeom>
              <a:rect b="b" l="l" r="r" t="t"/>
              <a:pathLst>
                <a:path extrusionOk="0" h="34536" w="17268">
                  <a:moveTo>
                    <a:pt x="7944" y="17311"/>
                  </a:moveTo>
                  <a:cubicBezTo>
                    <a:pt x="7944" y="10102"/>
                    <a:pt x="11656" y="3756"/>
                    <a:pt x="17269" y="86"/>
                  </a:cubicBezTo>
                  <a:lnTo>
                    <a:pt x="17269" y="0"/>
                  </a:lnTo>
                  <a:cubicBezTo>
                    <a:pt x="7728" y="0"/>
                    <a:pt x="0" y="7727"/>
                    <a:pt x="0" y="17268"/>
                  </a:cubicBezTo>
                  <a:cubicBezTo>
                    <a:pt x="0" y="26808"/>
                    <a:pt x="7728" y="34536"/>
                    <a:pt x="17269" y="34536"/>
                  </a:cubicBezTo>
                  <a:lnTo>
                    <a:pt x="17269" y="34450"/>
                  </a:lnTo>
                  <a:cubicBezTo>
                    <a:pt x="11613" y="30867"/>
                    <a:pt x="7944" y="24521"/>
                    <a:pt x="7944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62"/>
            <p:cNvSpPr/>
            <p:nvPr/>
          </p:nvSpPr>
          <p:spPr>
            <a:xfrm>
              <a:off x="7213547" y="3555186"/>
              <a:ext cx="34537" cy="34536"/>
            </a:xfrm>
            <a:custGeom>
              <a:rect b="b" l="l" r="r" t="t"/>
              <a:pathLst>
                <a:path extrusionOk="0" h="34536" w="34537">
                  <a:moveTo>
                    <a:pt x="34538" y="17268"/>
                  </a:moveTo>
                  <a:cubicBezTo>
                    <a:pt x="34538" y="26809"/>
                    <a:pt x="26810" y="34536"/>
                    <a:pt x="17269" y="34536"/>
                  </a:cubicBezTo>
                  <a:cubicBezTo>
                    <a:pt x="7728" y="34536"/>
                    <a:pt x="0" y="26809"/>
                    <a:pt x="0" y="17268"/>
                  </a:cubicBezTo>
                  <a:cubicBezTo>
                    <a:pt x="0" y="7728"/>
                    <a:pt x="7728" y="0"/>
                    <a:pt x="17269" y="0"/>
                  </a:cubicBezTo>
                  <a:cubicBezTo>
                    <a:pt x="26810" y="0"/>
                    <a:pt x="34538" y="7728"/>
                    <a:pt x="34538" y="1726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62"/>
            <p:cNvSpPr/>
            <p:nvPr/>
          </p:nvSpPr>
          <p:spPr>
            <a:xfrm>
              <a:off x="7213461" y="3555143"/>
              <a:ext cx="17268" cy="34579"/>
            </a:xfrm>
            <a:custGeom>
              <a:rect b="b" l="l" r="r" t="t"/>
              <a:pathLst>
                <a:path extrusionOk="0" h="34579" w="17268">
                  <a:moveTo>
                    <a:pt x="0" y="17311"/>
                  </a:moveTo>
                  <a:cubicBezTo>
                    <a:pt x="0" y="26852"/>
                    <a:pt x="7728" y="34579"/>
                    <a:pt x="17269" y="34579"/>
                  </a:cubicBezTo>
                  <a:lnTo>
                    <a:pt x="17269" y="0"/>
                  </a:lnTo>
                  <a:cubicBezTo>
                    <a:pt x="7728" y="0"/>
                    <a:pt x="0" y="7771"/>
                    <a:pt x="0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62"/>
            <p:cNvSpPr/>
            <p:nvPr/>
          </p:nvSpPr>
          <p:spPr>
            <a:xfrm>
              <a:off x="7213504" y="3555143"/>
              <a:ext cx="17268" cy="34536"/>
            </a:xfrm>
            <a:custGeom>
              <a:rect b="b" l="l" r="r" t="t"/>
              <a:pathLst>
                <a:path extrusionOk="0" h="34536" w="17268">
                  <a:moveTo>
                    <a:pt x="7944" y="17311"/>
                  </a:moveTo>
                  <a:cubicBezTo>
                    <a:pt x="7944" y="10102"/>
                    <a:pt x="11656" y="3756"/>
                    <a:pt x="17269" y="86"/>
                  </a:cubicBezTo>
                  <a:lnTo>
                    <a:pt x="17269" y="0"/>
                  </a:lnTo>
                  <a:cubicBezTo>
                    <a:pt x="7728" y="0"/>
                    <a:pt x="0" y="7727"/>
                    <a:pt x="0" y="17268"/>
                  </a:cubicBezTo>
                  <a:cubicBezTo>
                    <a:pt x="0" y="26808"/>
                    <a:pt x="7728" y="34536"/>
                    <a:pt x="17269" y="34536"/>
                  </a:cubicBezTo>
                  <a:lnTo>
                    <a:pt x="17269" y="34493"/>
                  </a:lnTo>
                  <a:cubicBezTo>
                    <a:pt x="11613" y="30867"/>
                    <a:pt x="7944" y="24521"/>
                    <a:pt x="7944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62"/>
            <p:cNvSpPr/>
            <p:nvPr/>
          </p:nvSpPr>
          <p:spPr>
            <a:xfrm>
              <a:off x="7262978" y="3499496"/>
              <a:ext cx="34537" cy="34536"/>
            </a:xfrm>
            <a:custGeom>
              <a:rect b="b" l="l" r="r" t="t"/>
              <a:pathLst>
                <a:path extrusionOk="0" h="34536" w="34537">
                  <a:moveTo>
                    <a:pt x="34538" y="17268"/>
                  </a:moveTo>
                  <a:cubicBezTo>
                    <a:pt x="34538" y="26809"/>
                    <a:pt x="26810" y="34536"/>
                    <a:pt x="17269" y="34536"/>
                  </a:cubicBezTo>
                  <a:cubicBezTo>
                    <a:pt x="7728" y="34536"/>
                    <a:pt x="0" y="26809"/>
                    <a:pt x="0" y="17268"/>
                  </a:cubicBezTo>
                  <a:cubicBezTo>
                    <a:pt x="0" y="7728"/>
                    <a:pt x="7728" y="0"/>
                    <a:pt x="17269" y="0"/>
                  </a:cubicBezTo>
                  <a:cubicBezTo>
                    <a:pt x="26810" y="0"/>
                    <a:pt x="34538" y="7728"/>
                    <a:pt x="34538" y="1726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62"/>
            <p:cNvSpPr/>
            <p:nvPr/>
          </p:nvSpPr>
          <p:spPr>
            <a:xfrm>
              <a:off x="7262763" y="3499453"/>
              <a:ext cx="17268" cy="34579"/>
            </a:xfrm>
            <a:custGeom>
              <a:rect b="b" l="l" r="r" t="t"/>
              <a:pathLst>
                <a:path extrusionOk="0" h="34579" w="17268">
                  <a:moveTo>
                    <a:pt x="0" y="17311"/>
                  </a:moveTo>
                  <a:cubicBezTo>
                    <a:pt x="0" y="26852"/>
                    <a:pt x="7728" y="34579"/>
                    <a:pt x="17269" y="34579"/>
                  </a:cubicBezTo>
                  <a:lnTo>
                    <a:pt x="17269" y="0"/>
                  </a:lnTo>
                  <a:cubicBezTo>
                    <a:pt x="7728" y="43"/>
                    <a:pt x="0" y="7771"/>
                    <a:pt x="0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62"/>
            <p:cNvSpPr/>
            <p:nvPr/>
          </p:nvSpPr>
          <p:spPr>
            <a:xfrm>
              <a:off x="7262806" y="3499453"/>
              <a:ext cx="17268" cy="34536"/>
            </a:xfrm>
            <a:custGeom>
              <a:rect b="b" l="l" r="r" t="t"/>
              <a:pathLst>
                <a:path extrusionOk="0" h="34536" w="17268">
                  <a:moveTo>
                    <a:pt x="7943" y="17311"/>
                  </a:moveTo>
                  <a:cubicBezTo>
                    <a:pt x="7943" y="10102"/>
                    <a:pt x="11656" y="3756"/>
                    <a:pt x="17269" y="86"/>
                  </a:cubicBezTo>
                  <a:lnTo>
                    <a:pt x="17269" y="0"/>
                  </a:lnTo>
                  <a:cubicBezTo>
                    <a:pt x="7728" y="0"/>
                    <a:pt x="0" y="7727"/>
                    <a:pt x="0" y="17268"/>
                  </a:cubicBezTo>
                  <a:cubicBezTo>
                    <a:pt x="0" y="26808"/>
                    <a:pt x="7728" y="34536"/>
                    <a:pt x="17269" y="34536"/>
                  </a:cubicBezTo>
                  <a:lnTo>
                    <a:pt x="17269" y="34450"/>
                  </a:lnTo>
                  <a:cubicBezTo>
                    <a:pt x="11656" y="30867"/>
                    <a:pt x="7943" y="24521"/>
                    <a:pt x="7943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62"/>
            <p:cNvSpPr/>
            <p:nvPr/>
          </p:nvSpPr>
          <p:spPr>
            <a:xfrm>
              <a:off x="7262978" y="3555185"/>
              <a:ext cx="34537" cy="34536"/>
            </a:xfrm>
            <a:custGeom>
              <a:rect b="b" l="l" r="r" t="t"/>
              <a:pathLst>
                <a:path extrusionOk="0" h="34536" w="34537">
                  <a:moveTo>
                    <a:pt x="34538" y="17268"/>
                  </a:moveTo>
                  <a:cubicBezTo>
                    <a:pt x="34538" y="26809"/>
                    <a:pt x="26810" y="34536"/>
                    <a:pt x="17269" y="34536"/>
                  </a:cubicBezTo>
                  <a:cubicBezTo>
                    <a:pt x="7728" y="34536"/>
                    <a:pt x="0" y="26809"/>
                    <a:pt x="0" y="17268"/>
                  </a:cubicBezTo>
                  <a:cubicBezTo>
                    <a:pt x="0" y="7728"/>
                    <a:pt x="7728" y="0"/>
                    <a:pt x="17269" y="0"/>
                  </a:cubicBezTo>
                  <a:cubicBezTo>
                    <a:pt x="26810" y="-43"/>
                    <a:pt x="34538" y="7728"/>
                    <a:pt x="34538" y="1726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62"/>
            <p:cNvSpPr/>
            <p:nvPr/>
          </p:nvSpPr>
          <p:spPr>
            <a:xfrm>
              <a:off x="7262763" y="3555143"/>
              <a:ext cx="17268" cy="34579"/>
            </a:xfrm>
            <a:custGeom>
              <a:rect b="b" l="l" r="r" t="t"/>
              <a:pathLst>
                <a:path extrusionOk="0" h="34579" w="17268">
                  <a:moveTo>
                    <a:pt x="0" y="17311"/>
                  </a:moveTo>
                  <a:cubicBezTo>
                    <a:pt x="0" y="26852"/>
                    <a:pt x="7728" y="34579"/>
                    <a:pt x="17269" y="34579"/>
                  </a:cubicBezTo>
                  <a:lnTo>
                    <a:pt x="17269" y="0"/>
                  </a:lnTo>
                  <a:cubicBezTo>
                    <a:pt x="7728" y="0"/>
                    <a:pt x="0" y="7771"/>
                    <a:pt x="0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62"/>
            <p:cNvSpPr/>
            <p:nvPr/>
          </p:nvSpPr>
          <p:spPr>
            <a:xfrm>
              <a:off x="7262806" y="3555143"/>
              <a:ext cx="17268" cy="34536"/>
            </a:xfrm>
            <a:custGeom>
              <a:rect b="b" l="l" r="r" t="t"/>
              <a:pathLst>
                <a:path extrusionOk="0" h="34536" w="17268">
                  <a:moveTo>
                    <a:pt x="7943" y="17311"/>
                  </a:moveTo>
                  <a:cubicBezTo>
                    <a:pt x="7943" y="10102"/>
                    <a:pt x="11656" y="3756"/>
                    <a:pt x="17269" y="86"/>
                  </a:cubicBezTo>
                  <a:lnTo>
                    <a:pt x="17269" y="0"/>
                  </a:lnTo>
                  <a:cubicBezTo>
                    <a:pt x="7728" y="0"/>
                    <a:pt x="0" y="7727"/>
                    <a:pt x="0" y="17268"/>
                  </a:cubicBezTo>
                  <a:cubicBezTo>
                    <a:pt x="0" y="26808"/>
                    <a:pt x="7728" y="34536"/>
                    <a:pt x="17269" y="34536"/>
                  </a:cubicBezTo>
                  <a:lnTo>
                    <a:pt x="17269" y="34493"/>
                  </a:lnTo>
                  <a:cubicBezTo>
                    <a:pt x="11656" y="30867"/>
                    <a:pt x="7943" y="24521"/>
                    <a:pt x="7943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62"/>
            <p:cNvSpPr/>
            <p:nvPr/>
          </p:nvSpPr>
          <p:spPr>
            <a:xfrm>
              <a:off x="7312410" y="3499496"/>
              <a:ext cx="34537" cy="34536"/>
            </a:xfrm>
            <a:custGeom>
              <a:rect b="b" l="l" r="r" t="t"/>
              <a:pathLst>
                <a:path extrusionOk="0" h="34536" w="34537">
                  <a:moveTo>
                    <a:pt x="34538" y="17268"/>
                  </a:moveTo>
                  <a:cubicBezTo>
                    <a:pt x="34538" y="26809"/>
                    <a:pt x="26810" y="34536"/>
                    <a:pt x="17269" y="34536"/>
                  </a:cubicBezTo>
                  <a:cubicBezTo>
                    <a:pt x="7728" y="34536"/>
                    <a:pt x="0" y="26809"/>
                    <a:pt x="0" y="17268"/>
                  </a:cubicBezTo>
                  <a:cubicBezTo>
                    <a:pt x="0" y="7728"/>
                    <a:pt x="7728" y="0"/>
                    <a:pt x="17269" y="0"/>
                  </a:cubicBezTo>
                  <a:cubicBezTo>
                    <a:pt x="26810" y="0"/>
                    <a:pt x="34538" y="7728"/>
                    <a:pt x="34538" y="1726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62"/>
            <p:cNvSpPr/>
            <p:nvPr/>
          </p:nvSpPr>
          <p:spPr>
            <a:xfrm>
              <a:off x="7312669" y="3499453"/>
              <a:ext cx="17268" cy="34579"/>
            </a:xfrm>
            <a:custGeom>
              <a:rect b="b" l="l" r="r" t="t"/>
              <a:pathLst>
                <a:path extrusionOk="0" h="34579" w="17268">
                  <a:moveTo>
                    <a:pt x="0" y="17311"/>
                  </a:moveTo>
                  <a:cubicBezTo>
                    <a:pt x="0" y="26852"/>
                    <a:pt x="7728" y="34579"/>
                    <a:pt x="17269" y="34579"/>
                  </a:cubicBezTo>
                  <a:lnTo>
                    <a:pt x="17269" y="0"/>
                  </a:lnTo>
                  <a:cubicBezTo>
                    <a:pt x="7728" y="43"/>
                    <a:pt x="0" y="7771"/>
                    <a:pt x="0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62"/>
            <p:cNvSpPr/>
            <p:nvPr/>
          </p:nvSpPr>
          <p:spPr>
            <a:xfrm>
              <a:off x="7312712" y="3499453"/>
              <a:ext cx="17268" cy="34536"/>
            </a:xfrm>
            <a:custGeom>
              <a:rect b="b" l="l" r="r" t="t"/>
              <a:pathLst>
                <a:path extrusionOk="0" h="34536" w="17268">
                  <a:moveTo>
                    <a:pt x="7944" y="17311"/>
                  </a:moveTo>
                  <a:cubicBezTo>
                    <a:pt x="7944" y="10102"/>
                    <a:pt x="11656" y="3756"/>
                    <a:pt x="17269" y="86"/>
                  </a:cubicBezTo>
                  <a:lnTo>
                    <a:pt x="17269" y="0"/>
                  </a:lnTo>
                  <a:cubicBezTo>
                    <a:pt x="7728" y="0"/>
                    <a:pt x="0" y="7727"/>
                    <a:pt x="0" y="17268"/>
                  </a:cubicBezTo>
                  <a:cubicBezTo>
                    <a:pt x="0" y="26808"/>
                    <a:pt x="7728" y="34536"/>
                    <a:pt x="17269" y="34536"/>
                  </a:cubicBezTo>
                  <a:lnTo>
                    <a:pt x="17269" y="34450"/>
                  </a:lnTo>
                  <a:cubicBezTo>
                    <a:pt x="11656" y="30867"/>
                    <a:pt x="7944" y="24521"/>
                    <a:pt x="7944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62"/>
            <p:cNvSpPr/>
            <p:nvPr/>
          </p:nvSpPr>
          <p:spPr>
            <a:xfrm>
              <a:off x="7312410" y="3555185"/>
              <a:ext cx="34537" cy="34536"/>
            </a:xfrm>
            <a:custGeom>
              <a:rect b="b" l="l" r="r" t="t"/>
              <a:pathLst>
                <a:path extrusionOk="0" h="34536" w="34537">
                  <a:moveTo>
                    <a:pt x="34538" y="17268"/>
                  </a:moveTo>
                  <a:cubicBezTo>
                    <a:pt x="34538" y="26809"/>
                    <a:pt x="26810" y="34536"/>
                    <a:pt x="17269" y="34536"/>
                  </a:cubicBezTo>
                  <a:cubicBezTo>
                    <a:pt x="7728" y="34536"/>
                    <a:pt x="0" y="26809"/>
                    <a:pt x="0" y="17268"/>
                  </a:cubicBezTo>
                  <a:cubicBezTo>
                    <a:pt x="0" y="7728"/>
                    <a:pt x="7728" y="0"/>
                    <a:pt x="17269" y="0"/>
                  </a:cubicBezTo>
                  <a:cubicBezTo>
                    <a:pt x="26810" y="-43"/>
                    <a:pt x="34538" y="7728"/>
                    <a:pt x="34538" y="1726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62"/>
            <p:cNvSpPr/>
            <p:nvPr/>
          </p:nvSpPr>
          <p:spPr>
            <a:xfrm>
              <a:off x="7312669" y="3555143"/>
              <a:ext cx="17268" cy="34579"/>
            </a:xfrm>
            <a:custGeom>
              <a:rect b="b" l="l" r="r" t="t"/>
              <a:pathLst>
                <a:path extrusionOk="0" h="34579" w="17268">
                  <a:moveTo>
                    <a:pt x="0" y="17311"/>
                  </a:moveTo>
                  <a:cubicBezTo>
                    <a:pt x="0" y="26852"/>
                    <a:pt x="7728" y="34579"/>
                    <a:pt x="17269" y="34579"/>
                  </a:cubicBezTo>
                  <a:lnTo>
                    <a:pt x="17269" y="0"/>
                  </a:lnTo>
                  <a:cubicBezTo>
                    <a:pt x="7728" y="0"/>
                    <a:pt x="0" y="7771"/>
                    <a:pt x="0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62"/>
            <p:cNvSpPr/>
            <p:nvPr/>
          </p:nvSpPr>
          <p:spPr>
            <a:xfrm>
              <a:off x="7312712" y="3555143"/>
              <a:ext cx="17268" cy="34536"/>
            </a:xfrm>
            <a:custGeom>
              <a:rect b="b" l="l" r="r" t="t"/>
              <a:pathLst>
                <a:path extrusionOk="0" h="34536" w="17268">
                  <a:moveTo>
                    <a:pt x="7944" y="17311"/>
                  </a:moveTo>
                  <a:cubicBezTo>
                    <a:pt x="7944" y="10102"/>
                    <a:pt x="11656" y="3756"/>
                    <a:pt x="17269" y="86"/>
                  </a:cubicBezTo>
                  <a:lnTo>
                    <a:pt x="17269" y="0"/>
                  </a:lnTo>
                  <a:cubicBezTo>
                    <a:pt x="7728" y="0"/>
                    <a:pt x="0" y="7727"/>
                    <a:pt x="0" y="17268"/>
                  </a:cubicBezTo>
                  <a:cubicBezTo>
                    <a:pt x="0" y="26808"/>
                    <a:pt x="7728" y="34536"/>
                    <a:pt x="17269" y="34536"/>
                  </a:cubicBezTo>
                  <a:lnTo>
                    <a:pt x="17269" y="34493"/>
                  </a:lnTo>
                  <a:cubicBezTo>
                    <a:pt x="11656" y="30867"/>
                    <a:pt x="7944" y="24521"/>
                    <a:pt x="7944" y="173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7" name="Google Shape;1637;p62"/>
          <p:cNvGrpSpPr/>
          <p:nvPr/>
        </p:nvGrpSpPr>
        <p:grpSpPr>
          <a:xfrm>
            <a:off x="4803365" y="2174963"/>
            <a:ext cx="319323" cy="360703"/>
            <a:chOff x="6436971" y="2825230"/>
            <a:chExt cx="269176" cy="304083"/>
          </a:xfrm>
        </p:grpSpPr>
        <p:sp>
          <p:nvSpPr>
            <p:cNvPr id="1638" name="Google Shape;1638;p62"/>
            <p:cNvSpPr/>
            <p:nvPr/>
          </p:nvSpPr>
          <p:spPr>
            <a:xfrm>
              <a:off x="6595066" y="2825230"/>
              <a:ext cx="78726" cy="118753"/>
            </a:xfrm>
            <a:custGeom>
              <a:rect b="b" l="l" r="r" t="t"/>
              <a:pathLst>
                <a:path extrusionOk="0" h="118753" w="78726">
                  <a:moveTo>
                    <a:pt x="55476" y="118754"/>
                  </a:moveTo>
                  <a:lnTo>
                    <a:pt x="78314" y="19376"/>
                  </a:lnTo>
                  <a:cubicBezTo>
                    <a:pt x="80127" y="11476"/>
                    <a:pt x="75810" y="3490"/>
                    <a:pt x="68298" y="856"/>
                  </a:cubicBezTo>
                  <a:cubicBezTo>
                    <a:pt x="60786" y="-1777"/>
                    <a:pt x="52540" y="1849"/>
                    <a:pt x="49259" y="9188"/>
                  </a:cubicBezTo>
                  <a:lnTo>
                    <a:pt x="0" y="118754"/>
                  </a:lnTo>
                  <a:lnTo>
                    <a:pt x="55476" y="11875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62"/>
            <p:cNvSpPr/>
            <p:nvPr/>
          </p:nvSpPr>
          <p:spPr>
            <a:xfrm>
              <a:off x="6595023" y="2825230"/>
              <a:ext cx="72658" cy="118753"/>
            </a:xfrm>
            <a:custGeom>
              <a:rect b="b" l="l" r="r" t="t"/>
              <a:pathLst>
                <a:path extrusionOk="0" h="118753" w="72658">
                  <a:moveTo>
                    <a:pt x="72658" y="3231"/>
                  </a:moveTo>
                  <a:cubicBezTo>
                    <a:pt x="71363" y="2238"/>
                    <a:pt x="69895" y="1418"/>
                    <a:pt x="68298" y="856"/>
                  </a:cubicBezTo>
                  <a:cubicBezTo>
                    <a:pt x="60786" y="-1777"/>
                    <a:pt x="52540" y="1849"/>
                    <a:pt x="49259" y="9188"/>
                  </a:cubicBezTo>
                  <a:lnTo>
                    <a:pt x="0" y="118754"/>
                  </a:lnTo>
                  <a:lnTo>
                    <a:pt x="18736" y="118754"/>
                  </a:lnTo>
                  <a:lnTo>
                    <a:pt x="67996" y="9188"/>
                  </a:lnTo>
                  <a:cubicBezTo>
                    <a:pt x="69075" y="6771"/>
                    <a:pt x="70715" y="4742"/>
                    <a:pt x="72658" y="323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62"/>
            <p:cNvSpPr/>
            <p:nvPr/>
          </p:nvSpPr>
          <p:spPr>
            <a:xfrm>
              <a:off x="6436971" y="2941609"/>
              <a:ext cx="269176" cy="158606"/>
            </a:xfrm>
            <a:custGeom>
              <a:rect b="b" l="l" r="r" t="t"/>
              <a:pathLst>
                <a:path extrusionOk="0" h="158606" w="269176">
                  <a:moveTo>
                    <a:pt x="253462" y="0"/>
                  </a:moveTo>
                  <a:lnTo>
                    <a:pt x="15671" y="0"/>
                  </a:lnTo>
                  <a:cubicBezTo>
                    <a:pt x="7037" y="0"/>
                    <a:pt x="0" y="6994"/>
                    <a:pt x="0" y="15628"/>
                  </a:cubicBezTo>
                  <a:cubicBezTo>
                    <a:pt x="0" y="51545"/>
                    <a:pt x="6649" y="87031"/>
                    <a:pt x="19427" y="119452"/>
                  </a:cubicBezTo>
                  <a:lnTo>
                    <a:pt x="28407" y="142202"/>
                  </a:lnTo>
                  <a:cubicBezTo>
                    <a:pt x="32336" y="152088"/>
                    <a:pt x="41877" y="158607"/>
                    <a:pt x="52540" y="158607"/>
                  </a:cubicBezTo>
                  <a:lnTo>
                    <a:pt x="216636" y="158607"/>
                  </a:lnTo>
                  <a:cubicBezTo>
                    <a:pt x="227300" y="158607"/>
                    <a:pt x="236841" y="152088"/>
                    <a:pt x="240770" y="142202"/>
                  </a:cubicBezTo>
                  <a:lnTo>
                    <a:pt x="249749" y="119452"/>
                  </a:lnTo>
                  <a:cubicBezTo>
                    <a:pt x="262529" y="87074"/>
                    <a:pt x="269177" y="51588"/>
                    <a:pt x="269177" y="15671"/>
                  </a:cubicBezTo>
                  <a:cubicBezTo>
                    <a:pt x="269134" y="6994"/>
                    <a:pt x="262097" y="0"/>
                    <a:pt x="253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62"/>
            <p:cNvSpPr/>
            <p:nvPr/>
          </p:nvSpPr>
          <p:spPr>
            <a:xfrm>
              <a:off x="6436971" y="2941609"/>
              <a:ext cx="70974" cy="158606"/>
            </a:xfrm>
            <a:custGeom>
              <a:rect b="b" l="l" r="r" t="t"/>
              <a:pathLst>
                <a:path extrusionOk="0" h="158606" w="70974">
                  <a:moveTo>
                    <a:pt x="46842" y="142202"/>
                  </a:moveTo>
                  <a:lnTo>
                    <a:pt x="37862" y="119452"/>
                  </a:lnTo>
                  <a:cubicBezTo>
                    <a:pt x="25083" y="87074"/>
                    <a:pt x="18434" y="51588"/>
                    <a:pt x="18434" y="15671"/>
                  </a:cubicBezTo>
                  <a:cubicBezTo>
                    <a:pt x="18434" y="7037"/>
                    <a:pt x="25428" y="0"/>
                    <a:pt x="34106" y="0"/>
                  </a:cubicBezTo>
                  <a:lnTo>
                    <a:pt x="15671" y="0"/>
                  </a:lnTo>
                  <a:cubicBezTo>
                    <a:pt x="7037" y="0"/>
                    <a:pt x="0" y="6994"/>
                    <a:pt x="0" y="15628"/>
                  </a:cubicBezTo>
                  <a:cubicBezTo>
                    <a:pt x="0" y="51545"/>
                    <a:pt x="6649" y="87031"/>
                    <a:pt x="19427" y="119452"/>
                  </a:cubicBezTo>
                  <a:lnTo>
                    <a:pt x="28407" y="142202"/>
                  </a:lnTo>
                  <a:cubicBezTo>
                    <a:pt x="32336" y="152088"/>
                    <a:pt x="41877" y="158607"/>
                    <a:pt x="52540" y="158607"/>
                  </a:cubicBezTo>
                  <a:lnTo>
                    <a:pt x="70975" y="158607"/>
                  </a:lnTo>
                  <a:cubicBezTo>
                    <a:pt x="60311" y="158607"/>
                    <a:pt x="50770" y="152088"/>
                    <a:pt x="46842" y="142202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62"/>
            <p:cNvSpPr/>
            <p:nvPr/>
          </p:nvSpPr>
          <p:spPr>
            <a:xfrm>
              <a:off x="6485755" y="3099007"/>
              <a:ext cx="171651" cy="30262"/>
            </a:xfrm>
            <a:custGeom>
              <a:rect b="b" l="l" r="r" t="t"/>
              <a:pathLst>
                <a:path extrusionOk="0" h="30262" w="171651">
                  <a:moveTo>
                    <a:pt x="159952" y="0"/>
                  </a:moveTo>
                  <a:lnTo>
                    <a:pt x="11700" y="0"/>
                  </a:lnTo>
                  <a:cubicBezTo>
                    <a:pt x="5267" y="0"/>
                    <a:pt x="0" y="5267"/>
                    <a:pt x="0" y="11699"/>
                  </a:cubicBezTo>
                  <a:lnTo>
                    <a:pt x="0" y="18563"/>
                  </a:lnTo>
                  <a:cubicBezTo>
                    <a:pt x="0" y="24995"/>
                    <a:pt x="5267" y="30262"/>
                    <a:pt x="11700" y="30262"/>
                  </a:cubicBezTo>
                  <a:lnTo>
                    <a:pt x="159952" y="30262"/>
                  </a:lnTo>
                  <a:cubicBezTo>
                    <a:pt x="166385" y="30262"/>
                    <a:pt x="171652" y="24995"/>
                    <a:pt x="171652" y="18563"/>
                  </a:cubicBezTo>
                  <a:lnTo>
                    <a:pt x="171652" y="11699"/>
                  </a:lnTo>
                  <a:cubicBezTo>
                    <a:pt x="171695" y="5310"/>
                    <a:pt x="166428" y="0"/>
                    <a:pt x="1599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62"/>
            <p:cNvSpPr/>
            <p:nvPr/>
          </p:nvSpPr>
          <p:spPr>
            <a:xfrm>
              <a:off x="6485712" y="3099051"/>
              <a:ext cx="30133" cy="30262"/>
            </a:xfrm>
            <a:custGeom>
              <a:rect b="b" l="l" r="r" t="t"/>
              <a:pathLst>
                <a:path extrusionOk="0" h="30262" w="30133">
                  <a:moveTo>
                    <a:pt x="18434" y="18563"/>
                  </a:moveTo>
                  <a:lnTo>
                    <a:pt x="18434" y="11699"/>
                  </a:lnTo>
                  <a:cubicBezTo>
                    <a:pt x="18434" y="5267"/>
                    <a:pt x="23701" y="0"/>
                    <a:pt x="30134" y="0"/>
                  </a:cubicBezTo>
                  <a:lnTo>
                    <a:pt x="11699" y="0"/>
                  </a:lnTo>
                  <a:cubicBezTo>
                    <a:pt x="5267" y="0"/>
                    <a:pt x="0" y="5267"/>
                    <a:pt x="0" y="11699"/>
                  </a:cubicBezTo>
                  <a:lnTo>
                    <a:pt x="0" y="18563"/>
                  </a:lnTo>
                  <a:cubicBezTo>
                    <a:pt x="0" y="24995"/>
                    <a:pt x="5267" y="30262"/>
                    <a:pt x="11699" y="30262"/>
                  </a:cubicBezTo>
                  <a:lnTo>
                    <a:pt x="30134" y="30262"/>
                  </a:lnTo>
                  <a:cubicBezTo>
                    <a:pt x="23701" y="30262"/>
                    <a:pt x="18434" y="24995"/>
                    <a:pt x="18434" y="1856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62"/>
            <p:cNvSpPr/>
            <p:nvPr/>
          </p:nvSpPr>
          <p:spPr>
            <a:xfrm>
              <a:off x="6513601" y="2963540"/>
              <a:ext cx="115355" cy="115954"/>
            </a:xfrm>
            <a:custGeom>
              <a:rect b="b" l="l" r="r" t="t"/>
              <a:pathLst>
                <a:path extrusionOk="0" h="115954" w="115355">
                  <a:moveTo>
                    <a:pt x="94546" y="26765"/>
                  </a:moveTo>
                  <a:lnTo>
                    <a:pt x="89193" y="26765"/>
                  </a:lnTo>
                  <a:lnTo>
                    <a:pt x="89193" y="20808"/>
                  </a:lnTo>
                  <a:cubicBezTo>
                    <a:pt x="89193" y="9325"/>
                    <a:pt x="79868" y="0"/>
                    <a:pt x="68384" y="0"/>
                  </a:cubicBezTo>
                  <a:lnTo>
                    <a:pt x="46971" y="0"/>
                  </a:lnTo>
                  <a:cubicBezTo>
                    <a:pt x="35487" y="0"/>
                    <a:pt x="26162" y="9325"/>
                    <a:pt x="26162" y="20808"/>
                  </a:cubicBezTo>
                  <a:lnTo>
                    <a:pt x="26162" y="26765"/>
                  </a:lnTo>
                  <a:lnTo>
                    <a:pt x="20809" y="26765"/>
                  </a:lnTo>
                  <a:cubicBezTo>
                    <a:pt x="9325" y="26765"/>
                    <a:pt x="0" y="36090"/>
                    <a:pt x="0" y="47574"/>
                  </a:cubicBezTo>
                  <a:lnTo>
                    <a:pt x="0" y="68986"/>
                  </a:lnTo>
                  <a:cubicBezTo>
                    <a:pt x="0" y="80469"/>
                    <a:pt x="9325" y="89794"/>
                    <a:pt x="20809" y="89794"/>
                  </a:cubicBezTo>
                  <a:lnTo>
                    <a:pt x="26162" y="89794"/>
                  </a:lnTo>
                  <a:lnTo>
                    <a:pt x="26162" y="95147"/>
                  </a:lnTo>
                  <a:cubicBezTo>
                    <a:pt x="26162" y="106630"/>
                    <a:pt x="35487" y="115955"/>
                    <a:pt x="46971" y="115955"/>
                  </a:cubicBezTo>
                  <a:lnTo>
                    <a:pt x="68384" y="115955"/>
                  </a:lnTo>
                  <a:cubicBezTo>
                    <a:pt x="79868" y="115955"/>
                    <a:pt x="89193" y="106630"/>
                    <a:pt x="89193" y="95147"/>
                  </a:cubicBezTo>
                  <a:lnTo>
                    <a:pt x="89193" y="89794"/>
                  </a:lnTo>
                  <a:lnTo>
                    <a:pt x="94546" y="89794"/>
                  </a:lnTo>
                  <a:cubicBezTo>
                    <a:pt x="106030" y="89794"/>
                    <a:pt x="115355" y="80469"/>
                    <a:pt x="115355" y="68986"/>
                  </a:cubicBezTo>
                  <a:lnTo>
                    <a:pt x="115355" y="47574"/>
                  </a:lnTo>
                  <a:cubicBezTo>
                    <a:pt x="115312" y="36090"/>
                    <a:pt x="106030" y="26765"/>
                    <a:pt x="94546" y="267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62"/>
            <p:cNvSpPr/>
            <p:nvPr/>
          </p:nvSpPr>
          <p:spPr>
            <a:xfrm>
              <a:off x="6513601" y="2963583"/>
              <a:ext cx="69075" cy="115954"/>
            </a:xfrm>
            <a:custGeom>
              <a:rect b="b" l="l" r="r" t="t"/>
              <a:pathLst>
                <a:path extrusionOk="0" h="115954" w="69075">
                  <a:moveTo>
                    <a:pt x="48784" y="94974"/>
                  </a:moveTo>
                  <a:lnTo>
                    <a:pt x="48784" y="89708"/>
                  </a:lnTo>
                  <a:lnTo>
                    <a:pt x="43431" y="89708"/>
                  </a:lnTo>
                  <a:cubicBezTo>
                    <a:pt x="31947" y="89708"/>
                    <a:pt x="22622" y="80383"/>
                    <a:pt x="22622" y="68900"/>
                  </a:cubicBezTo>
                  <a:lnTo>
                    <a:pt x="22622" y="47530"/>
                  </a:lnTo>
                  <a:cubicBezTo>
                    <a:pt x="22622" y="36047"/>
                    <a:pt x="31947" y="26722"/>
                    <a:pt x="43431" y="26722"/>
                  </a:cubicBezTo>
                  <a:lnTo>
                    <a:pt x="48784" y="26722"/>
                  </a:lnTo>
                  <a:lnTo>
                    <a:pt x="48784" y="21326"/>
                  </a:lnTo>
                  <a:cubicBezTo>
                    <a:pt x="48784" y="9713"/>
                    <a:pt x="57850" y="259"/>
                    <a:pt x="69075" y="0"/>
                  </a:cubicBezTo>
                  <a:cubicBezTo>
                    <a:pt x="68903" y="0"/>
                    <a:pt x="68773" y="0"/>
                    <a:pt x="68600" y="0"/>
                  </a:cubicBezTo>
                  <a:lnTo>
                    <a:pt x="46971" y="0"/>
                  </a:lnTo>
                  <a:cubicBezTo>
                    <a:pt x="35487" y="0"/>
                    <a:pt x="26162" y="9325"/>
                    <a:pt x="26162" y="20808"/>
                  </a:cubicBezTo>
                  <a:lnTo>
                    <a:pt x="26162" y="26765"/>
                  </a:lnTo>
                  <a:lnTo>
                    <a:pt x="20809" y="26765"/>
                  </a:lnTo>
                  <a:cubicBezTo>
                    <a:pt x="9325" y="26765"/>
                    <a:pt x="0" y="36090"/>
                    <a:pt x="0" y="47574"/>
                  </a:cubicBezTo>
                  <a:lnTo>
                    <a:pt x="0" y="68986"/>
                  </a:lnTo>
                  <a:cubicBezTo>
                    <a:pt x="0" y="80469"/>
                    <a:pt x="9325" y="89794"/>
                    <a:pt x="20809" y="89794"/>
                  </a:cubicBezTo>
                  <a:lnTo>
                    <a:pt x="26162" y="89794"/>
                  </a:lnTo>
                  <a:lnTo>
                    <a:pt x="26162" y="95147"/>
                  </a:lnTo>
                  <a:cubicBezTo>
                    <a:pt x="26162" y="106630"/>
                    <a:pt x="35487" y="115955"/>
                    <a:pt x="46971" y="115955"/>
                  </a:cubicBezTo>
                  <a:lnTo>
                    <a:pt x="68600" y="115955"/>
                  </a:lnTo>
                  <a:cubicBezTo>
                    <a:pt x="68773" y="115955"/>
                    <a:pt x="68903" y="115955"/>
                    <a:pt x="69075" y="115955"/>
                  </a:cubicBezTo>
                  <a:cubicBezTo>
                    <a:pt x="57850" y="115566"/>
                    <a:pt x="48784" y="106328"/>
                    <a:pt x="48784" y="94974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62"/>
            <p:cNvSpPr/>
            <p:nvPr/>
          </p:nvSpPr>
          <p:spPr>
            <a:xfrm>
              <a:off x="6532640" y="2982578"/>
              <a:ext cx="77881" cy="77878"/>
            </a:xfrm>
            <a:custGeom>
              <a:rect b="b" l="l" r="r" t="t"/>
              <a:pathLst>
                <a:path extrusionOk="0" h="77878" w="77881">
                  <a:moveTo>
                    <a:pt x="75680" y="26161"/>
                  </a:moveTo>
                  <a:lnTo>
                    <a:pt x="53921" y="26161"/>
                  </a:lnTo>
                  <a:cubicBezTo>
                    <a:pt x="52713" y="26161"/>
                    <a:pt x="51720" y="25168"/>
                    <a:pt x="51720" y="23959"/>
                  </a:cubicBezTo>
                  <a:lnTo>
                    <a:pt x="51720" y="2202"/>
                  </a:lnTo>
                  <a:cubicBezTo>
                    <a:pt x="51720" y="993"/>
                    <a:pt x="50727" y="0"/>
                    <a:pt x="49518" y="0"/>
                  </a:cubicBezTo>
                  <a:lnTo>
                    <a:pt x="28364" y="0"/>
                  </a:lnTo>
                  <a:cubicBezTo>
                    <a:pt x="27155" y="0"/>
                    <a:pt x="26162" y="993"/>
                    <a:pt x="26162" y="2202"/>
                  </a:cubicBezTo>
                  <a:lnTo>
                    <a:pt x="26162" y="23959"/>
                  </a:lnTo>
                  <a:cubicBezTo>
                    <a:pt x="26162" y="25168"/>
                    <a:pt x="25169" y="26161"/>
                    <a:pt x="23960" y="26161"/>
                  </a:cubicBezTo>
                  <a:lnTo>
                    <a:pt x="2202" y="26161"/>
                  </a:lnTo>
                  <a:cubicBezTo>
                    <a:pt x="993" y="26161"/>
                    <a:pt x="0" y="27154"/>
                    <a:pt x="0" y="28363"/>
                  </a:cubicBezTo>
                  <a:lnTo>
                    <a:pt x="0" y="50121"/>
                  </a:lnTo>
                  <a:cubicBezTo>
                    <a:pt x="0" y="51329"/>
                    <a:pt x="993" y="52322"/>
                    <a:pt x="2202" y="52322"/>
                  </a:cubicBezTo>
                  <a:lnTo>
                    <a:pt x="23356" y="52322"/>
                  </a:lnTo>
                  <a:cubicBezTo>
                    <a:pt x="24565" y="52322"/>
                    <a:pt x="25557" y="53315"/>
                    <a:pt x="25557" y="54524"/>
                  </a:cubicBezTo>
                  <a:lnTo>
                    <a:pt x="25557" y="75677"/>
                  </a:lnTo>
                  <a:cubicBezTo>
                    <a:pt x="25557" y="76886"/>
                    <a:pt x="26551" y="77879"/>
                    <a:pt x="27759" y="77879"/>
                  </a:cubicBezTo>
                  <a:lnTo>
                    <a:pt x="49518" y="77879"/>
                  </a:lnTo>
                  <a:cubicBezTo>
                    <a:pt x="50727" y="77879"/>
                    <a:pt x="51720" y="76886"/>
                    <a:pt x="51720" y="75677"/>
                  </a:cubicBezTo>
                  <a:lnTo>
                    <a:pt x="51720" y="54524"/>
                  </a:lnTo>
                  <a:cubicBezTo>
                    <a:pt x="51720" y="53315"/>
                    <a:pt x="52713" y="52322"/>
                    <a:pt x="53921" y="52322"/>
                  </a:cubicBezTo>
                  <a:lnTo>
                    <a:pt x="75680" y="52322"/>
                  </a:lnTo>
                  <a:cubicBezTo>
                    <a:pt x="76889" y="52322"/>
                    <a:pt x="77882" y="51329"/>
                    <a:pt x="77882" y="50121"/>
                  </a:cubicBezTo>
                  <a:lnTo>
                    <a:pt x="77882" y="28363"/>
                  </a:lnTo>
                  <a:cubicBezTo>
                    <a:pt x="77882" y="27111"/>
                    <a:pt x="76889" y="26161"/>
                    <a:pt x="75680" y="261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7" name="Google Shape;1647;p62"/>
            <p:cNvGrpSpPr/>
            <p:nvPr/>
          </p:nvGrpSpPr>
          <p:grpSpPr>
            <a:xfrm>
              <a:off x="6532683" y="2982578"/>
              <a:ext cx="46711" cy="77835"/>
              <a:chOff x="6532683" y="2982578"/>
              <a:chExt cx="46711" cy="77835"/>
            </a:xfrm>
          </p:grpSpPr>
          <p:sp>
            <p:nvSpPr>
              <p:cNvPr id="1648" name="Google Shape;1648;p62"/>
              <p:cNvSpPr/>
              <p:nvPr/>
            </p:nvSpPr>
            <p:spPr>
              <a:xfrm>
                <a:off x="6556643" y="2982578"/>
                <a:ext cx="22751" cy="26161"/>
              </a:xfrm>
              <a:custGeom>
                <a:rect b="b" l="l" r="r" t="t"/>
                <a:pathLst>
                  <a:path extrusionOk="0" h="26161" w="22751">
                    <a:moveTo>
                      <a:pt x="20593" y="23959"/>
                    </a:moveTo>
                    <a:lnTo>
                      <a:pt x="20593" y="2202"/>
                    </a:lnTo>
                    <a:cubicBezTo>
                      <a:pt x="20593" y="993"/>
                      <a:pt x="21543" y="0"/>
                      <a:pt x="22752" y="0"/>
                    </a:cubicBezTo>
                    <a:lnTo>
                      <a:pt x="4360" y="0"/>
                    </a:lnTo>
                    <a:cubicBezTo>
                      <a:pt x="3151" y="0"/>
                      <a:pt x="2159" y="993"/>
                      <a:pt x="2159" y="2202"/>
                    </a:cubicBezTo>
                    <a:lnTo>
                      <a:pt x="2159" y="23959"/>
                    </a:lnTo>
                    <a:cubicBezTo>
                      <a:pt x="2159" y="25168"/>
                      <a:pt x="1166" y="26161"/>
                      <a:pt x="0" y="26161"/>
                    </a:cubicBezTo>
                    <a:lnTo>
                      <a:pt x="18434" y="26161"/>
                    </a:lnTo>
                    <a:cubicBezTo>
                      <a:pt x="19643" y="26161"/>
                      <a:pt x="20593" y="25168"/>
                      <a:pt x="20593" y="239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62"/>
              <p:cNvSpPr/>
              <p:nvPr/>
            </p:nvSpPr>
            <p:spPr>
              <a:xfrm>
                <a:off x="6532683" y="3008695"/>
                <a:ext cx="20593" cy="26161"/>
              </a:xfrm>
              <a:custGeom>
                <a:rect b="b" l="l" r="r" t="t"/>
                <a:pathLst>
                  <a:path extrusionOk="0" h="26161" w="20593">
                    <a:moveTo>
                      <a:pt x="18434" y="23959"/>
                    </a:moveTo>
                    <a:lnTo>
                      <a:pt x="18434" y="2202"/>
                    </a:lnTo>
                    <a:cubicBezTo>
                      <a:pt x="18434" y="993"/>
                      <a:pt x="19384" y="0"/>
                      <a:pt x="20593" y="0"/>
                    </a:cubicBezTo>
                    <a:lnTo>
                      <a:pt x="2202" y="0"/>
                    </a:lnTo>
                    <a:cubicBezTo>
                      <a:pt x="993" y="0"/>
                      <a:pt x="0" y="993"/>
                      <a:pt x="0" y="2202"/>
                    </a:cubicBezTo>
                    <a:lnTo>
                      <a:pt x="0" y="23959"/>
                    </a:lnTo>
                    <a:cubicBezTo>
                      <a:pt x="0" y="25168"/>
                      <a:pt x="993" y="26161"/>
                      <a:pt x="2202" y="26161"/>
                    </a:cubicBezTo>
                    <a:lnTo>
                      <a:pt x="20593" y="26161"/>
                    </a:lnTo>
                    <a:cubicBezTo>
                      <a:pt x="19384" y="26161"/>
                      <a:pt x="18434" y="25168"/>
                      <a:pt x="18434" y="239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62"/>
              <p:cNvSpPr/>
              <p:nvPr/>
            </p:nvSpPr>
            <p:spPr>
              <a:xfrm>
                <a:off x="6556643" y="3034252"/>
                <a:ext cx="22751" cy="26161"/>
              </a:xfrm>
              <a:custGeom>
                <a:rect b="b" l="l" r="r" t="t"/>
                <a:pathLst>
                  <a:path extrusionOk="0" h="26161" w="22751">
                    <a:moveTo>
                      <a:pt x="20593" y="23959"/>
                    </a:moveTo>
                    <a:lnTo>
                      <a:pt x="20593" y="2202"/>
                    </a:lnTo>
                    <a:cubicBezTo>
                      <a:pt x="20593" y="993"/>
                      <a:pt x="19600" y="0"/>
                      <a:pt x="18391" y="0"/>
                    </a:cubicBezTo>
                    <a:lnTo>
                      <a:pt x="0" y="0"/>
                    </a:lnTo>
                    <a:cubicBezTo>
                      <a:pt x="1209" y="0"/>
                      <a:pt x="2159" y="993"/>
                      <a:pt x="2159" y="2202"/>
                    </a:cubicBezTo>
                    <a:lnTo>
                      <a:pt x="2159" y="23959"/>
                    </a:lnTo>
                    <a:cubicBezTo>
                      <a:pt x="2159" y="25168"/>
                      <a:pt x="3151" y="26161"/>
                      <a:pt x="4360" y="26161"/>
                    </a:cubicBezTo>
                    <a:lnTo>
                      <a:pt x="22752" y="26161"/>
                    </a:lnTo>
                    <a:cubicBezTo>
                      <a:pt x="21586" y="26161"/>
                      <a:pt x="20593" y="25168"/>
                      <a:pt x="20593" y="239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1" name="Google Shape;1651;p62"/>
          <p:cNvGrpSpPr/>
          <p:nvPr/>
        </p:nvGrpSpPr>
        <p:grpSpPr>
          <a:xfrm>
            <a:off x="6387794" y="3909126"/>
            <a:ext cx="278505" cy="360863"/>
            <a:chOff x="7772580" y="4287179"/>
            <a:chExt cx="234768" cy="304218"/>
          </a:xfrm>
        </p:grpSpPr>
        <p:grpSp>
          <p:nvGrpSpPr>
            <p:cNvPr id="1652" name="Google Shape;1652;p62"/>
            <p:cNvGrpSpPr/>
            <p:nvPr/>
          </p:nvGrpSpPr>
          <p:grpSpPr>
            <a:xfrm>
              <a:off x="7832675" y="4287179"/>
              <a:ext cx="114578" cy="214554"/>
              <a:chOff x="7832675" y="4287179"/>
              <a:chExt cx="114578" cy="214554"/>
            </a:xfrm>
          </p:grpSpPr>
          <p:sp>
            <p:nvSpPr>
              <p:cNvPr id="1653" name="Google Shape;1653;p62"/>
              <p:cNvSpPr/>
              <p:nvPr/>
            </p:nvSpPr>
            <p:spPr>
              <a:xfrm>
                <a:off x="7845256" y="4287179"/>
                <a:ext cx="43629" cy="100843"/>
              </a:xfrm>
              <a:custGeom>
                <a:rect b="b" l="l" r="r" t="t"/>
                <a:pathLst>
                  <a:path extrusionOk="0" h="100843" w="43629">
                    <a:moveTo>
                      <a:pt x="43629" y="89878"/>
                    </a:moveTo>
                    <a:cubicBezTo>
                      <a:pt x="39398" y="83533"/>
                      <a:pt x="35081" y="77532"/>
                      <a:pt x="30677" y="72049"/>
                    </a:cubicBezTo>
                    <a:cubicBezTo>
                      <a:pt x="9350" y="45499"/>
                      <a:pt x="17251" y="13035"/>
                      <a:pt x="21007" y="1682"/>
                    </a:cubicBezTo>
                    <a:cubicBezTo>
                      <a:pt x="21396" y="473"/>
                      <a:pt x="20014" y="-477"/>
                      <a:pt x="19021" y="257"/>
                    </a:cubicBezTo>
                    <a:cubicBezTo>
                      <a:pt x="8832" y="8201"/>
                      <a:pt x="2184" y="19813"/>
                      <a:pt x="630" y="32635"/>
                    </a:cubicBezTo>
                    <a:cubicBezTo>
                      <a:pt x="-1184" y="47831"/>
                      <a:pt x="198" y="68293"/>
                      <a:pt x="14531" y="86123"/>
                    </a:cubicBezTo>
                    <a:cubicBezTo>
                      <a:pt x="18201" y="90699"/>
                      <a:pt x="21870" y="95663"/>
                      <a:pt x="25453" y="100844"/>
                    </a:cubicBezTo>
                    <a:cubicBezTo>
                      <a:pt x="29123" y="94627"/>
                      <a:pt x="35858" y="90267"/>
                      <a:pt x="43629" y="898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62"/>
              <p:cNvSpPr/>
              <p:nvPr/>
            </p:nvSpPr>
            <p:spPr>
              <a:xfrm>
                <a:off x="7891216" y="4411076"/>
                <a:ext cx="56037" cy="90613"/>
              </a:xfrm>
              <a:custGeom>
                <a:rect b="b" l="l" r="r" t="t"/>
                <a:pathLst>
                  <a:path extrusionOk="0" h="90613" w="56037">
                    <a:moveTo>
                      <a:pt x="17916" y="0"/>
                    </a:moveTo>
                    <a:cubicBezTo>
                      <a:pt x="14204" y="6130"/>
                      <a:pt x="7599" y="10361"/>
                      <a:pt x="0" y="10749"/>
                    </a:cubicBezTo>
                    <a:cubicBezTo>
                      <a:pt x="16405" y="40450"/>
                      <a:pt x="29961" y="71533"/>
                      <a:pt x="37775" y="90614"/>
                    </a:cubicBezTo>
                    <a:cubicBezTo>
                      <a:pt x="43172" y="86728"/>
                      <a:pt x="49345" y="83922"/>
                      <a:pt x="56037" y="82455"/>
                    </a:cubicBezTo>
                    <a:cubicBezTo>
                      <a:pt x="49648" y="66396"/>
                      <a:pt x="35617" y="32766"/>
                      <a:pt x="179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62"/>
              <p:cNvSpPr/>
              <p:nvPr/>
            </p:nvSpPr>
            <p:spPr>
              <a:xfrm>
                <a:off x="7832675" y="4411076"/>
                <a:ext cx="56037" cy="90657"/>
              </a:xfrm>
              <a:custGeom>
                <a:rect b="b" l="l" r="r" t="t"/>
                <a:pathLst>
                  <a:path extrusionOk="0" h="90657" w="56037">
                    <a:moveTo>
                      <a:pt x="38121" y="0"/>
                    </a:moveTo>
                    <a:cubicBezTo>
                      <a:pt x="20420" y="32766"/>
                      <a:pt x="6389" y="66396"/>
                      <a:pt x="0" y="82498"/>
                    </a:cubicBezTo>
                    <a:cubicBezTo>
                      <a:pt x="6692" y="83966"/>
                      <a:pt x="12865" y="86772"/>
                      <a:pt x="18262" y="90657"/>
                    </a:cubicBezTo>
                    <a:cubicBezTo>
                      <a:pt x="26076" y="71576"/>
                      <a:pt x="39632" y="40493"/>
                      <a:pt x="56037" y="10793"/>
                    </a:cubicBezTo>
                    <a:cubicBezTo>
                      <a:pt x="48396" y="10361"/>
                      <a:pt x="41833" y="6130"/>
                      <a:pt x="38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62"/>
              <p:cNvSpPr/>
              <p:nvPr/>
            </p:nvSpPr>
            <p:spPr>
              <a:xfrm>
                <a:off x="7891086" y="4287248"/>
                <a:ext cx="43629" cy="100947"/>
              </a:xfrm>
              <a:custGeom>
                <a:rect b="b" l="l" r="r" t="t"/>
                <a:pathLst>
                  <a:path extrusionOk="0" h="100947" w="43629">
                    <a:moveTo>
                      <a:pt x="42999" y="32653"/>
                    </a:moveTo>
                    <a:cubicBezTo>
                      <a:pt x="41445" y="19831"/>
                      <a:pt x="34796" y="8175"/>
                      <a:pt x="24608" y="275"/>
                    </a:cubicBezTo>
                    <a:cubicBezTo>
                      <a:pt x="23615" y="-502"/>
                      <a:pt x="22234" y="491"/>
                      <a:pt x="22622" y="1700"/>
                    </a:cubicBezTo>
                    <a:cubicBezTo>
                      <a:pt x="26378" y="13053"/>
                      <a:pt x="34279" y="45517"/>
                      <a:pt x="12952" y="72067"/>
                    </a:cubicBezTo>
                    <a:cubicBezTo>
                      <a:pt x="8548" y="77550"/>
                      <a:pt x="4231" y="83550"/>
                      <a:pt x="0" y="89896"/>
                    </a:cubicBezTo>
                    <a:cubicBezTo>
                      <a:pt x="7771" y="90285"/>
                      <a:pt x="14506" y="94602"/>
                      <a:pt x="18262" y="100948"/>
                    </a:cubicBezTo>
                    <a:cubicBezTo>
                      <a:pt x="21845" y="95768"/>
                      <a:pt x="25471" y="90803"/>
                      <a:pt x="29141" y="86227"/>
                    </a:cubicBezTo>
                    <a:cubicBezTo>
                      <a:pt x="43431" y="68311"/>
                      <a:pt x="44812" y="47849"/>
                      <a:pt x="42999" y="32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57" name="Google Shape;1657;p62"/>
            <p:cNvSpPr/>
            <p:nvPr/>
          </p:nvSpPr>
          <p:spPr>
            <a:xfrm>
              <a:off x="7845208" y="4287223"/>
              <a:ext cx="35474" cy="100843"/>
            </a:xfrm>
            <a:custGeom>
              <a:rect b="b" l="l" r="r" t="t"/>
              <a:pathLst>
                <a:path extrusionOk="0" h="100843" w="35474">
                  <a:moveTo>
                    <a:pt x="31027" y="86166"/>
                  </a:moveTo>
                  <a:cubicBezTo>
                    <a:pt x="17946" y="69934"/>
                    <a:pt x="15658" y="51500"/>
                    <a:pt x="16737" y="36866"/>
                  </a:cubicBezTo>
                  <a:cubicBezTo>
                    <a:pt x="15356" y="21583"/>
                    <a:pt x="18853" y="8158"/>
                    <a:pt x="21012" y="1682"/>
                  </a:cubicBezTo>
                  <a:cubicBezTo>
                    <a:pt x="21400" y="473"/>
                    <a:pt x="20018" y="-477"/>
                    <a:pt x="19025" y="257"/>
                  </a:cubicBezTo>
                  <a:cubicBezTo>
                    <a:pt x="8837" y="8201"/>
                    <a:pt x="2188" y="19813"/>
                    <a:pt x="634" y="32635"/>
                  </a:cubicBezTo>
                  <a:cubicBezTo>
                    <a:pt x="-1179" y="47831"/>
                    <a:pt x="159" y="68293"/>
                    <a:pt x="14536" y="86123"/>
                  </a:cubicBezTo>
                  <a:cubicBezTo>
                    <a:pt x="18205" y="90698"/>
                    <a:pt x="21875" y="95663"/>
                    <a:pt x="25458" y="100843"/>
                  </a:cubicBezTo>
                  <a:cubicBezTo>
                    <a:pt x="27789" y="96915"/>
                    <a:pt x="31286" y="93720"/>
                    <a:pt x="35474" y="91778"/>
                  </a:cubicBezTo>
                  <a:cubicBezTo>
                    <a:pt x="34006" y="89921"/>
                    <a:pt x="32538" y="88022"/>
                    <a:pt x="31027" y="86166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62"/>
            <p:cNvSpPr/>
            <p:nvPr/>
          </p:nvSpPr>
          <p:spPr>
            <a:xfrm>
              <a:off x="7891173" y="4411119"/>
              <a:ext cx="51417" cy="90614"/>
            </a:xfrm>
            <a:custGeom>
              <a:rect b="b" l="l" r="r" t="t"/>
              <a:pathLst>
                <a:path extrusionOk="0" h="90614" w="51417">
                  <a:moveTo>
                    <a:pt x="19946" y="16966"/>
                  </a:moveTo>
                  <a:cubicBezTo>
                    <a:pt x="18391" y="14073"/>
                    <a:pt x="19816" y="10577"/>
                    <a:pt x="22881" y="9454"/>
                  </a:cubicBezTo>
                  <a:lnTo>
                    <a:pt x="22924" y="9454"/>
                  </a:lnTo>
                  <a:cubicBezTo>
                    <a:pt x="21284" y="6303"/>
                    <a:pt x="19643" y="3151"/>
                    <a:pt x="17916" y="0"/>
                  </a:cubicBezTo>
                  <a:cubicBezTo>
                    <a:pt x="14203" y="6130"/>
                    <a:pt x="7598" y="10361"/>
                    <a:pt x="0" y="10750"/>
                  </a:cubicBezTo>
                  <a:cubicBezTo>
                    <a:pt x="16405" y="40450"/>
                    <a:pt x="29961" y="71533"/>
                    <a:pt x="37775" y="90614"/>
                  </a:cubicBezTo>
                  <a:cubicBezTo>
                    <a:pt x="41920" y="87635"/>
                    <a:pt x="46496" y="85304"/>
                    <a:pt x="51418" y="83707"/>
                  </a:cubicBezTo>
                  <a:cubicBezTo>
                    <a:pt x="44078" y="66007"/>
                    <a:pt x="33027" y="41314"/>
                    <a:pt x="19946" y="16966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62"/>
            <p:cNvSpPr/>
            <p:nvPr/>
          </p:nvSpPr>
          <p:spPr>
            <a:xfrm>
              <a:off x="7832632" y="4411076"/>
              <a:ext cx="49647" cy="90657"/>
            </a:xfrm>
            <a:custGeom>
              <a:rect b="b" l="l" r="r" t="t"/>
              <a:pathLst>
                <a:path extrusionOk="0" h="90657" w="49647">
                  <a:moveTo>
                    <a:pt x="18348" y="77965"/>
                  </a:moveTo>
                  <a:cubicBezTo>
                    <a:pt x="24608" y="62467"/>
                    <a:pt x="35790" y="36219"/>
                    <a:pt x="49648" y="9454"/>
                  </a:cubicBezTo>
                  <a:cubicBezTo>
                    <a:pt x="44813" y="7684"/>
                    <a:pt x="40754" y="4317"/>
                    <a:pt x="38121" y="0"/>
                  </a:cubicBezTo>
                  <a:cubicBezTo>
                    <a:pt x="20421" y="32766"/>
                    <a:pt x="6390" y="66396"/>
                    <a:pt x="0" y="82498"/>
                  </a:cubicBezTo>
                  <a:cubicBezTo>
                    <a:pt x="6692" y="83966"/>
                    <a:pt x="12866" y="86772"/>
                    <a:pt x="18262" y="90657"/>
                  </a:cubicBezTo>
                  <a:cubicBezTo>
                    <a:pt x="19125" y="88499"/>
                    <a:pt x="20118" y="86210"/>
                    <a:pt x="21111" y="83750"/>
                  </a:cubicBezTo>
                  <a:cubicBezTo>
                    <a:pt x="21111" y="83750"/>
                    <a:pt x="21068" y="83750"/>
                    <a:pt x="21068" y="83750"/>
                  </a:cubicBezTo>
                  <a:cubicBezTo>
                    <a:pt x="18694" y="82973"/>
                    <a:pt x="17399" y="80339"/>
                    <a:pt x="18348" y="77965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62"/>
            <p:cNvSpPr/>
            <p:nvPr/>
          </p:nvSpPr>
          <p:spPr>
            <a:xfrm>
              <a:off x="7891086" y="4287291"/>
              <a:ext cx="43387" cy="100947"/>
            </a:xfrm>
            <a:custGeom>
              <a:rect b="b" l="l" r="r" t="t"/>
              <a:pathLst>
                <a:path extrusionOk="0" h="100947" w="43387">
                  <a:moveTo>
                    <a:pt x="29443" y="71981"/>
                  </a:moveTo>
                  <a:cubicBezTo>
                    <a:pt x="38552" y="60627"/>
                    <a:pt x="42351" y="48237"/>
                    <a:pt x="43388" y="36840"/>
                  </a:cubicBezTo>
                  <a:cubicBezTo>
                    <a:pt x="43301" y="35416"/>
                    <a:pt x="43129" y="33991"/>
                    <a:pt x="42999" y="32653"/>
                  </a:cubicBezTo>
                  <a:cubicBezTo>
                    <a:pt x="41445" y="19831"/>
                    <a:pt x="34796" y="8175"/>
                    <a:pt x="24608" y="275"/>
                  </a:cubicBezTo>
                  <a:cubicBezTo>
                    <a:pt x="23615" y="-502"/>
                    <a:pt x="22234" y="491"/>
                    <a:pt x="22622" y="1700"/>
                  </a:cubicBezTo>
                  <a:cubicBezTo>
                    <a:pt x="26378" y="13054"/>
                    <a:pt x="34279" y="45517"/>
                    <a:pt x="12952" y="72067"/>
                  </a:cubicBezTo>
                  <a:cubicBezTo>
                    <a:pt x="8548" y="77550"/>
                    <a:pt x="4231" y="83551"/>
                    <a:pt x="0" y="89897"/>
                  </a:cubicBezTo>
                  <a:cubicBezTo>
                    <a:pt x="7771" y="90285"/>
                    <a:pt x="14506" y="94602"/>
                    <a:pt x="18262" y="100948"/>
                  </a:cubicBezTo>
                  <a:cubicBezTo>
                    <a:pt x="20420" y="97840"/>
                    <a:pt x="22579" y="94818"/>
                    <a:pt x="24781" y="91925"/>
                  </a:cubicBezTo>
                  <a:cubicBezTo>
                    <a:pt x="24737" y="91925"/>
                    <a:pt x="24737" y="91882"/>
                    <a:pt x="24694" y="91882"/>
                  </a:cubicBezTo>
                  <a:cubicBezTo>
                    <a:pt x="20895" y="90155"/>
                    <a:pt x="19557" y="85493"/>
                    <a:pt x="21975" y="82083"/>
                  </a:cubicBezTo>
                  <a:cubicBezTo>
                    <a:pt x="24392" y="78457"/>
                    <a:pt x="26896" y="75132"/>
                    <a:pt x="29443" y="71981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62"/>
            <p:cNvSpPr/>
            <p:nvPr/>
          </p:nvSpPr>
          <p:spPr>
            <a:xfrm>
              <a:off x="7866910" y="4376453"/>
              <a:ext cx="46107" cy="46105"/>
            </a:xfrm>
            <a:custGeom>
              <a:rect b="b" l="l" r="r" t="t"/>
              <a:pathLst>
                <a:path extrusionOk="0" h="46105" w="46107">
                  <a:moveTo>
                    <a:pt x="23054" y="0"/>
                  </a:moveTo>
                  <a:cubicBezTo>
                    <a:pt x="10361" y="0"/>
                    <a:pt x="0" y="10317"/>
                    <a:pt x="0" y="23053"/>
                  </a:cubicBezTo>
                  <a:cubicBezTo>
                    <a:pt x="0" y="35745"/>
                    <a:pt x="10318" y="46106"/>
                    <a:pt x="23054" y="46106"/>
                  </a:cubicBezTo>
                  <a:cubicBezTo>
                    <a:pt x="35746" y="46106"/>
                    <a:pt x="46108" y="35788"/>
                    <a:pt x="46108" y="23053"/>
                  </a:cubicBezTo>
                  <a:cubicBezTo>
                    <a:pt x="46108" y="10317"/>
                    <a:pt x="35746" y="0"/>
                    <a:pt x="23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62"/>
            <p:cNvSpPr/>
            <p:nvPr/>
          </p:nvSpPr>
          <p:spPr>
            <a:xfrm>
              <a:off x="7866910" y="4376453"/>
              <a:ext cx="32249" cy="46105"/>
            </a:xfrm>
            <a:custGeom>
              <a:rect b="b" l="l" r="r" t="t"/>
              <a:pathLst>
                <a:path extrusionOk="0" h="46105" w="32249">
                  <a:moveTo>
                    <a:pt x="18391" y="23010"/>
                  </a:moveTo>
                  <a:cubicBezTo>
                    <a:pt x="18391" y="13555"/>
                    <a:pt x="24090" y="5439"/>
                    <a:pt x="32249" y="1899"/>
                  </a:cubicBezTo>
                  <a:cubicBezTo>
                    <a:pt x="29443" y="691"/>
                    <a:pt x="26335" y="0"/>
                    <a:pt x="23054" y="0"/>
                  </a:cubicBezTo>
                  <a:cubicBezTo>
                    <a:pt x="10361" y="0"/>
                    <a:pt x="0" y="10317"/>
                    <a:pt x="0" y="23053"/>
                  </a:cubicBezTo>
                  <a:cubicBezTo>
                    <a:pt x="0" y="35745"/>
                    <a:pt x="10318" y="46106"/>
                    <a:pt x="23054" y="46106"/>
                  </a:cubicBezTo>
                  <a:cubicBezTo>
                    <a:pt x="26335" y="46106"/>
                    <a:pt x="29400" y="45415"/>
                    <a:pt x="32249" y="44206"/>
                  </a:cubicBezTo>
                  <a:cubicBezTo>
                    <a:pt x="24090" y="40580"/>
                    <a:pt x="18391" y="32464"/>
                    <a:pt x="18391" y="23010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62"/>
            <p:cNvSpPr/>
            <p:nvPr/>
          </p:nvSpPr>
          <p:spPr>
            <a:xfrm>
              <a:off x="7908355" y="4492279"/>
              <a:ext cx="98993" cy="99118"/>
            </a:xfrm>
            <a:custGeom>
              <a:rect b="b" l="l" r="r" t="t"/>
              <a:pathLst>
                <a:path extrusionOk="0" h="99118" w="98993">
                  <a:moveTo>
                    <a:pt x="49518" y="99118"/>
                  </a:moveTo>
                  <a:cubicBezTo>
                    <a:pt x="22234" y="99118"/>
                    <a:pt x="0" y="76886"/>
                    <a:pt x="0" y="49559"/>
                  </a:cubicBezTo>
                  <a:cubicBezTo>
                    <a:pt x="0" y="22233"/>
                    <a:pt x="22191" y="0"/>
                    <a:pt x="49518" y="0"/>
                  </a:cubicBezTo>
                  <a:cubicBezTo>
                    <a:pt x="76803" y="0"/>
                    <a:pt x="98993" y="22233"/>
                    <a:pt x="98993" y="49559"/>
                  </a:cubicBezTo>
                  <a:cubicBezTo>
                    <a:pt x="98993" y="76886"/>
                    <a:pt x="76803" y="99118"/>
                    <a:pt x="49518" y="99118"/>
                  </a:cubicBezTo>
                  <a:close/>
                  <a:moveTo>
                    <a:pt x="49518" y="18865"/>
                  </a:moveTo>
                  <a:cubicBezTo>
                    <a:pt x="32595" y="18865"/>
                    <a:pt x="18866" y="32636"/>
                    <a:pt x="18866" y="49559"/>
                  </a:cubicBezTo>
                  <a:cubicBezTo>
                    <a:pt x="18866" y="66482"/>
                    <a:pt x="32638" y="80253"/>
                    <a:pt x="49518" y="80253"/>
                  </a:cubicBezTo>
                  <a:cubicBezTo>
                    <a:pt x="66398" y="80253"/>
                    <a:pt x="80170" y="66482"/>
                    <a:pt x="80170" y="49559"/>
                  </a:cubicBezTo>
                  <a:cubicBezTo>
                    <a:pt x="80170" y="32636"/>
                    <a:pt x="66398" y="18865"/>
                    <a:pt x="49518" y="188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62"/>
            <p:cNvSpPr/>
            <p:nvPr/>
          </p:nvSpPr>
          <p:spPr>
            <a:xfrm>
              <a:off x="7772580" y="4492279"/>
              <a:ext cx="98993" cy="99118"/>
            </a:xfrm>
            <a:custGeom>
              <a:rect b="b" l="l" r="r" t="t"/>
              <a:pathLst>
                <a:path extrusionOk="0" h="99118" w="98993">
                  <a:moveTo>
                    <a:pt x="0" y="49559"/>
                  </a:moveTo>
                  <a:cubicBezTo>
                    <a:pt x="0" y="22233"/>
                    <a:pt x="22191" y="0"/>
                    <a:pt x="49475" y="0"/>
                  </a:cubicBezTo>
                  <a:cubicBezTo>
                    <a:pt x="76760" y="0"/>
                    <a:pt x="98993" y="22233"/>
                    <a:pt x="98993" y="49559"/>
                  </a:cubicBezTo>
                  <a:cubicBezTo>
                    <a:pt x="98993" y="76886"/>
                    <a:pt x="76803" y="99118"/>
                    <a:pt x="49475" y="99118"/>
                  </a:cubicBezTo>
                  <a:cubicBezTo>
                    <a:pt x="22191" y="99118"/>
                    <a:pt x="0" y="76886"/>
                    <a:pt x="0" y="49559"/>
                  </a:cubicBezTo>
                  <a:close/>
                  <a:moveTo>
                    <a:pt x="18823" y="49559"/>
                  </a:moveTo>
                  <a:cubicBezTo>
                    <a:pt x="18823" y="66482"/>
                    <a:pt x="32595" y="80253"/>
                    <a:pt x="49475" y="80253"/>
                  </a:cubicBezTo>
                  <a:cubicBezTo>
                    <a:pt x="66398" y="80253"/>
                    <a:pt x="80127" y="66482"/>
                    <a:pt x="80127" y="49559"/>
                  </a:cubicBezTo>
                  <a:cubicBezTo>
                    <a:pt x="80127" y="32636"/>
                    <a:pt x="66355" y="18865"/>
                    <a:pt x="49475" y="18865"/>
                  </a:cubicBezTo>
                  <a:cubicBezTo>
                    <a:pt x="32552" y="18865"/>
                    <a:pt x="18823" y="32636"/>
                    <a:pt x="18823" y="495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62"/>
            <p:cNvSpPr/>
            <p:nvPr/>
          </p:nvSpPr>
          <p:spPr>
            <a:xfrm>
              <a:off x="7908312" y="4492279"/>
              <a:ext cx="58713" cy="99118"/>
            </a:xfrm>
            <a:custGeom>
              <a:rect b="b" l="l" r="r" t="t"/>
              <a:pathLst>
                <a:path extrusionOk="0" h="99118" w="58713">
                  <a:moveTo>
                    <a:pt x="18391" y="49559"/>
                  </a:moveTo>
                  <a:cubicBezTo>
                    <a:pt x="18391" y="25384"/>
                    <a:pt x="35789" y="5180"/>
                    <a:pt x="58714" y="863"/>
                  </a:cubicBezTo>
                  <a:cubicBezTo>
                    <a:pt x="55735" y="302"/>
                    <a:pt x="52670" y="0"/>
                    <a:pt x="49518" y="0"/>
                  </a:cubicBezTo>
                  <a:cubicBezTo>
                    <a:pt x="22234" y="0"/>
                    <a:pt x="0" y="22233"/>
                    <a:pt x="0" y="49559"/>
                  </a:cubicBezTo>
                  <a:cubicBezTo>
                    <a:pt x="0" y="76886"/>
                    <a:pt x="22190" y="99118"/>
                    <a:pt x="49518" y="99118"/>
                  </a:cubicBezTo>
                  <a:cubicBezTo>
                    <a:pt x="52670" y="99118"/>
                    <a:pt x="55735" y="98817"/>
                    <a:pt x="58714" y="98255"/>
                  </a:cubicBezTo>
                  <a:cubicBezTo>
                    <a:pt x="35789" y="93938"/>
                    <a:pt x="18391" y="73734"/>
                    <a:pt x="18391" y="49559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62"/>
            <p:cNvSpPr/>
            <p:nvPr/>
          </p:nvSpPr>
          <p:spPr>
            <a:xfrm>
              <a:off x="7772580" y="4492279"/>
              <a:ext cx="58670" cy="99118"/>
            </a:xfrm>
            <a:custGeom>
              <a:rect b="b" l="l" r="r" t="t"/>
              <a:pathLst>
                <a:path extrusionOk="0" h="99118" w="58670">
                  <a:moveTo>
                    <a:pt x="18348" y="49559"/>
                  </a:moveTo>
                  <a:cubicBezTo>
                    <a:pt x="18348" y="25384"/>
                    <a:pt x="35746" y="5180"/>
                    <a:pt x="58671" y="863"/>
                  </a:cubicBezTo>
                  <a:cubicBezTo>
                    <a:pt x="55692" y="302"/>
                    <a:pt x="52627" y="0"/>
                    <a:pt x="49475" y="0"/>
                  </a:cubicBezTo>
                  <a:cubicBezTo>
                    <a:pt x="22191" y="0"/>
                    <a:pt x="0" y="22233"/>
                    <a:pt x="0" y="49559"/>
                  </a:cubicBezTo>
                  <a:cubicBezTo>
                    <a:pt x="0" y="76886"/>
                    <a:pt x="22191" y="99118"/>
                    <a:pt x="49475" y="99118"/>
                  </a:cubicBezTo>
                  <a:cubicBezTo>
                    <a:pt x="52627" y="99118"/>
                    <a:pt x="55692" y="98817"/>
                    <a:pt x="58671" y="98255"/>
                  </a:cubicBezTo>
                  <a:cubicBezTo>
                    <a:pt x="35746" y="93938"/>
                    <a:pt x="18348" y="73734"/>
                    <a:pt x="18348" y="49559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7" name="Google Shape;1667;p62"/>
          <p:cNvGrpSpPr/>
          <p:nvPr/>
        </p:nvGrpSpPr>
        <p:grpSpPr>
          <a:xfrm>
            <a:off x="5569854" y="3337775"/>
            <a:ext cx="350314" cy="360823"/>
            <a:chOff x="7083092" y="3805508"/>
            <a:chExt cx="295300" cy="304184"/>
          </a:xfrm>
        </p:grpSpPr>
        <p:sp>
          <p:nvSpPr>
            <p:cNvPr id="1668" name="Google Shape;1668;p62"/>
            <p:cNvSpPr/>
            <p:nvPr/>
          </p:nvSpPr>
          <p:spPr>
            <a:xfrm>
              <a:off x="7259352" y="3805508"/>
              <a:ext cx="119040" cy="128365"/>
            </a:xfrm>
            <a:custGeom>
              <a:rect b="b" l="l" r="r" t="t"/>
              <a:pathLst>
                <a:path extrusionOk="0" h="128365" w="119040">
                  <a:moveTo>
                    <a:pt x="118550" y="4554"/>
                  </a:moveTo>
                  <a:cubicBezTo>
                    <a:pt x="121270" y="29377"/>
                    <a:pt x="112592" y="54070"/>
                    <a:pt x="94935" y="71727"/>
                  </a:cubicBezTo>
                  <a:lnTo>
                    <a:pt x="56943" y="109716"/>
                  </a:lnTo>
                  <a:cubicBezTo>
                    <a:pt x="54440" y="112220"/>
                    <a:pt x="51159" y="113731"/>
                    <a:pt x="47662" y="114077"/>
                  </a:cubicBezTo>
                  <a:cubicBezTo>
                    <a:pt x="40625" y="114810"/>
                    <a:pt x="27716" y="117616"/>
                    <a:pt x="16966" y="128366"/>
                  </a:cubicBezTo>
                  <a:lnTo>
                    <a:pt x="0" y="111400"/>
                  </a:lnTo>
                  <a:lnTo>
                    <a:pt x="109915" y="1489"/>
                  </a:lnTo>
                  <a:cubicBezTo>
                    <a:pt x="112895" y="-1533"/>
                    <a:pt x="118075" y="324"/>
                    <a:pt x="118550" y="45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62"/>
            <p:cNvSpPr/>
            <p:nvPr/>
          </p:nvSpPr>
          <p:spPr>
            <a:xfrm>
              <a:off x="7259309" y="3805508"/>
              <a:ext cx="118981" cy="128365"/>
            </a:xfrm>
            <a:custGeom>
              <a:rect b="b" l="l" r="r" t="t"/>
              <a:pathLst>
                <a:path extrusionOk="0" h="128365" w="118981">
                  <a:moveTo>
                    <a:pt x="26810" y="102032"/>
                  </a:moveTo>
                  <a:lnTo>
                    <a:pt x="118982" y="9864"/>
                  </a:lnTo>
                  <a:cubicBezTo>
                    <a:pt x="118896" y="8094"/>
                    <a:pt x="118766" y="6324"/>
                    <a:pt x="118593" y="4554"/>
                  </a:cubicBezTo>
                  <a:cubicBezTo>
                    <a:pt x="118119" y="324"/>
                    <a:pt x="112938" y="-1533"/>
                    <a:pt x="109916" y="1489"/>
                  </a:cubicBezTo>
                  <a:lnTo>
                    <a:pt x="0" y="111400"/>
                  </a:lnTo>
                  <a:lnTo>
                    <a:pt x="16967" y="128366"/>
                  </a:lnTo>
                  <a:cubicBezTo>
                    <a:pt x="20118" y="125215"/>
                    <a:pt x="23486" y="122711"/>
                    <a:pt x="26853" y="120768"/>
                  </a:cubicBezTo>
                  <a:cubicBezTo>
                    <a:pt x="21629" y="115631"/>
                    <a:pt x="21629" y="107213"/>
                    <a:pt x="26810" y="1020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62"/>
            <p:cNvSpPr/>
            <p:nvPr/>
          </p:nvSpPr>
          <p:spPr>
            <a:xfrm>
              <a:off x="7083092" y="3943112"/>
              <a:ext cx="166546" cy="166539"/>
            </a:xfrm>
            <a:custGeom>
              <a:rect b="b" l="l" r="r" t="t"/>
              <a:pathLst>
                <a:path extrusionOk="0" h="166539" w="166546">
                  <a:moveTo>
                    <a:pt x="128685" y="0"/>
                  </a:moveTo>
                  <a:lnTo>
                    <a:pt x="6379" y="122301"/>
                  </a:lnTo>
                  <a:cubicBezTo>
                    <a:pt x="-2126" y="130805"/>
                    <a:pt x="-2126" y="144576"/>
                    <a:pt x="6379" y="153081"/>
                  </a:cubicBezTo>
                  <a:lnTo>
                    <a:pt x="13459" y="160161"/>
                  </a:lnTo>
                  <a:cubicBezTo>
                    <a:pt x="21964" y="168665"/>
                    <a:pt x="35736" y="168665"/>
                    <a:pt x="44241" y="160161"/>
                  </a:cubicBezTo>
                  <a:lnTo>
                    <a:pt x="166546" y="37860"/>
                  </a:lnTo>
                  <a:lnTo>
                    <a:pt x="1286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62"/>
            <p:cNvSpPr/>
            <p:nvPr/>
          </p:nvSpPr>
          <p:spPr>
            <a:xfrm>
              <a:off x="7083092" y="3943155"/>
              <a:ext cx="138009" cy="166537"/>
            </a:xfrm>
            <a:custGeom>
              <a:rect b="b" l="l" r="r" t="t"/>
              <a:pathLst>
                <a:path extrusionOk="0" h="166537" w="138009">
                  <a:moveTo>
                    <a:pt x="32152" y="160161"/>
                  </a:moveTo>
                  <a:lnTo>
                    <a:pt x="25072" y="153081"/>
                  </a:lnTo>
                  <a:cubicBezTo>
                    <a:pt x="16567" y="144577"/>
                    <a:pt x="16567" y="130805"/>
                    <a:pt x="25072" y="122301"/>
                  </a:cubicBezTo>
                  <a:lnTo>
                    <a:pt x="138010" y="9325"/>
                  </a:lnTo>
                  <a:lnTo>
                    <a:pt x="128685" y="0"/>
                  </a:lnTo>
                  <a:lnTo>
                    <a:pt x="6379" y="122301"/>
                  </a:lnTo>
                  <a:cubicBezTo>
                    <a:pt x="-2126" y="130805"/>
                    <a:pt x="-2126" y="144577"/>
                    <a:pt x="6379" y="153081"/>
                  </a:cubicBezTo>
                  <a:lnTo>
                    <a:pt x="13459" y="160161"/>
                  </a:lnTo>
                  <a:cubicBezTo>
                    <a:pt x="20150" y="166852"/>
                    <a:pt x="30123" y="168277"/>
                    <a:pt x="38196" y="164435"/>
                  </a:cubicBezTo>
                  <a:cubicBezTo>
                    <a:pt x="36038" y="163399"/>
                    <a:pt x="33965" y="161974"/>
                    <a:pt x="32152" y="16016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62"/>
            <p:cNvSpPr/>
            <p:nvPr/>
          </p:nvSpPr>
          <p:spPr>
            <a:xfrm>
              <a:off x="7211474" y="3923426"/>
              <a:ext cx="57893" cy="57891"/>
            </a:xfrm>
            <a:custGeom>
              <a:rect b="b" l="l" r="r" t="t"/>
              <a:pathLst>
                <a:path extrusionOk="0" h="57891" w="57893">
                  <a:moveTo>
                    <a:pt x="23788" y="7425"/>
                  </a:moveTo>
                  <a:cubicBezTo>
                    <a:pt x="21715" y="5353"/>
                    <a:pt x="20420" y="2720"/>
                    <a:pt x="19989" y="0"/>
                  </a:cubicBezTo>
                  <a:lnTo>
                    <a:pt x="0" y="19988"/>
                  </a:lnTo>
                  <a:lnTo>
                    <a:pt x="37905" y="57891"/>
                  </a:lnTo>
                  <a:lnTo>
                    <a:pt x="57894" y="37903"/>
                  </a:lnTo>
                  <a:cubicBezTo>
                    <a:pt x="55174" y="37472"/>
                    <a:pt x="52540" y="36220"/>
                    <a:pt x="50468" y="34104"/>
                  </a:cubicBezTo>
                  <a:lnTo>
                    <a:pt x="23788" y="7425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62"/>
            <p:cNvSpPr/>
            <p:nvPr/>
          </p:nvSpPr>
          <p:spPr>
            <a:xfrm>
              <a:off x="7211518" y="3923426"/>
              <a:ext cx="27457" cy="29312"/>
            </a:xfrm>
            <a:custGeom>
              <a:rect b="b" l="l" r="r" t="t"/>
              <a:pathLst>
                <a:path extrusionOk="0" h="29312" w="27457">
                  <a:moveTo>
                    <a:pt x="27457" y="11095"/>
                  </a:moveTo>
                  <a:lnTo>
                    <a:pt x="23788" y="7425"/>
                  </a:lnTo>
                  <a:cubicBezTo>
                    <a:pt x="21715" y="5353"/>
                    <a:pt x="20420" y="2720"/>
                    <a:pt x="19989" y="0"/>
                  </a:cubicBezTo>
                  <a:lnTo>
                    <a:pt x="0" y="19988"/>
                  </a:lnTo>
                  <a:lnTo>
                    <a:pt x="9325" y="29313"/>
                  </a:lnTo>
                  <a:lnTo>
                    <a:pt x="27457" y="11095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62"/>
            <p:cNvSpPr/>
            <p:nvPr/>
          </p:nvSpPr>
          <p:spPr>
            <a:xfrm>
              <a:off x="7311316" y="3806220"/>
              <a:ext cx="67076" cy="111119"/>
            </a:xfrm>
            <a:custGeom>
              <a:rect b="b" l="l" r="r" t="t"/>
              <a:pathLst>
                <a:path extrusionOk="0" h="111119" w="67076">
                  <a:moveTo>
                    <a:pt x="66586" y="3842"/>
                  </a:moveTo>
                  <a:cubicBezTo>
                    <a:pt x="66413" y="2072"/>
                    <a:pt x="65377" y="734"/>
                    <a:pt x="64082" y="0"/>
                  </a:cubicBezTo>
                  <a:cubicBezTo>
                    <a:pt x="64211" y="389"/>
                    <a:pt x="64255" y="863"/>
                    <a:pt x="64168" y="1425"/>
                  </a:cubicBezTo>
                  <a:cubicBezTo>
                    <a:pt x="61233" y="20549"/>
                    <a:pt x="49230" y="41961"/>
                    <a:pt x="31573" y="59618"/>
                  </a:cubicBezTo>
                  <a:lnTo>
                    <a:pt x="5541" y="85650"/>
                  </a:lnTo>
                  <a:cubicBezTo>
                    <a:pt x="878" y="90312"/>
                    <a:pt x="-1021" y="97046"/>
                    <a:pt x="533" y="103479"/>
                  </a:cubicBezTo>
                  <a:lnTo>
                    <a:pt x="2389" y="111120"/>
                  </a:lnTo>
                  <a:cubicBezTo>
                    <a:pt x="3339" y="110515"/>
                    <a:pt x="4202" y="109868"/>
                    <a:pt x="4979" y="109048"/>
                  </a:cubicBezTo>
                  <a:lnTo>
                    <a:pt x="42971" y="71058"/>
                  </a:lnTo>
                  <a:cubicBezTo>
                    <a:pt x="60628" y="53358"/>
                    <a:pt x="69305" y="28665"/>
                    <a:pt x="66586" y="3842"/>
                  </a:cubicBezTo>
                  <a:close/>
                </a:path>
              </a:pathLst>
            </a:custGeom>
            <a:solidFill>
              <a:srgbClr val="FFFFFF">
                <a:alpha val="696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62"/>
            <p:cNvSpPr/>
            <p:nvPr/>
          </p:nvSpPr>
          <p:spPr>
            <a:xfrm>
              <a:off x="7231015" y="3907582"/>
              <a:ext cx="54257" cy="54222"/>
            </a:xfrm>
            <a:custGeom>
              <a:rect b="b" l="l" r="r" t="t"/>
              <a:pathLst>
                <a:path extrusionOk="0" h="54222" w="54257">
                  <a:moveTo>
                    <a:pt x="23631" y="3929"/>
                  </a:moveTo>
                  <a:lnTo>
                    <a:pt x="50312" y="30608"/>
                  </a:lnTo>
                  <a:cubicBezTo>
                    <a:pt x="55622" y="35918"/>
                    <a:pt x="55579" y="44725"/>
                    <a:pt x="50139" y="50121"/>
                  </a:cubicBezTo>
                  <a:cubicBezTo>
                    <a:pt x="44743" y="55517"/>
                    <a:pt x="35935" y="55604"/>
                    <a:pt x="30625" y="50294"/>
                  </a:cubicBezTo>
                  <a:lnTo>
                    <a:pt x="3945" y="23615"/>
                  </a:lnTo>
                  <a:cubicBezTo>
                    <a:pt x="-1365" y="18305"/>
                    <a:pt x="-1322" y="9498"/>
                    <a:pt x="4118" y="4102"/>
                  </a:cubicBezTo>
                  <a:cubicBezTo>
                    <a:pt x="9558" y="-1295"/>
                    <a:pt x="18278" y="-1381"/>
                    <a:pt x="23631" y="39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62"/>
            <p:cNvSpPr/>
            <p:nvPr/>
          </p:nvSpPr>
          <p:spPr>
            <a:xfrm>
              <a:off x="7230988" y="3907567"/>
              <a:ext cx="50295" cy="54254"/>
            </a:xfrm>
            <a:custGeom>
              <a:rect b="b" l="l" r="r" t="t"/>
              <a:pathLst>
                <a:path extrusionOk="0" h="54254" w="50295">
                  <a:moveTo>
                    <a:pt x="24004" y="23587"/>
                  </a:moveTo>
                  <a:cubicBezTo>
                    <a:pt x="18737" y="18321"/>
                    <a:pt x="18780" y="9687"/>
                    <a:pt x="23961" y="4290"/>
                  </a:cubicBezTo>
                  <a:lnTo>
                    <a:pt x="23616" y="3945"/>
                  </a:lnTo>
                  <a:cubicBezTo>
                    <a:pt x="18306" y="-1365"/>
                    <a:pt x="9498" y="-1322"/>
                    <a:pt x="4102" y="4118"/>
                  </a:cubicBezTo>
                  <a:cubicBezTo>
                    <a:pt x="-1295" y="9557"/>
                    <a:pt x="-1381" y="18321"/>
                    <a:pt x="3929" y="23630"/>
                  </a:cubicBezTo>
                  <a:lnTo>
                    <a:pt x="30610" y="50310"/>
                  </a:lnTo>
                  <a:cubicBezTo>
                    <a:pt x="35920" y="55620"/>
                    <a:pt x="44727" y="55576"/>
                    <a:pt x="50123" y="50137"/>
                  </a:cubicBezTo>
                  <a:cubicBezTo>
                    <a:pt x="50166" y="50051"/>
                    <a:pt x="50253" y="50008"/>
                    <a:pt x="50296" y="49921"/>
                  </a:cubicBezTo>
                  <a:lnTo>
                    <a:pt x="24004" y="23587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7" name="Google Shape;1677;p62"/>
          <p:cNvGrpSpPr/>
          <p:nvPr/>
        </p:nvGrpSpPr>
        <p:grpSpPr>
          <a:xfrm>
            <a:off x="6346624" y="2762012"/>
            <a:ext cx="360861" cy="349548"/>
            <a:chOff x="7737869" y="3320124"/>
            <a:chExt cx="304190" cy="294679"/>
          </a:xfrm>
        </p:grpSpPr>
        <p:sp>
          <p:nvSpPr>
            <p:cNvPr id="1678" name="Google Shape;1678;p62"/>
            <p:cNvSpPr/>
            <p:nvPr/>
          </p:nvSpPr>
          <p:spPr>
            <a:xfrm>
              <a:off x="7756304" y="3320124"/>
              <a:ext cx="285754" cy="81289"/>
            </a:xfrm>
            <a:custGeom>
              <a:rect b="b" l="l" r="r" t="t"/>
              <a:pathLst>
                <a:path extrusionOk="0" h="81289" w="285754">
                  <a:moveTo>
                    <a:pt x="276430" y="0"/>
                  </a:moveTo>
                  <a:lnTo>
                    <a:pt x="9325" y="0"/>
                  </a:lnTo>
                  <a:cubicBezTo>
                    <a:pt x="4188" y="0"/>
                    <a:pt x="0" y="4188"/>
                    <a:pt x="0" y="9325"/>
                  </a:cubicBezTo>
                  <a:lnTo>
                    <a:pt x="0" y="27931"/>
                  </a:lnTo>
                  <a:lnTo>
                    <a:pt x="61909" y="27931"/>
                  </a:lnTo>
                  <a:cubicBezTo>
                    <a:pt x="65276" y="27931"/>
                    <a:pt x="68341" y="29744"/>
                    <a:pt x="69982" y="32680"/>
                  </a:cubicBezTo>
                  <a:lnTo>
                    <a:pt x="89409" y="67173"/>
                  </a:lnTo>
                  <a:cubicBezTo>
                    <a:pt x="91050" y="70108"/>
                    <a:pt x="94158" y="71921"/>
                    <a:pt x="97482" y="71921"/>
                  </a:cubicBezTo>
                  <a:lnTo>
                    <a:pt x="276430" y="71921"/>
                  </a:lnTo>
                  <a:cubicBezTo>
                    <a:pt x="281610" y="71921"/>
                    <a:pt x="285755" y="76109"/>
                    <a:pt x="285755" y="81289"/>
                  </a:cubicBezTo>
                  <a:lnTo>
                    <a:pt x="285755" y="9368"/>
                  </a:lnTo>
                  <a:cubicBezTo>
                    <a:pt x="285755" y="4144"/>
                    <a:pt x="281567" y="0"/>
                    <a:pt x="276430" y="0"/>
                  </a:cubicBezTo>
                  <a:close/>
                </a:path>
              </a:pathLst>
            </a:custGeom>
            <a:solidFill>
              <a:srgbClr val="FBC7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62"/>
            <p:cNvSpPr/>
            <p:nvPr/>
          </p:nvSpPr>
          <p:spPr>
            <a:xfrm>
              <a:off x="7756304" y="3320124"/>
              <a:ext cx="285754" cy="81289"/>
            </a:xfrm>
            <a:custGeom>
              <a:rect b="b" l="l" r="r" t="t"/>
              <a:pathLst>
                <a:path extrusionOk="0" h="81289" w="285754">
                  <a:moveTo>
                    <a:pt x="276430" y="0"/>
                  </a:moveTo>
                  <a:lnTo>
                    <a:pt x="9325" y="0"/>
                  </a:lnTo>
                  <a:cubicBezTo>
                    <a:pt x="4188" y="0"/>
                    <a:pt x="0" y="4188"/>
                    <a:pt x="0" y="9325"/>
                  </a:cubicBezTo>
                  <a:lnTo>
                    <a:pt x="0" y="27931"/>
                  </a:lnTo>
                  <a:lnTo>
                    <a:pt x="61909" y="27931"/>
                  </a:lnTo>
                  <a:cubicBezTo>
                    <a:pt x="65276" y="27931"/>
                    <a:pt x="68341" y="29744"/>
                    <a:pt x="69982" y="32680"/>
                  </a:cubicBezTo>
                  <a:lnTo>
                    <a:pt x="89409" y="67173"/>
                  </a:lnTo>
                  <a:cubicBezTo>
                    <a:pt x="91050" y="70108"/>
                    <a:pt x="94158" y="71921"/>
                    <a:pt x="97482" y="71921"/>
                  </a:cubicBezTo>
                  <a:lnTo>
                    <a:pt x="276430" y="71921"/>
                  </a:lnTo>
                  <a:cubicBezTo>
                    <a:pt x="281610" y="71921"/>
                    <a:pt x="285755" y="76109"/>
                    <a:pt x="285755" y="81289"/>
                  </a:cubicBezTo>
                  <a:lnTo>
                    <a:pt x="285755" y="9368"/>
                  </a:lnTo>
                  <a:cubicBezTo>
                    <a:pt x="285755" y="4144"/>
                    <a:pt x="281567" y="0"/>
                    <a:pt x="276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62"/>
            <p:cNvSpPr/>
            <p:nvPr/>
          </p:nvSpPr>
          <p:spPr>
            <a:xfrm>
              <a:off x="7756261" y="3327852"/>
              <a:ext cx="285797" cy="73475"/>
            </a:xfrm>
            <a:custGeom>
              <a:rect b="b" l="l" r="r" t="t"/>
              <a:pathLst>
                <a:path extrusionOk="0" h="73475" w="285797">
                  <a:moveTo>
                    <a:pt x="276430" y="43947"/>
                  </a:moveTo>
                  <a:lnTo>
                    <a:pt x="108707" y="43947"/>
                  </a:lnTo>
                  <a:cubicBezTo>
                    <a:pt x="105469" y="43947"/>
                    <a:pt x="102490" y="42220"/>
                    <a:pt x="100893" y="39414"/>
                  </a:cubicBezTo>
                  <a:lnTo>
                    <a:pt x="86516" y="14030"/>
                  </a:lnTo>
                  <a:cubicBezTo>
                    <a:pt x="81595" y="5396"/>
                    <a:pt x="72356" y="0"/>
                    <a:pt x="62340" y="0"/>
                  </a:cubicBezTo>
                  <a:lnTo>
                    <a:pt x="259" y="0"/>
                  </a:lnTo>
                  <a:cubicBezTo>
                    <a:pt x="86" y="691"/>
                    <a:pt x="0" y="1381"/>
                    <a:pt x="0" y="2115"/>
                  </a:cubicBezTo>
                  <a:lnTo>
                    <a:pt x="0" y="20204"/>
                  </a:lnTo>
                  <a:lnTo>
                    <a:pt x="62340" y="20204"/>
                  </a:lnTo>
                  <a:cubicBezTo>
                    <a:pt x="65708" y="20204"/>
                    <a:pt x="68816" y="22017"/>
                    <a:pt x="70500" y="24952"/>
                  </a:cubicBezTo>
                  <a:lnTo>
                    <a:pt x="90056" y="59445"/>
                  </a:lnTo>
                  <a:cubicBezTo>
                    <a:pt x="91697" y="62381"/>
                    <a:pt x="94805" y="64194"/>
                    <a:pt x="98216" y="64194"/>
                  </a:cubicBezTo>
                  <a:lnTo>
                    <a:pt x="276473" y="64194"/>
                  </a:lnTo>
                  <a:cubicBezTo>
                    <a:pt x="281653" y="64194"/>
                    <a:pt x="285798" y="68338"/>
                    <a:pt x="285798" y="73475"/>
                  </a:cubicBezTo>
                  <a:lnTo>
                    <a:pt x="285798" y="45631"/>
                  </a:lnTo>
                  <a:cubicBezTo>
                    <a:pt x="282862" y="44508"/>
                    <a:pt x="279710" y="43947"/>
                    <a:pt x="276430" y="43947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62"/>
            <p:cNvSpPr/>
            <p:nvPr/>
          </p:nvSpPr>
          <p:spPr>
            <a:xfrm>
              <a:off x="7833452" y="3362302"/>
              <a:ext cx="183048" cy="29700"/>
            </a:xfrm>
            <a:custGeom>
              <a:rect b="b" l="l" r="r" t="t"/>
              <a:pathLst>
                <a:path extrusionOk="0" h="29700" w="183048">
                  <a:moveTo>
                    <a:pt x="174846" y="0"/>
                  </a:moveTo>
                  <a:lnTo>
                    <a:pt x="0" y="0"/>
                  </a:lnTo>
                  <a:lnTo>
                    <a:pt x="14851" y="24995"/>
                  </a:lnTo>
                  <a:cubicBezTo>
                    <a:pt x="16492" y="27888"/>
                    <a:pt x="19557" y="29701"/>
                    <a:pt x="22924" y="29701"/>
                  </a:cubicBezTo>
                  <a:lnTo>
                    <a:pt x="183049" y="29701"/>
                  </a:lnTo>
                  <a:lnTo>
                    <a:pt x="183049" y="8202"/>
                  </a:lnTo>
                  <a:cubicBezTo>
                    <a:pt x="183049" y="3669"/>
                    <a:pt x="179336" y="0"/>
                    <a:pt x="174846" y="0"/>
                  </a:cubicBezTo>
                  <a:close/>
                </a:path>
              </a:pathLst>
            </a:custGeom>
            <a:solidFill>
              <a:srgbClr val="D9ED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62"/>
            <p:cNvSpPr/>
            <p:nvPr/>
          </p:nvSpPr>
          <p:spPr>
            <a:xfrm>
              <a:off x="7833452" y="3362302"/>
              <a:ext cx="183048" cy="29700"/>
            </a:xfrm>
            <a:custGeom>
              <a:rect b="b" l="l" r="r" t="t"/>
              <a:pathLst>
                <a:path extrusionOk="0" h="29700" w="183048">
                  <a:moveTo>
                    <a:pt x="174846" y="0"/>
                  </a:moveTo>
                  <a:lnTo>
                    <a:pt x="0" y="0"/>
                  </a:lnTo>
                  <a:lnTo>
                    <a:pt x="14851" y="24995"/>
                  </a:lnTo>
                  <a:cubicBezTo>
                    <a:pt x="16492" y="27888"/>
                    <a:pt x="19557" y="29701"/>
                    <a:pt x="22924" y="29701"/>
                  </a:cubicBezTo>
                  <a:lnTo>
                    <a:pt x="183049" y="29701"/>
                  </a:lnTo>
                  <a:lnTo>
                    <a:pt x="183049" y="8202"/>
                  </a:lnTo>
                  <a:cubicBezTo>
                    <a:pt x="183049" y="3669"/>
                    <a:pt x="179336" y="0"/>
                    <a:pt x="174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62"/>
            <p:cNvSpPr/>
            <p:nvPr/>
          </p:nvSpPr>
          <p:spPr>
            <a:xfrm>
              <a:off x="7833452" y="3362302"/>
              <a:ext cx="183048" cy="29700"/>
            </a:xfrm>
            <a:custGeom>
              <a:rect b="b" l="l" r="r" t="t"/>
              <a:pathLst>
                <a:path extrusionOk="0" h="29700" w="183048">
                  <a:moveTo>
                    <a:pt x="31947" y="9497"/>
                  </a:moveTo>
                  <a:cubicBezTo>
                    <a:pt x="28709" y="9497"/>
                    <a:pt x="25730" y="7814"/>
                    <a:pt x="24133" y="5051"/>
                  </a:cubicBezTo>
                  <a:lnTo>
                    <a:pt x="21197" y="0"/>
                  </a:lnTo>
                  <a:lnTo>
                    <a:pt x="0" y="0"/>
                  </a:lnTo>
                  <a:lnTo>
                    <a:pt x="14851" y="24995"/>
                  </a:lnTo>
                  <a:cubicBezTo>
                    <a:pt x="16492" y="27888"/>
                    <a:pt x="19557" y="29701"/>
                    <a:pt x="22924" y="29701"/>
                  </a:cubicBezTo>
                  <a:lnTo>
                    <a:pt x="183049" y="29701"/>
                  </a:lnTo>
                  <a:lnTo>
                    <a:pt x="183049" y="9497"/>
                  </a:lnTo>
                  <a:lnTo>
                    <a:pt x="31947" y="9497"/>
                  </a:ln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62"/>
            <p:cNvSpPr/>
            <p:nvPr/>
          </p:nvSpPr>
          <p:spPr>
            <a:xfrm>
              <a:off x="7737913" y="3346199"/>
              <a:ext cx="304146" cy="268517"/>
            </a:xfrm>
            <a:custGeom>
              <a:rect b="b" l="l" r="r" t="t"/>
              <a:pathLst>
                <a:path extrusionOk="0" h="268517" w="304146">
                  <a:moveTo>
                    <a:pt x="294821" y="43990"/>
                  </a:moveTo>
                  <a:lnTo>
                    <a:pt x="116003" y="43990"/>
                  </a:lnTo>
                  <a:cubicBezTo>
                    <a:pt x="112635" y="43990"/>
                    <a:pt x="109570" y="42177"/>
                    <a:pt x="107930" y="39242"/>
                  </a:cubicBezTo>
                  <a:lnTo>
                    <a:pt x="88502" y="4749"/>
                  </a:lnTo>
                  <a:cubicBezTo>
                    <a:pt x="86862" y="1813"/>
                    <a:pt x="83753" y="0"/>
                    <a:pt x="80429" y="0"/>
                  </a:cubicBezTo>
                  <a:lnTo>
                    <a:pt x="9325" y="0"/>
                  </a:lnTo>
                  <a:cubicBezTo>
                    <a:pt x="4188" y="0"/>
                    <a:pt x="0" y="4187"/>
                    <a:pt x="0" y="9325"/>
                  </a:cubicBezTo>
                  <a:lnTo>
                    <a:pt x="0" y="259193"/>
                  </a:lnTo>
                  <a:cubicBezTo>
                    <a:pt x="0" y="264330"/>
                    <a:pt x="4188" y="268518"/>
                    <a:pt x="9325" y="268518"/>
                  </a:cubicBezTo>
                  <a:lnTo>
                    <a:pt x="294821" y="268518"/>
                  </a:lnTo>
                  <a:cubicBezTo>
                    <a:pt x="299958" y="268518"/>
                    <a:pt x="304146" y="264330"/>
                    <a:pt x="304146" y="259193"/>
                  </a:cubicBezTo>
                  <a:lnTo>
                    <a:pt x="304146" y="53315"/>
                  </a:lnTo>
                  <a:cubicBezTo>
                    <a:pt x="304146" y="48178"/>
                    <a:pt x="299958" y="43990"/>
                    <a:pt x="294821" y="439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62"/>
            <p:cNvSpPr/>
            <p:nvPr/>
          </p:nvSpPr>
          <p:spPr>
            <a:xfrm>
              <a:off x="7737869" y="3345681"/>
              <a:ext cx="27716" cy="269122"/>
            </a:xfrm>
            <a:custGeom>
              <a:rect b="b" l="l" r="r" t="t"/>
              <a:pathLst>
                <a:path extrusionOk="0" h="269122" w="27716">
                  <a:moveTo>
                    <a:pt x="18391" y="259755"/>
                  </a:moveTo>
                  <a:lnTo>
                    <a:pt x="18391" y="9325"/>
                  </a:lnTo>
                  <a:cubicBezTo>
                    <a:pt x="18391" y="4188"/>
                    <a:pt x="22579" y="0"/>
                    <a:pt x="27716" y="0"/>
                  </a:cubicBezTo>
                  <a:lnTo>
                    <a:pt x="9325" y="0"/>
                  </a:lnTo>
                  <a:cubicBezTo>
                    <a:pt x="4188" y="0"/>
                    <a:pt x="0" y="4188"/>
                    <a:pt x="0" y="9325"/>
                  </a:cubicBezTo>
                  <a:lnTo>
                    <a:pt x="0" y="259798"/>
                  </a:lnTo>
                  <a:cubicBezTo>
                    <a:pt x="0" y="264935"/>
                    <a:pt x="4188" y="269123"/>
                    <a:pt x="9325" y="269123"/>
                  </a:cubicBezTo>
                  <a:lnTo>
                    <a:pt x="27716" y="269123"/>
                  </a:lnTo>
                  <a:cubicBezTo>
                    <a:pt x="22579" y="269079"/>
                    <a:pt x="18391" y="264892"/>
                    <a:pt x="18391" y="259755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62"/>
            <p:cNvSpPr/>
            <p:nvPr/>
          </p:nvSpPr>
          <p:spPr>
            <a:xfrm>
              <a:off x="7831078" y="3441864"/>
              <a:ext cx="117729" cy="118329"/>
            </a:xfrm>
            <a:custGeom>
              <a:rect b="b" l="l" r="r" t="t"/>
              <a:pathLst>
                <a:path extrusionOk="0" h="118329" w="117729">
                  <a:moveTo>
                    <a:pt x="96446" y="26765"/>
                  </a:moveTo>
                  <a:lnTo>
                    <a:pt x="90963" y="26765"/>
                  </a:lnTo>
                  <a:lnTo>
                    <a:pt x="90963" y="21283"/>
                  </a:lnTo>
                  <a:cubicBezTo>
                    <a:pt x="90963" y="9541"/>
                    <a:pt x="81422" y="0"/>
                    <a:pt x="69680" y="0"/>
                  </a:cubicBezTo>
                  <a:lnTo>
                    <a:pt x="47446" y="0"/>
                  </a:lnTo>
                  <a:cubicBezTo>
                    <a:pt x="35703" y="0"/>
                    <a:pt x="26162" y="9541"/>
                    <a:pt x="26162" y="21283"/>
                  </a:cubicBezTo>
                  <a:lnTo>
                    <a:pt x="26162" y="26765"/>
                  </a:lnTo>
                  <a:lnTo>
                    <a:pt x="21284" y="26765"/>
                  </a:lnTo>
                  <a:cubicBezTo>
                    <a:pt x="9541" y="26765"/>
                    <a:pt x="0" y="36306"/>
                    <a:pt x="0" y="48048"/>
                  </a:cubicBezTo>
                  <a:lnTo>
                    <a:pt x="0" y="70281"/>
                  </a:lnTo>
                  <a:cubicBezTo>
                    <a:pt x="0" y="82023"/>
                    <a:pt x="9541" y="91564"/>
                    <a:pt x="21284" y="91564"/>
                  </a:cubicBezTo>
                  <a:lnTo>
                    <a:pt x="26162" y="91564"/>
                  </a:lnTo>
                  <a:lnTo>
                    <a:pt x="26162" y="97046"/>
                  </a:lnTo>
                  <a:cubicBezTo>
                    <a:pt x="26162" y="108789"/>
                    <a:pt x="35703" y="118329"/>
                    <a:pt x="47446" y="118329"/>
                  </a:cubicBezTo>
                  <a:lnTo>
                    <a:pt x="69680" y="118329"/>
                  </a:lnTo>
                  <a:cubicBezTo>
                    <a:pt x="81422" y="118329"/>
                    <a:pt x="90963" y="108789"/>
                    <a:pt x="90963" y="97046"/>
                  </a:cubicBezTo>
                  <a:lnTo>
                    <a:pt x="90963" y="91564"/>
                  </a:lnTo>
                  <a:lnTo>
                    <a:pt x="96446" y="91564"/>
                  </a:lnTo>
                  <a:cubicBezTo>
                    <a:pt x="108189" y="91564"/>
                    <a:pt x="117730" y="82023"/>
                    <a:pt x="117730" y="70281"/>
                  </a:cubicBezTo>
                  <a:lnTo>
                    <a:pt x="117730" y="48048"/>
                  </a:lnTo>
                  <a:cubicBezTo>
                    <a:pt x="117686" y="36306"/>
                    <a:pt x="108189" y="26765"/>
                    <a:pt x="96446" y="267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62"/>
            <p:cNvSpPr/>
            <p:nvPr/>
          </p:nvSpPr>
          <p:spPr>
            <a:xfrm>
              <a:off x="7831078" y="3441864"/>
              <a:ext cx="70801" cy="118329"/>
            </a:xfrm>
            <a:custGeom>
              <a:rect b="b" l="l" r="r" t="t"/>
              <a:pathLst>
                <a:path extrusionOk="0" h="118329" w="70801">
                  <a:moveTo>
                    <a:pt x="49950" y="96917"/>
                  </a:moveTo>
                  <a:lnTo>
                    <a:pt x="49950" y="91521"/>
                  </a:lnTo>
                  <a:lnTo>
                    <a:pt x="44467" y="91521"/>
                  </a:lnTo>
                  <a:cubicBezTo>
                    <a:pt x="32724" y="91521"/>
                    <a:pt x="23183" y="81980"/>
                    <a:pt x="23183" y="70238"/>
                  </a:cubicBezTo>
                  <a:lnTo>
                    <a:pt x="23183" y="48005"/>
                  </a:lnTo>
                  <a:cubicBezTo>
                    <a:pt x="23183" y="36263"/>
                    <a:pt x="32724" y="26722"/>
                    <a:pt x="44467" y="26722"/>
                  </a:cubicBezTo>
                  <a:lnTo>
                    <a:pt x="49345" y="26722"/>
                  </a:lnTo>
                  <a:lnTo>
                    <a:pt x="49345" y="21326"/>
                  </a:lnTo>
                  <a:cubicBezTo>
                    <a:pt x="49345" y="9713"/>
                    <a:pt x="58671" y="259"/>
                    <a:pt x="70197" y="0"/>
                  </a:cubicBezTo>
                  <a:cubicBezTo>
                    <a:pt x="70025" y="0"/>
                    <a:pt x="69895" y="0"/>
                    <a:pt x="69723" y="0"/>
                  </a:cubicBezTo>
                  <a:lnTo>
                    <a:pt x="47446" y="0"/>
                  </a:lnTo>
                  <a:cubicBezTo>
                    <a:pt x="35703" y="0"/>
                    <a:pt x="26162" y="9541"/>
                    <a:pt x="26162" y="21283"/>
                  </a:cubicBezTo>
                  <a:lnTo>
                    <a:pt x="26162" y="26765"/>
                  </a:lnTo>
                  <a:lnTo>
                    <a:pt x="21284" y="26765"/>
                  </a:lnTo>
                  <a:cubicBezTo>
                    <a:pt x="9541" y="26765"/>
                    <a:pt x="0" y="36306"/>
                    <a:pt x="0" y="48048"/>
                  </a:cubicBezTo>
                  <a:lnTo>
                    <a:pt x="0" y="70281"/>
                  </a:lnTo>
                  <a:cubicBezTo>
                    <a:pt x="0" y="82023"/>
                    <a:pt x="9541" y="91564"/>
                    <a:pt x="21284" y="91564"/>
                  </a:cubicBezTo>
                  <a:lnTo>
                    <a:pt x="26767" y="91564"/>
                  </a:lnTo>
                  <a:lnTo>
                    <a:pt x="26767" y="97046"/>
                  </a:lnTo>
                  <a:cubicBezTo>
                    <a:pt x="26767" y="108789"/>
                    <a:pt x="36307" y="118329"/>
                    <a:pt x="48050" y="118329"/>
                  </a:cubicBezTo>
                  <a:lnTo>
                    <a:pt x="70327" y="118329"/>
                  </a:lnTo>
                  <a:cubicBezTo>
                    <a:pt x="70500" y="118329"/>
                    <a:pt x="70629" y="118329"/>
                    <a:pt x="70802" y="118329"/>
                  </a:cubicBezTo>
                  <a:cubicBezTo>
                    <a:pt x="59275" y="117984"/>
                    <a:pt x="49950" y="108530"/>
                    <a:pt x="49950" y="96917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62"/>
            <p:cNvSpPr/>
            <p:nvPr/>
          </p:nvSpPr>
          <p:spPr>
            <a:xfrm>
              <a:off x="7850073" y="3460859"/>
              <a:ext cx="79695" cy="80296"/>
            </a:xfrm>
            <a:custGeom>
              <a:rect b="b" l="l" r="r" t="t"/>
              <a:pathLst>
                <a:path extrusionOk="0" h="80296" w="79695">
                  <a:moveTo>
                    <a:pt x="77451" y="26765"/>
                  </a:moveTo>
                  <a:lnTo>
                    <a:pt x="55174" y="26765"/>
                  </a:lnTo>
                  <a:cubicBezTo>
                    <a:pt x="53922" y="26765"/>
                    <a:pt x="52929" y="25773"/>
                    <a:pt x="52929" y="24521"/>
                  </a:cubicBezTo>
                  <a:lnTo>
                    <a:pt x="52929" y="2245"/>
                  </a:lnTo>
                  <a:cubicBezTo>
                    <a:pt x="52929" y="993"/>
                    <a:pt x="51936" y="0"/>
                    <a:pt x="50684" y="0"/>
                  </a:cubicBezTo>
                  <a:lnTo>
                    <a:pt x="28407" y="0"/>
                  </a:lnTo>
                  <a:cubicBezTo>
                    <a:pt x="27155" y="0"/>
                    <a:pt x="26162" y="993"/>
                    <a:pt x="26162" y="2245"/>
                  </a:cubicBezTo>
                  <a:lnTo>
                    <a:pt x="26162" y="24521"/>
                  </a:lnTo>
                  <a:cubicBezTo>
                    <a:pt x="26162" y="25773"/>
                    <a:pt x="25169" y="26765"/>
                    <a:pt x="23917" y="26765"/>
                  </a:cubicBezTo>
                  <a:lnTo>
                    <a:pt x="2245" y="26765"/>
                  </a:lnTo>
                  <a:cubicBezTo>
                    <a:pt x="993" y="26765"/>
                    <a:pt x="0" y="27758"/>
                    <a:pt x="0" y="29010"/>
                  </a:cubicBezTo>
                  <a:lnTo>
                    <a:pt x="0" y="51286"/>
                  </a:lnTo>
                  <a:cubicBezTo>
                    <a:pt x="0" y="52538"/>
                    <a:pt x="993" y="53531"/>
                    <a:pt x="2245" y="53531"/>
                  </a:cubicBezTo>
                  <a:lnTo>
                    <a:pt x="23917" y="53531"/>
                  </a:lnTo>
                  <a:cubicBezTo>
                    <a:pt x="25169" y="53531"/>
                    <a:pt x="26162" y="54524"/>
                    <a:pt x="26162" y="55776"/>
                  </a:cubicBezTo>
                  <a:lnTo>
                    <a:pt x="26162" y="78051"/>
                  </a:lnTo>
                  <a:cubicBezTo>
                    <a:pt x="26162" y="79304"/>
                    <a:pt x="27155" y="80296"/>
                    <a:pt x="28407" y="80296"/>
                  </a:cubicBezTo>
                  <a:lnTo>
                    <a:pt x="50684" y="80296"/>
                  </a:lnTo>
                  <a:cubicBezTo>
                    <a:pt x="51936" y="80296"/>
                    <a:pt x="52929" y="79304"/>
                    <a:pt x="52929" y="78051"/>
                  </a:cubicBezTo>
                  <a:lnTo>
                    <a:pt x="52929" y="55776"/>
                  </a:lnTo>
                  <a:cubicBezTo>
                    <a:pt x="52929" y="54524"/>
                    <a:pt x="53922" y="53531"/>
                    <a:pt x="55174" y="53531"/>
                  </a:cubicBezTo>
                  <a:lnTo>
                    <a:pt x="77451" y="53531"/>
                  </a:lnTo>
                  <a:cubicBezTo>
                    <a:pt x="78702" y="53531"/>
                    <a:pt x="79695" y="52538"/>
                    <a:pt x="79695" y="51286"/>
                  </a:cubicBezTo>
                  <a:lnTo>
                    <a:pt x="79695" y="29010"/>
                  </a:lnTo>
                  <a:cubicBezTo>
                    <a:pt x="79695" y="27802"/>
                    <a:pt x="78702" y="26765"/>
                    <a:pt x="77451" y="267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89" name="Google Shape;1689;p62"/>
            <p:cNvGrpSpPr/>
            <p:nvPr/>
          </p:nvGrpSpPr>
          <p:grpSpPr>
            <a:xfrm>
              <a:off x="7850160" y="3460902"/>
              <a:ext cx="48006" cy="80210"/>
              <a:chOff x="7850160" y="3460902"/>
              <a:chExt cx="48006" cy="80210"/>
            </a:xfrm>
          </p:grpSpPr>
          <p:sp>
            <p:nvSpPr>
              <p:cNvPr id="1690" name="Google Shape;1690;p62"/>
              <p:cNvSpPr/>
              <p:nvPr/>
            </p:nvSpPr>
            <p:spPr>
              <a:xfrm>
                <a:off x="7874681" y="3460902"/>
                <a:ext cx="23485" cy="26722"/>
              </a:xfrm>
              <a:custGeom>
                <a:rect b="b" l="l" r="r" t="t"/>
                <a:pathLst>
                  <a:path extrusionOk="0" h="26722" w="23485">
                    <a:moveTo>
                      <a:pt x="18996" y="26722"/>
                    </a:moveTo>
                    <a:cubicBezTo>
                      <a:pt x="20248" y="26722"/>
                      <a:pt x="21241" y="25729"/>
                      <a:pt x="21241" y="24478"/>
                    </a:cubicBezTo>
                    <a:lnTo>
                      <a:pt x="21241" y="2245"/>
                    </a:lnTo>
                    <a:cubicBezTo>
                      <a:pt x="21241" y="993"/>
                      <a:pt x="22234" y="0"/>
                      <a:pt x="23486" y="0"/>
                    </a:cubicBezTo>
                    <a:lnTo>
                      <a:pt x="4490" y="0"/>
                    </a:lnTo>
                    <a:cubicBezTo>
                      <a:pt x="3238" y="0"/>
                      <a:pt x="2245" y="993"/>
                      <a:pt x="2245" y="2245"/>
                    </a:cubicBezTo>
                    <a:lnTo>
                      <a:pt x="2245" y="24478"/>
                    </a:lnTo>
                    <a:cubicBezTo>
                      <a:pt x="2245" y="25729"/>
                      <a:pt x="1252" y="26722"/>
                      <a:pt x="0" y="26722"/>
                    </a:cubicBezTo>
                    <a:lnTo>
                      <a:pt x="18996" y="2672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62"/>
              <p:cNvSpPr/>
              <p:nvPr/>
            </p:nvSpPr>
            <p:spPr>
              <a:xfrm>
                <a:off x="7850160" y="3487624"/>
                <a:ext cx="21240" cy="26765"/>
              </a:xfrm>
              <a:custGeom>
                <a:rect b="b" l="l" r="r" t="t"/>
                <a:pathLst>
                  <a:path extrusionOk="0" h="26765" w="21240">
                    <a:moveTo>
                      <a:pt x="18996" y="24521"/>
                    </a:moveTo>
                    <a:lnTo>
                      <a:pt x="18996" y="2245"/>
                    </a:lnTo>
                    <a:cubicBezTo>
                      <a:pt x="18996" y="993"/>
                      <a:pt x="19989" y="0"/>
                      <a:pt x="21241" y="0"/>
                    </a:cubicBezTo>
                    <a:lnTo>
                      <a:pt x="2245" y="0"/>
                    </a:lnTo>
                    <a:cubicBezTo>
                      <a:pt x="993" y="0"/>
                      <a:pt x="0" y="993"/>
                      <a:pt x="0" y="2245"/>
                    </a:cubicBezTo>
                    <a:lnTo>
                      <a:pt x="0" y="24521"/>
                    </a:lnTo>
                    <a:cubicBezTo>
                      <a:pt x="0" y="25773"/>
                      <a:pt x="993" y="26765"/>
                      <a:pt x="2245" y="26765"/>
                    </a:cubicBezTo>
                    <a:lnTo>
                      <a:pt x="21241" y="26765"/>
                    </a:lnTo>
                    <a:cubicBezTo>
                      <a:pt x="19989" y="26765"/>
                      <a:pt x="18996" y="25729"/>
                      <a:pt x="18996" y="245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62"/>
              <p:cNvSpPr/>
              <p:nvPr/>
            </p:nvSpPr>
            <p:spPr>
              <a:xfrm>
                <a:off x="7874638" y="3514390"/>
                <a:ext cx="23485" cy="26722"/>
              </a:xfrm>
              <a:custGeom>
                <a:rect b="b" l="l" r="r" t="t"/>
                <a:pathLst>
                  <a:path extrusionOk="0" h="26722" w="23485">
                    <a:moveTo>
                      <a:pt x="21240" y="24478"/>
                    </a:moveTo>
                    <a:lnTo>
                      <a:pt x="21240" y="2245"/>
                    </a:lnTo>
                    <a:cubicBezTo>
                      <a:pt x="21240" y="993"/>
                      <a:pt x="20247" y="0"/>
                      <a:pt x="18996" y="0"/>
                    </a:cubicBezTo>
                    <a:lnTo>
                      <a:pt x="0" y="0"/>
                    </a:lnTo>
                    <a:cubicBezTo>
                      <a:pt x="1252" y="0"/>
                      <a:pt x="2245" y="993"/>
                      <a:pt x="2245" y="2245"/>
                    </a:cubicBezTo>
                    <a:lnTo>
                      <a:pt x="2245" y="24478"/>
                    </a:lnTo>
                    <a:cubicBezTo>
                      <a:pt x="2245" y="25730"/>
                      <a:pt x="3238" y="26722"/>
                      <a:pt x="4490" y="26722"/>
                    </a:cubicBezTo>
                    <a:lnTo>
                      <a:pt x="23485" y="26722"/>
                    </a:lnTo>
                    <a:cubicBezTo>
                      <a:pt x="22277" y="26722"/>
                      <a:pt x="21240" y="25730"/>
                      <a:pt x="21240" y="24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93" name="Google Shape;1693;p62"/>
          <p:cNvGrpSpPr/>
          <p:nvPr/>
        </p:nvGrpSpPr>
        <p:grpSpPr>
          <a:xfrm>
            <a:off x="5599512" y="2184841"/>
            <a:ext cx="291020" cy="361021"/>
            <a:chOff x="7108098" y="2833555"/>
            <a:chExt cx="245317" cy="304351"/>
          </a:xfrm>
        </p:grpSpPr>
        <p:sp>
          <p:nvSpPr>
            <p:cNvPr id="1694" name="Google Shape;1694;p62"/>
            <p:cNvSpPr/>
            <p:nvPr/>
          </p:nvSpPr>
          <p:spPr>
            <a:xfrm>
              <a:off x="7242947" y="2856737"/>
              <a:ext cx="16060" cy="60006"/>
            </a:xfrm>
            <a:custGeom>
              <a:rect b="b" l="l" r="r" t="t"/>
              <a:pathLst>
                <a:path extrusionOk="0" h="60006" w="16060">
                  <a:moveTo>
                    <a:pt x="0" y="0"/>
                  </a:moveTo>
                  <a:lnTo>
                    <a:pt x="16060" y="0"/>
                  </a:lnTo>
                  <a:lnTo>
                    <a:pt x="16060" y="60006"/>
                  </a:lnTo>
                  <a:lnTo>
                    <a:pt x="0" y="600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62"/>
            <p:cNvSpPr/>
            <p:nvPr/>
          </p:nvSpPr>
          <p:spPr>
            <a:xfrm>
              <a:off x="7242342" y="2856737"/>
              <a:ext cx="11872" cy="60006"/>
            </a:xfrm>
            <a:custGeom>
              <a:rect b="b" l="l" r="r" t="t"/>
              <a:pathLst>
                <a:path extrusionOk="0" h="60006" w="11872">
                  <a:moveTo>
                    <a:pt x="0" y="0"/>
                  </a:moveTo>
                  <a:lnTo>
                    <a:pt x="11872" y="0"/>
                  </a:lnTo>
                  <a:lnTo>
                    <a:pt x="11872" y="60006"/>
                  </a:lnTo>
                  <a:lnTo>
                    <a:pt x="0" y="600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62"/>
            <p:cNvSpPr/>
            <p:nvPr/>
          </p:nvSpPr>
          <p:spPr>
            <a:xfrm>
              <a:off x="7242947" y="2930385"/>
              <a:ext cx="49906" cy="164564"/>
            </a:xfrm>
            <a:custGeom>
              <a:rect b="b" l="l" r="r" t="t"/>
              <a:pathLst>
                <a:path extrusionOk="0" h="164564" w="49906">
                  <a:moveTo>
                    <a:pt x="25299" y="51631"/>
                  </a:moveTo>
                  <a:cubicBezTo>
                    <a:pt x="19254" y="42436"/>
                    <a:pt x="16060" y="31773"/>
                    <a:pt x="16060" y="20765"/>
                  </a:cubicBezTo>
                  <a:lnTo>
                    <a:pt x="16060" y="0"/>
                  </a:lnTo>
                  <a:lnTo>
                    <a:pt x="0" y="0"/>
                  </a:lnTo>
                  <a:lnTo>
                    <a:pt x="0" y="20765"/>
                  </a:lnTo>
                  <a:cubicBezTo>
                    <a:pt x="0" y="34968"/>
                    <a:pt x="4101" y="48696"/>
                    <a:pt x="11915" y="60525"/>
                  </a:cubicBezTo>
                  <a:lnTo>
                    <a:pt x="30393" y="88585"/>
                  </a:lnTo>
                  <a:cubicBezTo>
                    <a:pt x="32638" y="91996"/>
                    <a:pt x="33847" y="96010"/>
                    <a:pt x="33847" y="100111"/>
                  </a:cubicBezTo>
                  <a:lnTo>
                    <a:pt x="33847" y="164564"/>
                  </a:lnTo>
                  <a:lnTo>
                    <a:pt x="49907" y="164564"/>
                  </a:lnTo>
                  <a:lnTo>
                    <a:pt x="49907" y="100111"/>
                  </a:lnTo>
                  <a:cubicBezTo>
                    <a:pt x="49907" y="92816"/>
                    <a:pt x="47791" y="85736"/>
                    <a:pt x="43776" y="79692"/>
                  </a:cubicBezTo>
                  <a:lnTo>
                    <a:pt x="25299" y="516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62"/>
            <p:cNvSpPr/>
            <p:nvPr/>
          </p:nvSpPr>
          <p:spPr>
            <a:xfrm>
              <a:off x="7292292" y="2930385"/>
              <a:ext cx="49906" cy="164564"/>
            </a:xfrm>
            <a:custGeom>
              <a:rect b="b" l="l" r="r" t="t"/>
              <a:pathLst>
                <a:path extrusionOk="0" h="164564" w="49906">
                  <a:moveTo>
                    <a:pt x="33847" y="0"/>
                  </a:moveTo>
                  <a:lnTo>
                    <a:pt x="33847" y="20765"/>
                  </a:lnTo>
                  <a:cubicBezTo>
                    <a:pt x="33847" y="31773"/>
                    <a:pt x="30652" y="42436"/>
                    <a:pt x="24608" y="51631"/>
                  </a:cubicBezTo>
                  <a:lnTo>
                    <a:pt x="6130" y="79692"/>
                  </a:lnTo>
                  <a:cubicBezTo>
                    <a:pt x="2116" y="85779"/>
                    <a:pt x="0" y="92859"/>
                    <a:pt x="0" y="100111"/>
                  </a:cubicBezTo>
                  <a:lnTo>
                    <a:pt x="0" y="164564"/>
                  </a:lnTo>
                  <a:lnTo>
                    <a:pt x="16060" y="164564"/>
                  </a:lnTo>
                  <a:lnTo>
                    <a:pt x="16060" y="100111"/>
                  </a:lnTo>
                  <a:cubicBezTo>
                    <a:pt x="16060" y="96010"/>
                    <a:pt x="17269" y="91996"/>
                    <a:pt x="19514" y="88585"/>
                  </a:cubicBezTo>
                  <a:lnTo>
                    <a:pt x="37991" y="60525"/>
                  </a:lnTo>
                  <a:cubicBezTo>
                    <a:pt x="45805" y="48696"/>
                    <a:pt x="49907" y="34925"/>
                    <a:pt x="49907" y="20765"/>
                  </a:cubicBezTo>
                  <a:lnTo>
                    <a:pt x="49907" y="0"/>
                  </a:lnTo>
                  <a:lnTo>
                    <a:pt x="338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62"/>
            <p:cNvSpPr/>
            <p:nvPr/>
          </p:nvSpPr>
          <p:spPr>
            <a:xfrm>
              <a:off x="7242990" y="2930385"/>
              <a:ext cx="45114" cy="164564"/>
            </a:xfrm>
            <a:custGeom>
              <a:rect b="b" l="l" r="r" t="t"/>
              <a:pathLst>
                <a:path extrusionOk="0" h="164564" w="45114">
                  <a:moveTo>
                    <a:pt x="41661" y="88585"/>
                  </a:moveTo>
                  <a:lnTo>
                    <a:pt x="23183" y="60525"/>
                  </a:lnTo>
                  <a:cubicBezTo>
                    <a:pt x="15369" y="48696"/>
                    <a:pt x="11268" y="34925"/>
                    <a:pt x="11268" y="20765"/>
                  </a:cubicBezTo>
                  <a:lnTo>
                    <a:pt x="11268" y="0"/>
                  </a:lnTo>
                  <a:lnTo>
                    <a:pt x="0" y="0"/>
                  </a:lnTo>
                  <a:lnTo>
                    <a:pt x="0" y="20765"/>
                  </a:lnTo>
                  <a:cubicBezTo>
                    <a:pt x="0" y="34968"/>
                    <a:pt x="4145" y="48696"/>
                    <a:pt x="11916" y="60525"/>
                  </a:cubicBezTo>
                  <a:lnTo>
                    <a:pt x="30393" y="88585"/>
                  </a:lnTo>
                  <a:cubicBezTo>
                    <a:pt x="32638" y="91996"/>
                    <a:pt x="33847" y="96010"/>
                    <a:pt x="33847" y="100111"/>
                  </a:cubicBezTo>
                  <a:lnTo>
                    <a:pt x="33847" y="164564"/>
                  </a:lnTo>
                  <a:lnTo>
                    <a:pt x="45115" y="164564"/>
                  </a:lnTo>
                  <a:lnTo>
                    <a:pt x="45115" y="100111"/>
                  </a:lnTo>
                  <a:cubicBezTo>
                    <a:pt x="45115" y="96010"/>
                    <a:pt x="43906" y="91996"/>
                    <a:pt x="41661" y="88585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62"/>
            <p:cNvSpPr/>
            <p:nvPr/>
          </p:nvSpPr>
          <p:spPr>
            <a:xfrm>
              <a:off x="7292249" y="2930385"/>
              <a:ext cx="45718" cy="164564"/>
            </a:xfrm>
            <a:custGeom>
              <a:rect b="b" l="l" r="r" t="t"/>
              <a:pathLst>
                <a:path extrusionOk="0" h="164564" w="45718">
                  <a:moveTo>
                    <a:pt x="18002" y="79692"/>
                  </a:moveTo>
                  <a:lnTo>
                    <a:pt x="36480" y="51631"/>
                  </a:lnTo>
                  <a:cubicBezTo>
                    <a:pt x="42524" y="42436"/>
                    <a:pt x="45719" y="31773"/>
                    <a:pt x="45719" y="20765"/>
                  </a:cubicBezTo>
                  <a:lnTo>
                    <a:pt x="45719" y="0"/>
                  </a:lnTo>
                  <a:lnTo>
                    <a:pt x="33847" y="0"/>
                  </a:lnTo>
                  <a:lnTo>
                    <a:pt x="33847" y="20765"/>
                  </a:lnTo>
                  <a:cubicBezTo>
                    <a:pt x="33847" y="31773"/>
                    <a:pt x="30652" y="42436"/>
                    <a:pt x="24608" y="51631"/>
                  </a:cubicBezTo>
                  <a:lnTo>
                    <a:pt x="6130" y="79692"/>
                  </a:lnTo>
                  <a:cubicBezTo>
                    <a:pt x="2115" y="85779"/>
                    <a:pt x="0" y="92859"/>
                    <a:pt x="0" y="100111"/>
                  </a:cubicBezTo>
                  <a:lnTo>
                    <a:pt x="0" y="164564"/>
                  </a:lnTo>
                  <a:lnTo>
                    <a:pt x="11872" y="164564"/>
                  </a:lnTo>
                  <a:lnTo>
                    <a:pt x="11872" y="100111"/>
                  </a:lnTo>
                  <a:cubicBezTo>
                    <a:pt x="11915" y="92816"/>
                    <a:pt x="14031" y="85736"/>
                    <a:pt x="18002" y="79692"/>
                  </a:cubicBezTo>
                  <a:close/>
                </a:path>
              </a:pathLst>
            </a:custGeom>
            <a:solidFill>
              <a:srgbClr val="062036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62"/>
            <p:cNvSpPr/>
            <p:nvPr/>
          </p:nvSpPr>
          <p:spPr>
            <a:xfrm>
              <a:off x="7326139" y="2856737"/>
              <a:ext cx="16059" cy="60006"/>
            </a:xfrm>
            <a:custGeom>
              <a:rect b="b" l="l" r="r" t="t"/>
              <a:pathLst>
                <a:path extrusionOk="0" h="60006" w="16059">
                  <a:moveTo>
                    <a:pt x="0" y="0"/>
                  </a:moveTo>
                  <a:lnTo>
                    <a:pt x="16060" y="0"/>
                  </a:lnTo>
                  <a:lnTo>
                    <a:pt x="16060" y="60006"/>
                  </a:lnTo>
                  <a:lnTo>
                    <a:pt x="0" y="600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62"/>
            <p:cNvSpPr/>
            <p:nvPr/>
          </p:nvSpPr>
          <p:spPr>
            <a:xfrm>
              <a:off x="7326139" y="2856737"/>
              <a:ext cx="11872" cy="60006"/>
            </a:xfrm>
            <a:custGeom>
              <a:rect b="b" l="l" r="r" t="t"/>
              <a:pathLst>
                <a:path extrusionOk="0" h="60006" w="11872">
                  <a:moveTo>
                    <a:pt x="0" y="0"/>
                  </a:moveTo>
                  <a:lnTo>
                    <a:pt x="11872" y="0"/>
                  </a:lnTo>
                  <a:lnTo>
                    <a:pt x="11872" y="60006"/>
                  </a:lnTo>
                  <a:lnTo>
                    <a:pt x="0" y="600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036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62"/>
            <p:cNvSpPr/>
            <p:nvPr/>
          </p:nvSpPr>
          <p:spPr>
            <a:xfrm>
              <a:off x="7234053" y="2833555"/>
              <a:ext cx="116434" cy="24347"/>
            </a:xfrm>
            <a:custGeom>
              <a:rect b="b" l="l" r="r" t="t"/>
              <a:pathLst>
                <a:path extrusionOk="0" h="24347" w="116434">
                  <a:moveTo>
                    <a:pt x="108793" y="0"/>
                  </a:moveTo>
                  <a:lnTo>
                    <a:pt x="7642" y="0"/>
                  </a:lnTo>
                  <a:cubicBezTo>
                    <a:pt x="3411" y="0"/>
                    <a:pt x="0" y="3410"/>
                    <a:pt x="0" y="7641"/>
                  </a:cubicBezTo>
                  <a:lnTo>
                    <a:pt x="0" y="16707"/>
                  </a:lnTo>
                  <a:cubicBezTo>
                    <a:pt x="0" y="20937"/>
                    <a:pt x="3411" y="24348"/>
                    <a:pt x="7642" y="24348"/>
                  </a:cubicBezTo>
                  <a:lnTo>
                    <a:pt x="108793" y="24348"/>
                  </a:lnTo>
                  <a:cubicBezTo>
                    <a:pt x="113024" y="24348"/>
                    <a:pt x="116435" y="20937"/>
                    <a:pt x="116435" y="16707"/>
                  </a:cubicBezTo>
                  <a:lnTo>
                    <a:pt x="116435" y="7641"/>
                  </a:lnTo>
                  <a:cubicBezTo>
                    <a:pt x="116435" y="3410"/>
                    <a:pt x="113024" y="0"/>
                    <a:pt x="108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62"/>
            <p:cNvSpPr/>
            <p:nvPr/>
          </p:nvSpPr>
          <p:spPr>
            <a:xfrm>
              <a:off x="7234053" y="2838821"/>
              <a:ext cx="116434" cy="19081"/>
            </a:xfrm>
            <a:custGeom>
              <a:rect b="b" l="l" r="r" t="t"/>
              <a:pathLst>
                <a:path extrusionOk="0" h="19081" w="116434">
                  <a:moveTo>
                    <a:pt x="108793" y="4835"/>
                  </a:moveTo>
                  <a:lnTo>
                    <a:pt x="7642" y="4835"/>
                  </a:lnTo>
                  <a:cubicBezTo>
                    <a:pt x="4404" y="4835"/>
                    <a:pt x="1641" y="2849"/>
                    <a:pt x="518" y="0"/>
                  </a:cubicBezTo>
                  <a:cubicBezTo>
                    <a:pt x="173" y="863"/>
                    <a:pt x="0" y="1770"/>
                    <a:pt x="0" y="2763"/>
                  </a:cubicBezTo>
                  <a:lnTo>
                    <a:pt x="0" y="11440"/>
                  </a:lnTo>
                  <a:cubicBezTo>
                    <a:pt x="0" y="15671"/>
                    <a:pt x="3411" y="19081"/>
                    <a:pt x="7642" y="19081"/>
                  </a:cubicBezTo>
                  <a:lnTo>
                    <a:pt x="108793" y="19081"/>
                  </a:lnTo>
                  <a:cubicBezTo>
                    <a:pt x="113024" y="19081"/>
                    <a:pt x="116435" y="15671"/>
                    <a:pt x="116435" y="11440"/>
                  </a:cubicBezTo>
                  <a:lnTo>
                    <a:pt x="116435" y="2763"/>
                  </a:lnTo>
                  <a:cubicBezTo>
                    <a:pt x="116435" y="1770"/>
                    <a:pt x="116262" y="863"/>
                    <a:pt x="115917" y="0"/>
                  </a:cubicBezTo>
                  <a:cubicBezTo>
                    <a:pt x="114794" y="2806"/>
                    <a:pt x="112031" y="4835"/>
                    <a:pt x="108793" y="4835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62"/>
            <p:cNvSpPr/>
            <p:nvPr/>
          </p:nvSpPr>
          <p:spPr>
            <a:xfrm>
              <a:off x="7269066" y="3094345"/>
              <a:ext cx="47575" cy="31514"/>
            </a:xfrm>
            <a:custGeom>
              <a:rect b="b" l="l" r="r" t="t"/>
              <a:pathLst>
                <a:path extrusionOk="0" h="31514" w="47575">
                  <a:moveTo>
                    <a:pt x="41186" y="0"/>
                  </a:moveTo>
                  <a:lnTo>
                    <a:pt x="6389" y="0"/>
                  </a:lnTo>
                  <a:cubicBezTo>
                    <a:pt x="2893" y="0"/>
                    <a:pt x="0" y="2849"/>
                    <a:pt x="0" y="6389"/>
                  </a:cubicBezTo>
                  <a:lnTo>
                    <a:pt x="0" y="25125"/>
                  </a:lnTo>
                  <a:cubicBezTo>
                    <a:pt x="0" y="28622"/>
                    <a:pt x="2849" y="31514"/>
                    <a:pt x="6389" y="31514"/>
                  </a:cubicBezTo>
                  <a:lnTo>
                    <a:pt x="41186" y="31514"/>
                  </a:lnTo>
                  <a:cubicBezTo>
                    <a:pt x="44683" y="31514"/>
                    <a:pt x="47576" y="28665"/>
                    <a:pt x="47576" y="25125"/>
                  </a:cubicBezTo>
                  <a:lnTo>
                    <a:pt x="47576" y="6389"/>
                  </a:lnTo>
                  <a:cubicBezTo>
                    <a:pt x="47576" y="2849"/>
                    <a:pt x="44726" y="0"/>
                    <a:pt x="41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62"/>
            <p:cNvSpPr/>
            <p:nvPr/>
          </p:nvSpPr>
          <p:spPr>
            <a:xfrm>
              <a:off x="7268461" y="3094345"/>
              <a:ext cx="24823" cy="31514"/>
            </a:xfrm>
            <a:custGeom>
              <a:rect b="b" l="l" r="r" t="t"/>
              <a:pathLst>
                <a:path extrusionOk="0" h="31514" w="24823">
                  <a:moveTo>
                    <a:pt x="18434" y="25168"/>
                  </a:moveTo>
                  <a:lnTo>
                    <a:pt x="18434" y="6303"/>
                  </a:lnTo>
                  <a:cubicBezTo>
                    <a:pt x="18434" y="2806"/>
                    <a:pt x="21284" y="0"/>
                    <a:pt x="24824" y="0"/>
                  </a:cubicBezTo>
                  <a:lnTo>
                    <a:pt x="6389" y="0"/>
                  </a:lnTo>
                  <a:cubicBezTo>
                    <a:pt x="2893" y="0"/>
                    <a:pt x="0" y="2849"/>
                    <a:pt x="0" y="6389"/>
                  </a:cubicBezTo>
                  <a:lnTo>
                    <a:pt x="0" y="25125"/>
                  </a:lnTo>
                  <a:cubicBezTo>
                    <a:pt x="0" y="28622"/>
                    <a:pt x="2850" y="31514"/>
                    <a:pt x="6389" y="31514"/>
                  </a:cubicBezTo>
                  <a:lnTo>
                    <a:pt x="24824" y="31514"/>
                  </a:lnTo>
                  <a:cubicBezTo>
                    <a:pt x="21327" y="31514"/>
                    <a:pt x="18434" y="28665"/>
                    <a:pt x="18434" y="25168"/>
                  </a:cubicBezTo>
                  <a:close/>
                </a:path>
              </a:pathLst>
            </a:custGeom>
            <a:solidFill>
              <a:srgbClr val="000000">
                <a:alpha val="848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62"/>
            <p:cNvSpPr/>
            <p:nvPr/>
          </p:nvSpPr>
          <p:spPr>
            <a:xfrm>
              <a:off x="7231892" y="2915535"/>
              <a:ext cx="121523" cy="16016"/>
            </a:xfrm>
            <a:custGeom>
              <a:rect b="b" l="l" r="r" t="t"/>
              <a:pathLst>
                <a:path extrusionOk="0" h="16016" w="121523">
                  <a:moveTo>
                    <a:pt x="113501" y="0"/>
                  </a:moveTo>
                  <a:lnTo>
                    <a:pt x="8205" y="0"/>
                  </a:lnTo>
                  <a:cubicBezTo>
                    <a:pt x="4319" y="0"/>
                    <a:pt x="823" y="2720"/>
                    <a:pt x="132" y="6562"/>
                  </a:cubicBezTo>
                  <a:cubicBezTo>
                    <a:pt x="-775" y="11613"/>
                    <a:pt x="3111" y="16016"/>
                    <a:pt x="8032" y="16016"/>
                  </a:cubicBezTo>
                  <a:lnTo>
                    <a:pt x="113328" y="16016"/>
                  </a:lnTo>
                  <a:cubicBezTo>
                    <a:pt x="117214" y="16016"/>
                    <a:pt x="120711" y="13296"/>
                    <a:pt x="121402" y="9454"/>
                  </a:cubicBezTo>
                  <a:cubicBezTo>
                    <a:pt x="122265" y="4403"/>
                    <a:pt x="118423" y="0"/>
                    <a:pt x="113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62"/>
            <p:cNvSpPr/>
            <p:nvPr/>
          </p:nvSpPr>
          <p:spPr>
            <a:xfrm>
              <a:off x="7232713" y="2918297"/>
              <a:ext cx="119934" cy="13296"/>
            </a:xfrm>
            <a:custGeom>
              <a:rect b="b" l="l" r="r" t="t"/>
              <a:pathLst>
                <a:path extrusionOk="0" h="13296" w="119934">
                  <a:moveTo>
                    <a:pt x="111990" y="2590"/>
                  </a:moveTo>
                  <a:lnTo>
                    <a:pt x="7902" y="2590"/>
                  </a:lnTo>
                  <a:cubicBezTo>
                    <a:pt x="5614" y="2590"/>
                    <a:pt x="3542" y="1597"/>
                    <a:pt x="2074" y="0"/>
                  </a:cubicBezTo>
                  <a:cubicBezTo>
                    <a:pt x="736" y="1425"/>
                    <a:pt x="-41" y="3367"/>
                    <a:pt x="2" y="5483"/>
                  </a:cubicBezTo>
                  <a:cubicBezTo>
                    <a:pt x="88" y="9843"/>
                    <a:pt x="3844" y="13296"/>
                    <a:pt x="8204" y="13296"/>
                  </a:cubicBezTo>
                  <a:lnTo>
                    <a:pt x="111730" y="13296"/>
                  </a:lnTo>
                  <a:cubicBezTo>
                    <a:pt x="116091" y="13296"/>
                    <a:pt x="119890" y="9886"/>
                    <a:pt x="119933" y="5483"/>
                  </a:cubicBezTo>
                  <a:cubicBezTo>
                    <a:pt x="119977" y="3367"/>
                    <a:pt x="119156" y="1468"/>
                    <a:pt x="117861" y="0"/>
                  </a:cubicBezTo>
                  <a:cubicBezTo>
                    <a:pt x="116393" y="1597"/>
                    <a:pt x="114321" y="2590"/>
                    <a:pt x="111990" y="2590"/>
                  </a:cubicBezTo>
                  <a:close/>
                </a:path>
              </a:pathLst>
            </a:custGeom>
            <a:solidFill>
              <a:srgbClr val="062036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62"/>
            <p:cNvSpPr/>
            <p:nvPr/>
          </p:nvSpPr>
          <p:spPr>
            <a:xfrm>
              <a:off x="7268461" y="3033173"/>
              <a:ext cx="48352" cy="8893"/>
            </a:xfrm>
            <a:custGeom>
              <a:rect b="b" l="l" r="r" t="t"/>
              <a:pathLst>
                <a:path extrusionOk="0" h="8893" w="48352">
                  <a:moveTo>
                    <a:pt x="2936" y="8634"/>
                  </a:moveTo>
                  <a:cubicBezTo>
                    <a:pt x="1209" y="8030"/>
                    <a:pt x="0" y="6389"/>
                    <a:pt x="0" y="4446"/>
                  </a:cubicBezTo>
                  <a:cubicBezTo>
                    <a:pt x="0" y="1986"/>
                    <a:pt x="1986" y="0"/>
                    <a:pt x="4447" y="0"/>
                  </a:cubicBezTo>
                  <a:lnTo>
                    <a:pt x="43906" y="0"/>
                  </a:lnTo>
                  <a:cubicBezTo>
                    <a:pt x="46367" y="0"/>
                    <a:pt x="48353" y="1986"/>
                    <a:pt x="48353" y="4446"/>
                  </a:cubicBezTo>
                  <a:cubicBezTo>
                    <a:pt x="48353" y="6907"/>
                    <a:pt x="46367" y="8893"/>
                    <a:pt x="43906" y="8893"/>
                  </a:cubicBezTo>
                  <a:lnTo>
                    <a:pt x="4447" y="8893"/>
                  </a:lnTo>
                  <a:cubicBezTo>
                    <a:pt x="3929" y="8893"/>
                    <a:pt x="3411" y="8807"/>
                    <a:pt x="2936" y="8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62"/>
            <p:cNvSpPr/>
            <p:nvPr/>
          </p:nvSpPr>
          <p:spPr>
            <a:xfrm>
              <a:off x="7122109" y="2890107"/>
              <a:ext cx="35530" cy="61776"/>
            </a:xfrm>
            <a:custGeom>
              <a:rect b="b" l="l" r="r" t="t"/>
              <a:pathLst>
                <a:path extrusionOk="0" h="61776" w="35530">
                  <a:moveTo>
                    <a:pt x="0" y="5482"/>
                  </a:moveTo>
                  <a:lnTo>
                    <a:pt x="15024" y="0"/>
                  </a:lnTo>
                  <a:lnTo>
                    <a:pt x="35530" y="56294"/>
                  </a:lnTo>
                  <a:lnTo>
                    <a:pt x="20507" y="61776"/>
                  </a:lnTo>
                  <a:lnTo>
                    <a:pt x="0" y="54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62"/>
            <p:cNvSpPr/>
            <p:nvPr/>
          </p:nvSpPr>
          <p:spPr>
            <a:xfrm>
              <a:off x="7122109" y="2891618"/>
              <a:ext cx="31429" cy="60308"/>
            </a:xfrm>
            <a:custGeom>
              <a:rect b="b" l="l" r="r" t="t"/>
              <a:pathLst>
                <a:path extrusionOk="0" h="60308" w="31429">
                  <a:moveTo>
                    <a:pt x="0" y="3972"/>
                  </a:moveTo>
                  <a:lnTo>
                    <a:pt x="10922" y="0"/>
                  </a:lnTo>
                  <a:lnTo>
                    <a:pt x="31429" y="56337"/>
                  </a:lnTo>
                  <a:lnTo>
                    <a:pt x="20507" y="60308"/>
                  </a:lnTo>
                  <a:lnTo>
                    <a:pt x="0" y="3972"/>
                  </a:ln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62"/>
            <p:cNvSpPr/>
            <p:nvPr/>
          </p:nvSpPr>
          <p:spPr>
            <a:xfrm>
              <a:off x="7147192" y="2959050"/>
              <a:ext cx="103094" cy="148591"/>
            </a:xfrm>
            <a:custGeom>
              <a:rect b="b" l="l" r="r" t="t"/>
              <a:pathLst>
                <a:path extrusionOk="0" h="148591" w="103094">
                  <a:moveTo>
                    <a:pt x="41402" y="45372"/>
                  </a:moveTo>
                  <a:cubicBezTo>
                    <a:pt x="32595" y="38810"/>
                    <a:pt x="25946" y="29874"/>
                    <a:pt x="22147" y="19513"/>
                  </a:cubicBezTo>
                  <a:lnTo>
                    <a:pt x="15067" y="0"/>
                  </a:lnTo>
                  <a:lnTo>
                    <a:pt x="0" y="5483"/>
                  </a:lnTo>
                  <a:lnTo>
                    <a:pt x="7080" y="24995"/>
                  </a:lnTo>
                  <a:cubicBezTo>
                    <a:pt x="11915" y="38335"/>
                    <a:pt x="20507" y="49861"/>
                    <a:pt x="31861" y="58323"/>
                  </a:cubicBezTo>
                  <a:lnTo>
                    <a:pt x="58800" y="78354"/>
                  </a:lnTo>
                  <a:cubicBezTo>
                    <a:pt x="62081" y="80814"/>
                    <a:pt x="64585" y="84138"/>
                    <a:pt x="65967" y="88024"/>
                  </a:cubicBezTo>
                  <a:lnTo>
                    <a:pt x="88027" y="148592"/>
                  </a:lnTo>
                  <a:lnTo>
                    <a:pt x="103094" y="143109"/>
                  </a:lnTo>
                  <a:lnTo>
                    <a:pt x="81033" y="82541"/>
                  </a:lnTo>
                  <a:cubicBezTo>
                    <a:pt x="78529" y="75677"/>
                    <a:pt x="74126" y="69763"/>
                    <a:pt x="68298" y="65403"/>
                  </a:cubicBezTo>
                  <a:lnTo>
                    <a:pt x="41402" y="453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62"/>
            <p:cNvSpPr/>
            <p:nvPr/>
          </p:nvSpPr>
          <p:spPr>
            <a:xfrm>
              <a:off x="7225592" y="2930514"/>
              <a:ext cx="39588" cy="171687"/>
            </a:xfrm>
            <a:custGeom>
              <a:rect b="b" l="l" r="r" t="t"/>
              <a:pathLst>
                <a:path extrusionOk="0" h="171687" w="39588">
                  <a:moveTo>
                    <a:pt x="0" y="5483"/>
                  </a:moveTo>
                  <a:lnTo>
                    <a:pt x="7080" y="24996"/>
                  </a:lnTo>
                  <a:cubicBezTo>
                    <a:pt x="10836" y="35356"/>
                    <a:pt x="11527" y="46451"/>
                    <a:pt x="8980" y="57157"/>
                  </a:cubicBezTo>
                  <a:lnTo>
                    <a:pt x="1252" y="89837"/>
                  </a:lnTo>
                  <a:cubicBezTo>
                    <a:pt x="-432" y="96917"/>
                    <a:pt x="0" y="104299"/>
                    <a:pt x="2504" y="111120"/>
                  </a:cubicBezTo>
                  <a:lnTo>
                    <a:pt x="24565" y="171688"/>
                  </a:lnTo>
                  <a:lnTo>
                    <a:pt x="39589" y="166205"/>
                  </a:lnTo>
                  <a:lnTo>
                    <a:pt x="17528" y="105637"/>
                  </a:lnTo>
                  <a:cubicBezTo>
                    <a:pt x="16103" y="101752"/>
                    <a:pt x="15887" y="97608"/>
                    <a:pt x="16837" y="93636"/>
                  </a:cubicBezTo>
                  <a:lnTo>
                    <a:pt x="24565" y="60956"/>
                  </a:lnTo>
                  <a:cubicBezTo>
                    <a:pt x="27803" y="47185"/>
                    <a:pt x="26982" y="32852"/>
                    <a:pt x="22104" y="19513"/>
                  </a:cubicBezTo>
                  <a:lnTo>
                    <a:pt x="15024" y="0"/>
                  </a:lnTo>
                  <a:lnTo>
                    <a:pt x="0" y="54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62"/>
            <p:cNvSpPr/>
            <p:nvPr/>
          </p:nvSpPr>
          <p:spPr>
            <a:xfrm>
              <a:off x="7147235" y="2960518"/>
              <a:ext cx="99079" cy="147123"/>
            </a:xfrm>
            <a:custGeom>
              <a:rect b="b" l="l" r="r" t="t"/>
              <a:pathLst>
                <a:path extrusionOk="0" h="147123" w="99079">
                  <a:moveTo>
                    <a:pt x="69852" y="72871"/>
                  </a:moveTo>
                  <a:lnTo>
                    <a:pt x="42913" y="52840"/>
                  </a:lnTo>
                  <a:cubicBezTo>
                    <a:pt x="31558" y="44379"/>
                    <a:pt x="22968" y="32852"/>
                    <a:pt x="18132" y="19513"/>
                  </a:cubicBezTo>
                  <a:lnTo>
                    <a:pt x="11052" y="0"/>
                  </a:lnTo>
                  <a:lnTo>
                    <a:pt x="0" y="4015"/>
                  </a:lnTo>
                  <a:lnTo>
                    <a:pt x="7080" y="23528"/>
                  </a:lnTo>
                  <a:cubicBezTo>
                    <a:pt x="11915" y="36867"/>
                    <a:pt x="20507" y="48394"/>
                    <a:pt x="31861" y="56855"/>
                  </a:cubicBezTo>
                  <a:lnTo>
                    <a:pt x="58800" y="76886"/>
                  </a:lnTo>
                  <a:cubicBezTo>
                    <a:pt x="62081" y="79347"/>
                    <a:pt x="64585" y="82671"/>
                    <a:pt x="65967" y="86556"/>
                  </a:cubicBezTo>
                  <a:lnTo>
                    <a:pt x="88028" y="147124"/>
                  </a:lnTo>
                  <a:lnTo>
                    <a:pt x="99080" y="143109"/>
                  </a:lnTo>
                  <a:lnTo>
                    <a:pt x="77019" y="82541"/>
                  </a:lnTo>
                  <a:cubicBezTo>
                    <a:pt x="75637" y="78656"/>
                    <a:pt x="73133" y="75332"/>
                    <a:pt x="69852" y="72871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62"/>
            <p:cNvSpPr/>
            <p:nvPr/>
          </p:nvSpPr>
          <p:spPr>
            <a:xfrm>
              <a:off x="7225592" y="2931939"/>
              <a:ext cx="35616" cy="170219"/>
            </a:xfrm>
            <a:custGeom>
              <a:rect b="b" l="l" r="r" t="t"/>
              <a:pathLst>
                <a:path extrusionOk="0" h="170219" w="35616">
                  <a:moveTo>
                    <a:pt x="12347" y="84354"/>
                  </a:moveTo>
                  <a:lnTo>
                    <a:pt x="20075" y="51674"/>
                  </a:lnTo>
                  <a:cubicBezTo>
                    <a:pt x="22579" y="40968"/>
                    <a:pt x="21931" y="29874"/>
                    <a:pt x="18175" y="19513"/>
                  </a:cubicBezTo>
                  <a:lnTo>
                    <a:pt x="11052" y="0"/>
                  </a:lnTo>
                  <a:lnTo>
                    <a:pt x="0" y="4015"/>
                  </a:lnTo>
                  <a:lnTo>
                    <a:pt x="7080" y="23528"/>
                  </a:lnTo>
                  <a:cubicBezTo>
                    <a:pt x="10836" y="33889"/>
                    <a:pt x="11527" y="44983"/>
                    <a:pt x="8980" y="55689"/>
                  </a:cubicBezTo>
                  <a:lnTo>
                    <a:pt x="1252" y="88369"/>
                  </a:lnTo>
                  <a:cubicBezTo>
                    <a:pt x="-432" y="95449"/>
                    <a:pt x="0" y="102831"/>
                    <a:pt x="2504" y="109652"/>
                  </a:cubicBezTo>
                  <a:lnTo>
                    <a:pt x="24565" y="170220"/>
                  </a:lnTo>
                  <a:lnTo>
                    <a:pt x="35617" y="166205"/>
                  </a:lnTo>
                  <a:lnTo>
                    <a:pt x="13556" y="105637"/>
                  </a:lnTo>
                  <a:cubicBezTo>
                    <a:pt x="11138" y="98816"/>
                    <a:pt x="10707" y="91434"/>
                    <a:pt x="12347" y="84354"/>
                  </a:cubicBezTo>
                  <a:close/>
                </a:path>
              </a:pathLst>
            </a:custGeom>
            <a:solidFill>
              <a:srgbClr val="062036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62"/>
            <p:cNvSpPr/>
            <p:nvPr/>
          </p:nvSpPr>
          <p:spPr>
            <a:xfrm>
              <a:off x="7200509" y="2861572"/>
              <a:ext cx="35530" cy="61819"/>
            </a:xfrm>
            <a:custGeom>
              <a:rect b="b" l="l" r="r" t="t"/>
              <a:pathLst>
                <a:path extrusionOk="0" h="61819" w="35530">
                  <a:moveTo>
                    <a:pt x="0" y="5482"/>
                  </a:moveTo>
                  <a:lnTo>
                    <a:pt x="15024" y="0"/>
                  </a:lnTo>
                  <a:lnTo>
                    <a:pt x="35530" y="56337"/>
                  </a:lnTo>
                  <a:lnTo>
                    <a:pt x="20507" y="61819"/>
                  </a:lnTo>
                  <a:lnTo>
                    <a:pt x="0" y="54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62"/>
            <p:cNvSpPr/>
            <p:nvPr/>
          </p:nvSpPr>
          <p:spPr>
            <a:xfrm>
              <a:off x="7200509" y="2863083"/>
              <a:ext cx="31429" cy="60308"/>
            </a:xfrm>
            <a:custGeom>
              <a:rect b="b" l="l" r="r" t="t"/>
              <a:pathLst>
                <a:path extrusionOk="0" h="60308" w="31429">
                  <a:moveTo>
                    <a:pt x="0" y="3972"/>
                  </a:moveTo>
                  <a:lnTo>
                    <a:pt x="10922" y="0"/>
                  </a:lnTo>
                  <a:lnTo>
                    <a:pt x="31429" y="56337"/>
                  </a:lnTo>
                  <a:lnTo>
                    <a:pt x="20507" y="60308"/>
                  </a:lnTo>
                  <a:lnTo>
                    <a:pt x="0" y="3972"/>
                  </a:lnTo>
                  <a:close/>
                </a:path>
              </a:pathLst>
            </a:custGeom>
            <a:solidFill>
              <a:srgbClr val="062036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62"/>
            <p:cNvSpPr/>
            <p:nvPr/>
          </p:nvSpPr>
          <p:spPr>
            <a:xfrm>
              <a:off x="7108098" y="2839169"/>
              <a:ext cx="113286" cy="58127"/>
            </a:xfrm>
            <a:custGeom>
              <a:rect b="b" l="l" r="r" t="t"/>
              <a:pathLst>
                <a:path extrusionOk="0" h="58127" w="113286">
                  <a:moveTo>
                    <a:pt x="100009" y="472"/>
                  </a:moveTo>
                  <a:lnTo>
                    <a:pt x="5031" y="35051"/>
                  </a:lnTo>
                  <a:cubicBezTo>
                    <a:pt x="1059" y="36476"/>
                    <a:pt x="-970" y="40879"/>
                    <a:pt x="455" y="44851"/>
                  </a:cubicBezTo>
                  <a:lnTo>
                    <a:pt x="3477" y="53097"/>
                  </a:lnTo>
                  <a:cubicBezTo>
                    <a:pt x="4902" y="57068"/>
                    <a:pt x="9305" y="59097"/>
                    <a:pt x="13277" y="57673"/>
                  </a:cubicBezTo>
                  <a:lnTo>
                    <a:pt x="108255" y="23093"/>
                  </a:lnTo>
                  <a:cubicBezTo>
                    <a:pt x="112227" y="21669"/>
                    <a:pt x="114256" y="17266"/>
                    <a:pt x="112832" y="13294"/>
                  </a:cubicBezTo>
                  <a:lnTo>
                    <a:pt x="109810" y="5048"/>
                  </a:lnTo>
                  <a:cubicBezTo>
                    <a:pt x="108341" y="1077"/>
                    <a:pt x="103981" y="-996"/>
                    <a:pt x="100009" y="4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62"/>
            <p:cNvSpPr/>
            <p:nvPr/>
          </p:nvSpPr>
          <p:spPr>
            <a:xfrm>
              <a:off x="7108121" y="2841843"/>
              <a:ext cx="113306" cy="55496"/>
            </a:xfrm>
            <a:custGeom>
              <a:rect b="b" l="l" r="r" t="t"/>
              <a:pathLst>
                <a:path extrusionOk="0" h="55496" w="113306">
                  <a:moveTo>
                    <a:pt x="103310" y="6950"/>
                  </a:moveTo>
                  <a:lnTo>
                    <a:pt x="8332" y="41530"/>
                  </a:lnTo>
                  <a:cubicBezTo>
                    <a:pt x="5310" y="42652"/>
                    <a:pt x="1986" y="41702"/>
                    <a:pt x="0" y="39414"/>
                  </a:cubicBezTo>
                  <a:cubicBezTo>
                    <a:pt x="0" y="40321"/>
                    <a:pt x="129" y="41271"/>
                    <a:pt x="475" y="42220"/>
                  </a:cubicBezTo>
                  <a:lnTo>
                    <a:pt x="3497" y="50466"/>
                  </a:lnTo>
                  <a:cubicBezTo>
                    <a:pt x="4921" y="54438"/>
                    <a:pt x="9325" y="56467"/>
                    <a:pt x="13297" y="55042"/>
                  </a:cubicBezTo>
                  <a:lnTo>
                    <a:pt x="108275" y="20463"/>
                  </a:lnTo>
                  <a:cubicBezTo>
                    <a:pt x="112247" y="19038"/>
                    <a:pt x="114276" y="14635"/>
                    <a:pt x="112851" y="10663"/>
                  </a:cubicBezTo>
                  <a:lnTo>
                    <a:pt x="109829" y="2418"/>
                  </a:lnTo>
                  <a:cubicBezTo>
                    <a:pt x="109484" y="1511"/>
                    <a:pt x="109009" y="691"/>
                    <a:pt x="108361" y="0"/>
                  </a:cubicBezTo>
                  <a:cubicBezTo>
                    <a:pt x="108232" y="2979"/>
                    <a:pt x="106332" y="5828"/>
                    <a:pt x="103310" y="6950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62"/>
            <p:cNvSpPr/>
            <p:nvPr/>
          </p:nvSpPr>
          <p:spPr>
            <a:xfrm>
              <a:off x="7229604" y="3095297"/>
              <a:ext cx="52199" cy="42609"/>
            </a:xfrm>
            <a:custGeom>
              <a:rect b="b" l="l" r="r" t="t"/>
              <a:pathLst>
                <a:path extrusionOk="0" h="42609" w="52199">
                  <a:moveTo>
                    <a:pt x="37130" y="386"/>
                  </a:moveTo>
                  <a:lnTo>
                    <a:pt x="4190" y="12388"/>
                  </a:lnTo>
                  <a:cubicBezTo>
                    <a:pt x="866" y="13596"/>
                    <a:pt x="-818" y="17266"/>
                    <a:pt x="391" y="20547"/>
                  </a:cubicBezTo>
                  <a:lnTo>
                    <a:pt x="6910" y="38419"/>
                  </a:lnTo>
                  <a:cubicBezTo>
                    <a:pt x="8119" y="41743"/>
                    <a:pt x="11745" y="43427"/>
                    <a:pt x="15070" y="42218"/>
                  </a:cubicBezTo>
                  <a:lnTo>
                    <a:pt x="48010" y="30217"/>
                  </a:lnTo>
                  <a:cubicBezTo>
                    <a:pt x="51334" y="29008"/>
                    <a:pt x="53017" y="25339"/>
                    <a:pt x="51809" y="22058"/>
                  </a:cubicBezTo>
                  <a:lnTo>
                    <a:pt x="45290" y="4185"/>
                  </a:lnTo>
                  <a:cubicBezTo>
                    <a:pt x="44081" y="904"/>
                    <a:pt x="40412" y="-822"/>
                    <a:pt x="37130" y="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62"/>
            <p:cNvSpPr/>
            <p:nvPr/>
          </p:nvSpPr>
          <p:spPr>
            <a:xfrm>
              <a:off x="7229518" y="3101382"/>
              <a:ext cx="32338" cy="36481"/>
            </a:xfrm>
            <a:custGeom>
              <a:rect b="b" l="l" r="r" t="t"/>
              <a:pathLst>
                <a:path extrusionOk="0" h="36481" w="32338">
                  <a:moveTo>
                    <a:pt x="24179" y="26031"/>
                  </a:moveTo>
                  <a:lnTo>
                    <a:pt x="17660" y="8159"/>
                  </a:lnTo>
                  <a:cubicBezTo>
                    <a:pt x="16451" y="4835"/>
                    <a:pt x="18178" y="1209"/>
                    <a:pt x="21459" y="0"/>
                  </a:cubicBezTo>
                  <a:lnTo>
                    <a:pt x="4190" y="6260"/>
                  </a:lnTo>
                  <a:cubicBezTo>
                    <a:pt x="866" y="7468"/>
                    <a:pt x="-818" y="11138"/>
                    <a:pt x="391" y="14419"/>
                  </a:cubicBezTo>
                  <a:lnTo>
                    <a:pt x="6910" y="32291"/>
                  </a:lnTo>
                  <a:cubicBezTo>
                    <a:pt x="8119" y="35615"/>
                    <a:pt x="11789" y="37299"/>
                    <a:pt x="15070" y="36090"/>
                  </a:cubicBezTo>
                  <a:lnTo>
                    <a:pt x="32338" y="29831"/>
                  </a:lnTo>
                  <a:cubicBezTo>
                    <a:pt x="29057" y="31039"/>
                    <a:pt x="25388" y="29356"/>
                    <a:pt x="24179" y="26031"/>
                  </a:cubicBezTo>
                  <a:close/>
                </a:path>
              </a:pathLst>
            </a:custGeom>
            <a:solidFill>
              <a:srgbClr val="000000">
                <a:alpha val="848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62"/>
            <p:cNvSpPr/>
            <p:nvPr/>
          </p:nvSpPr>
          <p:spPr>
            <a:xfrm>
              <a:off x="7134405" y="2915047"/>
              <a:ext cx="114679" cy="51910"/>
            </a:xfrm>
            <a:custGeom>
              <a:rect b="b" l="l" r="r" t="t"/>
              <a:pathLst>
                <a:path extrusionOk="0" h="51910" w="114679">
                  <a:moveTo>
                    <a:pt x="103965" y="487"/>
                  </a:moveTo>
                  <a:lnTo>
                    <a:pt x="5274" y="36405"/>
                  </a:lnTo>
                  <a:cubicBezTo>
                    <a:pt x="1130" y="37916"/>
                    <a:pt x="-1029" y="42492"/>
                    <a:pt x="482" y="46636"/>
                  </a:cubicBezTo>
                  <a:cubicBezTo>
                    <a:pt x="1994" y="50780"/>
                    <a:pt x="6570" y="52939"/>
                    <a:pt x="10714" y="51428"/>
                  </a:cubicBezTo>
                  <a:lnTo>
                    <a:pt x="109405" y="15510"/>
                  </a:lnTo>
                  <a:cubicBezTo>
                    <a:pt x="113549" y="13999"/>
                    <a:pt x="115708" y="9423"/>
                    <a:pt x="114197" y="5279"/>
                  </a:cubicBezTo>
                  <a:cubicBezTo>
                    <a:pt x="112686" y="1092"/>
                    <a:pt x="108110" y="-1024"/>
                    <a:pt x="103965" y="4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62"/>
            <p:cNvSpPr/>
            <p:nvPr/>
          </p:nvSpPr>
          <p:spPr>
            <a:xfrm>
              <a:off x="7134441" y="2915923"/>
              <a:ext cx="114687" cy="50991"/>
            </a:xfrm>
            <a:custGeom>
              <a:rect b="b" l="l" r="r" t="t"/>
              <a:pathLst>
                <a:path extrusionOk="0" h="50991" w="114687">
                  <a:moveTo>
                    <a:pt x="105700" y="4446"/>
                  </a:moveTo>
                  <a:lnTo>
                    <a:pt x="7009" y="40364"/>
                  </a:lnTo>
                  <a:cubicBezTo>
                    <a:pt x="4807" y="41141"/>
                    <a:pt x="2519" y="40925"/>
                    <a:pt x="619" y="39932"/>
                  </a:cubicBezTo>
                  <a:cubicBezTo>
                    <a:pt x="-115" y="41702"/>
                    <a:pt x="-244" y="43774"/>
                    <a:pt x="490" y="45717"/>
                  </a:cubicBezTo>
                  <a:cubicBezTo>
                    <a:pt x="2001" y="49861"/>
                    <a:pt x="6577" y="52020"/>
                    <a:pt x="10722" y="50509"/>
                  </a:cubicBezTo>
                  <a:lnTo>
                    <a:pt x="109413" y="14591"/>
                  </a:lnTo>
                  <a:cubicBezTo>
                    <a:pt x="113557" y="13080"/>
                    <a:pt x="115716" y="8505"/>
                    <a:pt x="114205" y="4360"/>
                  </a:cubicBezTo>
                  <a:cubicBezTo>
                    <a:pt x="113471" y="2418"/>
                    <a:pt x="112089" y="907"/>
                    <a:pt x="110363" y="0"/>
                  </a:cubicBezTo>
                  <a:cubicBezTo>
                    <a:pt x="109499" y="2029"/>
                    <a:pt x="107902" y="3669"/>
                    <a:pt x="105700" y="4446"/>
                  </a:cubicBezTo>
                  <a:close/>
                </a:path>
              </a:pathLst>
            </a:custGeom>
            <a:solidFill>
              <a:srgbClr val="062036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62"/>
            <p:cNvSpPr/>
            <p:nvPr/>
          </p:nvSpPr>
          <p:spPr>
            <a:xfrm>
              <a:off x="7207095" y="3036780"/>
              <a:ext cx="47441" cy="23071"/>
            </a:xfrm>
            <a:custGeom>
              <a:rect b="b" l="l" r="r" t="t"/>
              <a:pathLst>
                <a:path extrusionOk="0" h="23071" w="47441">
                  <a:moveTo>
                    <a:pt x="4595" y="23072"/>
                  </a:moveTo>
                  <a:cubicBezTo>
                    <a:pt x="2739" y="23072"/>
                    <a:pt x="969" y="21906"/>
                    <a:pt x="278" y="20050"/>
                  </a:cubicBezTo>
                  <a:cubicBezTo>
                    <a:pt x="-585" y="17676"/>
                    <a:pt x="623" y="15042"/>
                    <a:pt x="3041" y="14179"/>
                  </a:cubicBezTo>
                  <a:lnTo>
                    <a:pt x="41292" y="278"/>
                  </a:lnTo>
                  <a:cubicBezTo>
                    <a:pt x="43666" y="-585"/>
                    <a:pt x="46300" y="623"/>
                    <a:pt x="47163" y="3041"/>
                  </a:cubicBezTo>
                  <a:cubicBezTo>
                    <a:pt x="48027" y="5415"/>
                    <a:pt x="46817" y="8049"/>
                    <a:pt x="44400" y="8912"/>
                  </a:cubicBezTo>
                  <a:lnTo>
                    <a:pt x="6193" y="22813"/>
                  </a:lnTo>
                  <a:cubicBezTo>
                    <a:pt x="5675" y="22986"/>
                    <a:pt x="5114" y="23072"/>
                    <a:pt x="4595" y="23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4" name="Google Shape;1724;p62"/>
          <p:cNvGrpSpPr/>
          <p:nvPr/>
        </p:nvGrpSpPr>
        <p:grpSpPr>
          <a:xfrm>
            <a:off x="5589264" y="1603445"/>
            <a:ext cx="311539" cy="360888"/>
            <a:chOff x="7099443" y="2343424"/>
            <a:chExt cx="262614" cy="304239"/>
          </a:xfrm>
        </p:grpSpPr>
        <p:sp>
          <p:nvSpPr>
            <p:cNvPr id="1725" name="Google Shape;1725;p62"/>
            <p:cNvSpPr/>
            <p:nvPr/>
          </p:nvSpPr>
          <p:spPr>
            <a:xfrm>
              <a:off x="7203445" y="2470165"/>
              <a:ext cx="82630" cy="135156"/>
            </a:xfrm>
            <a:custGeom>
              <a:rect b="b" l="l" r="r" t="t"/>
              <a:pathLst>
                <a:path extrusionOk="0" h="135156" w="82630">
                  <a:moveTo>
                    <a:pt x="39286" y="135106"/>
                  </a:moveTo>
                  <a:cubicBezTo>
                    <a:pt x="17441" y="134070"/>
                    <a:pt x="0" y="115938"/>
                    <a:pt x="0" y="93879"/>
                  </a:cubicBezTo>
                  <a:lnTo>
                    <a:pt x="0" y="4689"/>
                  </a:lnTo>
                  <a:cubicBezTo>
                    <a:pt x="0" y="2833"/>
                    <a:pt x="1079" y="1063"/>
                    <a:pt x="2849" y="372"/>
                  </a:cubicBezTo>
                  <a:cubicBezTo>
                    <a:pt x="6260" y="-966"/>
                    <a:pt x="9541" y="1495"/>
                    <a:pt x="9541" y="4732"/>
                  </a:cubicBezTo>
                  <a:lnTo>
                    <a:pt x="9541" y="93317"/>
                  </a:lnTo>
                  <a:cubicBezTo>
                    <a:pt x="9541" y="111794"/>
                    <a:pt x="24910" y="126947"/>
                    <a:pt x="43344" y="125954"/>
                  </a:cubicBezTo>
                  <a:cubicBezTo>
                    <a:pt x="60225" y="125047"/>
                    <a:pt x="73695" y="111017"/>
                    <a:pt x="73695" y="93922"/>
                  </a:cubicBezTo>
                  <a:lnTo>
                    <a:pt x="73695" y="47989"/>
                  </a:lnTo>
                  <a:cubicBezTo>
                    <a:pt x="73695" y="45701"/>
                    <a:pt x="75335" y="43629"/>
                    <a:pt x="77623" y="43370"/>
                  </a:cubicBezTo>
                  <a:cubicBezTo>
                    <a:pt x="80343" y="43067"/>
                    <a:pt x="82631" y="45140"/>
                    <a:pt x="82631" y="47773"/>
                  </a:cubicBezTo>
                  <a:lnTo>
                    <a:pt x="82631" y="93274"/>
                  </a:lnTo>
                  <a:cubicBezTo>
                    <a:pt x="82545" y="116975"/>
                    <a:pt x="62902" y="136272"/>
                    <a:pt x="39286" y="1351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62"/>
            <p:cNvSpPr/>
            <p:nvPr/>
          </p:nvSpPr>
          <p:spPr>
            <a:xfrm>
              <a:off x="7143436" y="2444978"/>
              <a:ext cx="171176" cy="202685"/>
            </a:xfrm>
            <a:custGeom>
              <a:rect b="b" l="l" r="r" t="t"/>
              <a:pathLst>
                <a:path extrusionOk="0" h="202685" w="171176">
                  <a:moveTo>
                    <a:pt x="91049" y="202514"/>
                  </a:moveTo>
                  <a:cubicBezTo>
                    <a:pt x="41402" y="205622"/>
                    <a:pt x="0" y="166121"/>
                    <a:pt x="0" y="117123"/>
                  </a:cubicBezTo>
                  <a:lnTo>
                    <a:pt x="0" y="4665"/>
                  </a:lnTo>
                  <a:cubicBezTo>
                    <a:pt x="0" y="2204"/>
                    <a:pt x="1899" y="46"/>
                    <a:pt x="4360" y="3"/>
                  </a:cubicBezTo>
                  <a:cubicBezTo>
                    <a:pt x="6864" y="-84"/>
                    <a:pt x="8937" y="1945"/>
                    <a:pt x="8937" y="4449"/>
                  </a:cubicBezTo>
                  <a:lnTo>
                    <a:pt x="8937" y="116260"/>
                  </a:lnTo>
                  <a:cubicBezTo>
                    <a:pt x="8937" y="159084"/>
                    <a:pt x="43819" y="194268"/>
                    <a:pt x="86646" y="193491"/>
                  </a:cubicBezTo>
                  <a:cubicBezTo>
                    <a:pt x="128091" y="192757"/>
                    <a:pt x="161635" y="158782"/>
                    <a:pt x="161635" y="117166"/>
                  </a:cubicBezTo>
                  <a:lnTo>
                    <a:pt x="161635" y="73133"/>
                  </a:lnTo>
                  <a:cubicBezTo>
                    <a:pt x="161635" y="71277"/>
                    <a:pt x="162715" y="69507"/>
                    <a:pt x="164485" y="68816"/>
                  </a:cubicBezTo>
                  <a:cubicBezTo>
                    <a:pt x="167895" y="67477"/>
                    <a:pt x="171177" y="69938"/>
                    <a:pt x="171177" y="73176"/>
                  </a:cubicBezTo>
                  <a:lnTo>
                    <a:pt x="171177" y="116432"/>
                  </a:lnTo>
                  <a:cubicBezTo>
                    <a:pt x="171090" y="161675"/>
                    <a:pt x="136207" y="199708"/>
                    <a:pt x="91049" y="2025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62"/>
            <p:cNvSpPr/>
            <p:nvPr/>
          </p:nvSpPr>
          <p:spPr>
            <a:xfrm>
              <a:off x="7189154" y="2460349"/>
              <a:ext cx="37991" cy="18994"/>
            </a:xfrm>
            <a:custGeom>
              <a:rect b="b" l="l" r="r" t="t"/>
              <a:pathLst>
                <a:path extrusionOk="0" h="18994" w="37991">
                  <a:moveTo>
                    <a:pt x="0" y="0"/>
                  </a:moveTo>
                  <a:lnTo>
                    <a:pt x="0" y="14980"/>
                  </a:lnTo>
                  <a:cubicBezTo>
                    <a:pt x="0" y="17225"/>
                    <a:pt x="1813" y="18995"/>
                    <a:pt x="4015" y="18995"/>
                  </a:cubicBezTo>
                  <a:lnTo>
                    <a:pt x="33976" y="18995"/>
                  </a:lnTo>
                  <a:cubicBezTo>
                    <a:pt x="36221" y="18995"/>
                    <a:pt x="37991" y="17182"/>
                    <a:pt x="37991" y="14980"/>
                  </a:cubicBezTo>
                  <a:lnTo>
                    <a:pt x="379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62"/>
            <p:cNvSpPr/>
            <p:nvPr/>
          </p:nvSpPr>
          <p:spPr>
            <a:xfrm>
              <a:off x="7189154" y="2460349"/>
              <a:ext cx="21845" cy="18994"/>
            </a:xfrm>
            <a:custGeom>
              <a:rect b="b" l="l" r="r" t="t"/>
              <a:pathLst>
                <a:path extrusionOk="0" h="18994" w="21845">
                  <a:moveTo>
                    <a:pt x="17830" y="14980"/>
                  </a:moveTo>
                  <a:lnTo>
                    <a:pt x="17830" y="0"/>
                  </a:lnTo>
                  <a:lnTo>
                    <a:pt x="0" y="0"/>
                  </a:lnTo>
                  <a:lnTo>
                    <a:pt x="0" y="14980"/>
                  </a:lnTo>
                  <a:cubicBezTo>
                    <a:pt x="0" y="17225"/>
                    <a:pt x="1813" y="18995"/>
                    <a:pt x="4015" y="18995"/>
                  </a:cubicBezTo>
                  <a:lnTo>
                    <a:pt x="21845" y="18995"/>
                  </a:lnTo>
                  <a:cubicBezTo>
                    <a:pt x="19643" y="18995"/>
                    <a:pt x="17830" y="17182"/>
                    <a:pt x="17830" y="149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62"/>
            <p:cNvSpPr/>
            <p:nvPr/>
          </p:nvSpPr>
          <p:spPr>
            <a:xfrm>
              <a:off x="7172274" y="2383539"/>
              <a:ext cx="72798" cy="78579"/>
            </a:xfrm>
            <a:custGeom>
              <a:rect b="b" l="l" r="r" t="t"/>
              <a:pathLst>
                <a:path extrusionOk="0" h="78579" w="72798">
                  <a:moveTo>
                    <a:pt x="62211" y="11753"/>
                  </a:moveTo>
                  <a:cubicBezTo>
                    <a:pt x="52195" y="528"/>
                    <a:pt x="36178" y="-2666"/>
                    <a:pt x="23097" y="2212"/>
                  </a:cubicBezTo>
                  <a:cubicBezTo>
                    <a:pt x="23399" y="4327"/>
                    <a:pt x="23529" y="6486"/>
                    <a:pt x="23529" y="8644"/>
                  </a:cubicBezTo>
                  <a:cubicBezTo>
                    <a:pt x="23529" y="26301"/>
                    <a:pt x="14117" y="41713"/>
                    <a:pt x="0" y="50217"/>
                  </a:cubicBezTo>
                  <a:cubicBezTo>
                    <a:pt x="1209" y="54750"/>
                    <a:pt x="3756" y="59110"/>
                    <a:pt x="6519" y="63168"/>
                  </a:cubicBezTo>
                  <a:lnTo>
                    <a:pt x="17053" y="78580"/>
                  </a:lnTo>
                  <a:lnTo>
                    <a:pt x="55001" y="78580"/>
                  </a:lnTo>
                  <a:lnTo>
                    <a:pt x="65535" y="63168"/>
                  </a:lnTo>
                  <a:cubicBezTo>
                    <a:pt x="76328" y="47282"/>
                    <a:pt x="74990" y="26085"/>
                    <a:pt x="62211" y="11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62"/>
            <p:cNvSpPr/>
            <p:nvPr/>
          </p:nvSpPr>
          <p:spPr>
            <a:xfrm>
              <a:off x="7172274" y="2383533"/>
              <a:ext cx="44639" cy="78586"/>
            </a:xfrm>
            <a:custGeom>
              <a:rect b="b" l="l" r="r" t="t"/>
              <a:pathLst>
                <a:path extrusionOk="0" h="78586" w="44639">
                  <a:moveTo>
                    <a:pt x="23097" y="2218"/>
                  </a:moveTo>
                  <a:cubicBezTo>
                    <a:pt x="23399" y="4334"/>
                    <a:pt x="23529" y="6492"/>
                    <a:pt x="23529" y="8651"/>
                  </a:cubicBezTo>
                  <a:cubicBezTo>
                    <a:pt x="23529" y="26307"/>
                    <a:pt x="14117" y="41719"/>
                    <a:pt x="0" y="50224"/>
                  </a:cubicBezTo>
                  <a:cubicBezTo>
                    <a:pt x="1209" y="54756"/>
                    <a:pt x="3756" y="59117"/>
                    <a:pt x="6519" y="63175"/>
                  </a:cubicBezTo>
                  <a:lnTo>
                    <a:pt x="17053" y="78586"/>
                  </a:lnTo>
                  <a:lnTo>
                    <a:pt x="35142" y="78586"/>
                  </a:lnTo>
                  <a:lnTo>
                    <a:pt x="24608" y="63175"/>
                  </a:lnTo>
                  <a:cubicBezTo>
                    <a:pt x="24565" y="63131"/>
                    <a:pt x="24565" y="63088"/>
                    <a:pt x="24522" y="63045"/>
                  </a:cubicBezTo>
                  <a:cubicBezTo>
                    <a:pt x="20377" y="56958"/>
                    <a:pt x="21327" y="48799"/>
                    <a:pt x="26637" y="43705"/>
                  </a:cubicBezTo>
                  <a:cubicBezTo>
                    <a:pt x="36912" y="33905"/>
                    <a:pt x="42524" y="19918"/>
                    <a:pt x="41531" y="5413"/>
                  </a:cubicBezTo>
                  <a:cubicBezTo>
                    <a:pt x="41402" y="3427"/>
                    <a:pt x="42697" y="1657"/>
                    <a:pt x="44596" y="1139"/>
                  </a:cubicBezTo>
                  <a:lnTo>
                    <a:pt x="44640" y="1139"/>
                  </a:lnTo>
                  <a:cubicBezTo>
                    <a:pt x="37473" y="-674"/>
                    <a:pt x="29875" y="-329"/>
                    <a:pt x="23097" y="22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62"/>
            <p:cNvSpPr/>
            <p:nvPr/>
          </p:nvSpPr>
          <p:spPr>
            <a:xfrm>
              <a:off x="7257496" y="2374182"/>
              <a:ext cx="104561" cy="147900"/>
            </a:xfrm>
            <a:custGeom>
              <a:rect b="b" l="l" r="r" t="t"/>
              <a:pathLst>
                <a:path extrusionOk="0" h="147900" w="104561">
                  <a:moveTo>
                    <a:pt x="93553" y="0"/>
                  </a:moveTo>
                  <a:lnTo>
                    <a:pt x="11009" y="0"/>
                  </a:lnTo>
                  <a:cubicBezTo>
                    <a:pt x="4965" y="0"/>
                    <a:pt x="0" y="4965"/>
                    <a:pt x="0" y="11008"/>
                  </a:cubicBezTo>
                  <a:lnTo>
                    <a:pt x="0" y="136892"/>
                  </a:lnTo>
                  <a:cubicBezTo>
                    <a:pt x="0" y="142936"/>
                    <a:pt x="4965" y="147901"/>
                    <a:pt x="11009" y="147901"/>
                  </a:cubicBezTo>
                  <a:lnTo>
                    <a:pt x="93553" y="147901"/>
                  </a:lnTo>
                  <a:cubicBezTo>
                    <a:pt x="99597" y="147901"/>
                    <a:pt x="104562" y="142936"/>
                    <a:pt x="104562" y="136892"/>
                  </a:cubicBezTo>
                  <a:lnTo>
                    <a:pt x="104562" y="11008"/>
                  </a:lnTo>
                  <a:cubicBezTo>
                    <a:pt x="104562" y="4965"/>
                    <a:pt x="99597" y="0"/>
                    <a:pt x="935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62"/>
            <p:cNvSpPr/>
            <p:nvPr/>
          </p:nvSpPr>
          <p:spPr>
            <a:xfrm>
              <a:off x="7257496" y="2374182"/>
              <a:ext cx="78788" cy="147901"/>
            </a:xfrm>
            <a:custGeom>
              <a:rect b="b" l="l" r="r" t="t"/>
              <a:pathLst>
                <a:path extrusionOk="0" h="147901" w="78788">
                  <a:moveTo>
                    <a:pt x="67736" y="136935"/>
                  </a:moveTo>
                  <a:lnTo>
                    <a:pt x="67736" y="11008"/>
                  </a:lnTo>
                  <a:cubicBezTo>
                    <a:pt x="67736" y="4965"/>
                    <a:pt x="72701" y="0"/>
                    <a:pt x="78789" y="0"/>
                  </a:cubicBezTo>
                  <a:lnTo>
                    <a:pt x="11009" y="0"/>
                  </a:lnTo>
                  <a:cubicBezTo>
                    <a:pt x="4965" y="0"/>
                    <a:pt x="0" y="4965"/>
                    <a:pt x="0" y="11008"/>
                  </a:cubicBezTo>
                  <a:lnTo>
                    <a:pt x="0" y="136892"/>
                  </a:lnTo>
                  <a:cubicBezTo>
                    <a:pt x="0" y="142936"/>
                    <a:pt x="4965" y="147901"/>
                    <a:pt x="11009" y="147901"/>
                  </a:cubicBezTo>
                  <a:lnTo>
                    <a:pt x="78789" y="147901"/>
                  </a:lnTo>
                  <a:cubicBezTo>
                    <a:pt x="72701" y="147944"/>
                    <a:pt x="67736" y="142979"/>
                    <a:pt x="67736" y="1369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62"/>
            <p:cNvSpPr/>
            <p:nvPr/>
          </p:nvSpPr>
          <p:spPr>
            <a:xfrm>
              <a:off x="7257496" y="2374225"/>
              <a:ext cx="48697" cy="147900"/>
            </a:xfrm>
            <a:custGeom>
              <a:rect b="b" l="l" r="r" t="t"/>
              <a:pathLst>
                <a:path extrusionOk="0" h="147900" w="48697">
                  <a:moveTo>
                    <a:pt x="48698" y="136892"/>
                  </a:moveTo>
                  <a:lnTo>
                    <a:pt x="48698" y="11008"/>
                  </a:lnTo>
                  <a:cubicBezTo>
                    <a:pt x="48698" y="4965"/>
                    <a:pt x="43733" y="0"/>
                    <a:pt x="37689" y="0"/>
                  </a:cubicBezTo>
                  <a:lnTo>
                    <a:pt x="11009" y="0"/>
                  </a:lnTo>
                  <a:cubicBezTo>
                    <a:pt x="4965" y="0"/>
                    <a:pt x="0" y="4965"/>
                    <a:pt x="0" y="11008"/>
                  </a:cubicBezTo>
                  <a:lnTo>
                    <a:pt x="0" y="136892"/>
                  </a:lnTo>
                  <a:cubicBezTo>
                    <a:pt x="0" y="142936"/>
                    <a:pt x="4965" y="147901"/>
                    <a:pt x="11009" y="147901"/>
                  </a:cubicBezTo>
                  <a:lnTo>
                    <a:pt x="37689" y="147901"/>
                  </a:lnTo>
                  <a:cubicBezTo>
                    <a:pt x="43733" y="147901"/>
                    <a:pt x="48698" y="142936"/>
                    <a:pt x="48698" y="136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62"/>
            <p:cNvSpPr/>
            <p:nvPr/>
          </p:nvSpPr>
          <p:spPr>
            <a:xfrm>
              <a:off x="7257496" y="2374182"/>
              <a:ext cx="29356" cy="147901"/>
            </a:xfrm>
            <a:custGeom>
              <a:rect b="b" l="l" r="r" t="t"/>
              <a:pathLst>
                <a:path extrusionOk="0" h="147901" w="29356">
                  <a:moveTo>
                    <a:pt x="18391" y="136935"/>
                  </a:moveTo>
                  <a:lnTo>
                    <a:pt x="18391" y="11008"/>
                  </a:lnTo>
                  <a:cubicBezTo>
                    <a:pt x="18391" y="4965"/>
                    <a:pt x="23313" y="0"/>
                    <a:pt x="29357" y="0"/>
                  </a:cubicBezTo>
                  <a:lnTo>
                    <a:pt x="11009" y="0"/>
                  </a:lnTo>
                  <a:cubicBezTo>
                    <a:pt x="4965" y="0"/>
                    <a:pt x="0" y="4965"/>
                    <a:pt x="0" y="11008"/>
                  </a:cubicBezTo>
                  <a:lnTo>
                    <a:pt x="0" y="136892"/>
                  </a:lnTo>
                  <a:cubicBezTo>
                    <a:pt x="0" y="142936"/>
                    <a:pt x="4965" y="147901"/>
                    <a:pt x="11009" y="147901"/>
                  </a:cubicBezTo>
                  <a:lnTo>
                    <a:pt x="29357" y="147901"/>
                  </a:lnTo>
                  <a:cubicBezTo>
                    <a:pt x="23313" y="147944"/>
                    <a:pt x="18391" y="142979"/>
                    <a:pt x="18391" y="1369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62"/>
            <p:cNvSpPr/>
            <p:nvPr/>
          </p:nvSpPr>
          <p:spPr>
            <a:xfrm>
              <a:off x="7129145" y="2434792"/>
              <a:ext cx="37991" cy="18994"/>
            </a:xfrm>
            <a:custGeom>
              <a:rect b="b" l="l" r="r" t="t"/>
              <a:pathLst>
                <a:path extrusionOk="0" h="18994" w="37991">
                  <a:moveTo>
                    <a:pt x="0" y="0"/>
                  </a:moveTo>
                  <a:lnTo>
                    <a:pt x="0" y="14980"/>
                  </a:lnTo>
                  <a:cubicBezTo>
                    <a:pt x="0" y="17225"/>
                    <a:pt x="1813" y="18995"/>
                    <a:pt x="4015" y="18995"/>
                  </a:cubicBezTo>
                  <a:lnTo>
                    <a:pt x="33976" y="18995"/>
                  </a:lnTo>
                  <a:cubicBezTo>
                    <a:pt x="36221" y="18995"/>
                    <a:pt x="37991" y="17182"/>
                    <a:pt x="37991" y="14980"/>
                  </a:cubicBezTo>
                  <a:lnTo>
                    <a:pt x="379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62"/>
            <p:cNvSpPr/>
            <p:nvPr/>
          </p:nvSpPr>
          <p:spPr>
            <a:xfrm>
              <a:off x="7129145" y="2434792"/>
              <a:ext cx="21758" cy="18994"/>
            </a:xfrm>
            <a:custGeom>
              <a:rect b="b" l="l" r="r" t="t"/>
              <a:pathLst>
                <a:path extrusionOk="0" h="18994" w="21758">
                  <a:moveTo>
                    <a:pt x="17830" y="14980"/>
                  </a:moveTo>
                  <a:lnTo>
                    <a:pt x="17830" y="0"/>
                  </a:lnTo>
                  <a:lnTo>
                    <a:pt x="0" y="0"/>
                  </a:lnTo>
                  <a:lnTo>
                    <a:pt x="0" y="14980"/>
                  </a:lnTo>
                  <a:cubicBezTo>
                    <a:pt x="0" y="17225"/>
                    <a:pt x="1813" y="18995"/>
                    <a:pt x="4015" y="18995"/>
                  </a:cubicBezTo>
                  <a:lnTo>
                    <a:pt x="21759" y="18995"/>
                  </a:lnTo>
                  <a:cubicBezTo>
                    <a:pt x="19600" y="18995"/>
                    <a:pt x="17830" y="17182"/>
                    <a:pt x="17830" y="14980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62"/>
            <p:cNvSpPr/>
            <p:nvPr/>
          </p:nvSpPr>
          <p:spPr>
            <a:xfrm>
              <a:off x="7099443" y="2343424"/>
              <a:ext cx="96968" cy="93138"/>
            </a:xfrm>
            <a:custGeom>
              <a:rect b="b" l="l" r="r" t="t"/>
              <a:pathLst>
                <a:path extrusionOk="0" h="93138" w="96968">
                  <a:moveTo>
                    <a:pt x="29530" y="93138"/>
                  </a:moveTo>
                  <a:lnTo>
                    <a:pt x="67435" y="93138"/>
                  </a:lnTo>
                  <a:cubicBezTo>
                    <a:pt x="87941" y="84418"/>
                    <a:pt x="101238" y="61969"/>
                    <a:pt x="95712" y="37276"/>
                  </a:cubicBezTo>
                  <a:cubicBezTo>
                    <a:pt x="91827" y="20008"/>
                    <a:pt x="78702" y="6194"/>
                    <a:pt x="61563" y="1704"/>
                  </a:cubicBezTo>
                  <a:cubicBezTo>
                    <a:pt x="29141" y="-6757"/>
                    <a:pt x="0" y="17461"/>
                    <a:pt x="0" y="48500"/>
                  </a:cubicBezTo>
                  <a:cubicBezTo>
                    <a:pt x="0" y="68575"/>
                    <a:pt x="12175" y="85756"/>
                    <a:pt x="29530" y="931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62"/>
            <p:cNvSpPr/>
            <p:nvPr/>
          </p:nvSpPr>
          <p:spPr>
            <a:xfrm>
              <a:off x="7099487" y="2343444"/>
              <a:ext cx="57504" cy="93117"/>
            </a:xfrm>
            <a:custGeom>
              <a:rect b="b" l="l" r="r" t="t"/>
              <a:pathLst>
                <a:path extrusionOk="0" h="93117" w="57504">
                  <a:moveTo>
                    <a:pt x="18046" y="48480"/>
                  </a:moveTo>
                  <a:cubicBezTo>
                    <a:pt x="18046" y="24780"/>
                    <a:pt x="35055" y="5094"/>
                    <a:pt x="57505" y="863"/>
                  </a:cubicBezTo>
                  <a:cubicBezTo>
                    <a:pt x="54569" y="302"/>
                    <a:pt x="51547" y="0"/>
                    <a:pt x="48482" y="0"/>
                  </a:cubicBezTo>
                  <a:cubicBezTo>
                    <a:pt x="21715" y="0"/>
                    <a:pt x="0" y="21715"/>
                    <a:pt x="0" y="48480"/>
                  </a:cubicBezTo>
                  <a:cubicBezTo>
                    <a:pt x="0" y="68554"/>
                    <a:pt x="12174" y="85736"/>
                    <a:pt x="29529" y="93118"/>
                  </a:cubicBezTo>
                  <a:lnTo>
                    <a:pt x="47619" y="93118"/>
                  </a:lnTo>
                  <a:cubicBezTo>
                    <a:pt x="30220" y="85736"/>
                    <a:pt x="18046" y="68554"/>
                    <a:pt x="18046" y="48480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62"/>
            <p:cNvSpPr/>
            <p:nvPr/>
          </p:nvSpPr>
          <p:spPr>
            <a:xfrm>
              <a:off x="7116151" y="2359547"/>
              <a:ext cx="63549" cy="63546"/>
            </a:xfrm>
            <a:custGeom>
              <a:rect b="b" l="l" r="r" t="t"/>
              <a:pathLst>
                <a:path extrusionOk="0" h="63546" w="63549">
                  <a:moveTo>
                    <a:pt x="63549" y="31773"/>
                  </a:moveTo>
                  <a:cubicBezTo>
                    <a:pt x="63549" y="49343"/>
                    <a:pt x="49302" y="63546"/>
                    <a:pt x="31774" y="63546"/>
                  </a:cubicBezTo>
                  <a:cubicBezTo>
                    <a:pt x="14204" y="63546"/>
                    <a:pt x="0" y="49300"/>
                    <a:pt x="0" y="31773"/>
                  </a:cubicBezTo>
                  <a:cubicBezTo>
                    <a:pt x="0" y="14203"/>
                    <a:pt x="14247" y="0"/>
                    <a:pt x="31774" y="0"/>
                  </a:cubicBezTo>
                  <a:cubicBezTo>
                    <a:pt x="49302" y="0"/>
                    <a:pt x="63549" y="14203"/>
                    <a:pt x="63549" y="31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62"/>
            <p:cNvSpPr/>
            <p:nvPr/>
          </p:nvSpPr>
          <p:spPr>
            <a:xfrm>
              <a:off x="7116194" y="2359547"/>
              <a:ext cx="40797" cy="63546"/>
            </a:xfrm>
            <a:custGeom>
              <a:rect b="b" l="l" r="r" t="t"/>
              <a:pathLst>
                <a:path extrusionOk="0" h="63546" w="40797">
                  <a:moveTo>
                    <a:pt x="18046" y="31773"/>
                  </a:moveTo>
                  <a:cubicBezTo>
                    <a:pt x="18046" y="17354"/>
                    <a:pt x="27630" y="5223"/>
                    <a:pt x="40797" y="1295"/>
                  </a:cubicBezTo>
                  <a:cubicBezTo>
                    <a:pt x="37948" y="432"/>
                    <a:pt x="34883" y="0"/>
                    <a:pt x="31775" y="0"/>
                  </a:cubicBezTo>
                  <a:cubicBezTo>
                    <a:pt x="14204" y="0"/>
                    <a:pt x="0" y="14246"/>
                    <a:pt x="0" y="31773"/>
                  </a:cubicBezTo>
                  <a:cubicBezTo>
                    <a:pt x="0" y="49343"/>
                    <a:pt x="14247" y="63546"/>
                    <a:pt x="31775" y="63546"/>
                  </a:cubicBezTo>
                  <a:cubicBezTo>
                    <a:pt x="34926" y="63546"/>
                    <a:pt x="37948" y="63071"/>
                    <a:pt x="40797" y="62251"/>
                  </a:cubicBezTo>
                  <a:cubicBezTo>
                    <a:pt x="27630" y="58323"/>
                    <a:pt x="18046" y="46149"/>
                    <a:pt x="18046" y="31773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41" name="Google Shape;1741;p62"/>
            <p:cNvGrpSpPr/>
            <p:nvPr/>
          </p:nvGrpSpPr>
          <p:grpSpPr>
            <a:xfrm>
              <a:off x="7134844" y="2368394"/>
              <a:ext cx="26162" cy="36007"/>
              <a:chOff x="7134844" y="2368394"/>
              <a:chExt cx="26162" cy="36007"/>
            </a:xfrm>
          </p:grpSpPr>
          <p:sp>
            <p:nvSpPr>
              <p:cNvPr id="1742" name="Google Shape;1742;p62"/>
              <p:cNvSpPr/>
              <p:nvPr/>
            </p:nvSpPr>
            <p:spPr>
              <a:xfrm>
                <a:off x="7143436" y="2368394"/>
                <a:ext cx="8936" cy="18697"/>
              </a:xfrm>
              <a:custGeom>
                <a:rect b="b" l="l" r="r" t="t"/>
                <a:pathLst>
                  <a:path extrusionOk="0" h="18697" w="8936">
                    <a:moveTo>
                      <a:pt x="0" y="14076"/>
                    </a:moveTo>
                    <a:lnTo>
                      <a:pt x="0" y="4665"/>
                    </a:lnTo>
                    <a:cubicBezTo>
                      <a:pt x="0" y="2204"/>
                      <a:pt x="1899" y="46"/>
                      <a:pt x="4360" y="3"/>
                    </a:cubicBezTo>
                    <a:cubicBezTo>
                      <a:pt x="6864" y="-84"/>
                      <a:pt x="8937" y="1945"/>
                      <a:pt x="8937" y="4449"/>
                    </a:cubicBezTo>
                    <a:lnTo>
                      <a:pt x="8937" y="14249"/>
                    </a:lnTo>
                    <a:cubicBezTo>
                      <a:pt x="8937" y="16753"/>
                      <a:pt x="6864" y="18782"/>
                      <a:pt x="4360" y="18695"/>
                    </a:cubicBezTo>
                    <a:cubicBezTo>
                      <a:pt x="1856" y="18652"/>
                      <a:pt x="0" y="16537"/>
                      <a:pt x="0" y="140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3" name="Google Shape;1743;p62"/>
              <p:cNvSpPr/>
              <p:nvPr/>
            </p:nvSpPr>
            <p:spPr>
              <a:xfrm>
                <a:off x="7134844" y="2378240"/>
                <a:ext cx="26162" cy="26161"/>
              </a:xfrm>
              <a:custGeom>
                <a:rect b="b" l="l" r="r" t="t"/>
                <a:pathLst>
                  <a:path extrusionOk="0" h="26161" w="26162">
                    <a:moveTo>
                      <a:pt x="13081" y="26161"/>
                    </a:moveTo>
                    <a:cubicBezTo>
                      <a:pt x="5872" y="26161"/>
                      <a:pt x="0" y="20290"/>
                      <a:pt x="0" y="13080"/>
                    </a:cubicBezTo>
                    <a:cubicBezTo>
                      <a:pt x="0" y="5871"/>
                      <a:pt x="5872" y="0"/>
                      <a:pt x="13081" y="0"/>
                    </a:cubicBezTo>
                    <a:cubicBezTo>
                      <a:pt x="20291" y="0"/>
                      <a:pt x="26162" y="5871"/>
                      <a:pt x="26162" y="13080"/>
                    </a:cubicBezTo>
                    <a:cubicBezTo>
                      <a:pt x="26162" y="20290"/>
                      <a:pt x="20291" y="26161"/>
                      <a:pt x="13081" y="26161"/>
                    </a:cubicBezTo>
                    <a:close/>
                    <a:moveTo>
                      <a:pt x="13081" y="9023"/>
                    </a:moveTo>
                    <a:cubicBezTo>
                      <a:pt x="10836" y="9023"/>
                      <a:pt x="9023" y="10836"/>
                      <a:pt x="9023" y="13080"/>
                    </a:cubicBezTo>
                    <a:cubicBezTo>
                      <a:pt x="9023" y="15325"/>
                      <a:pt x="10836" y="17139"/>
                      <a:pt x="13081" y="17139"/>
                    </a:cubicBezTo>
                    <a:cubicBezTo>
                      <a:pt x="15326" y="17139"/>
                      <a:pt x="17139" y="15325"/>
                      <a:pt x="17139" y="13080"/>
                    </a:cubicBezTo>
                    <a:cubicBezTo>
                      <a:pt x="17139" y="10836"/>
                      <a:pt x="15326" y="9023"/>
                      <a:pt x="13081" y="90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44" name="Google Shape;1744;p62"/>
          <p:cNvGrpSpPr/>
          <p:nvPr/>
        </p:nvGrpSpPr>
        <p:grpSpPr>
          <a:xfrm>
            <a:off x="4782527" y="1636707"/>
            <a:ext cx="360910" cy="294447"/>
            <a:chOff x="6419400" y="2371462"/>
            <a:chExt cx="304232" cy="248227"/>
          </a:xfrm>
        </p:grpSpPr>
        <p:sp>
          <p:nvSpPr>
            <p:cNvPr id="1745" name="Google Shape;1745;p62"/>
            <p:cNvSpPr/>
            <p:nvPr/>
          </p:nvSpPr>
          <p:spPr>
            <a:xfrm>
              <a:off x="6453894" y="2371462"/>
              <a:ext cx="86732" cy="25556"/>
            </a:xfrm>
            <a:custGeom>
              <a:rect b="b" l="l" r="r" t="t"/>
              <a:pathLst>
                <a:path extrusionOk="0" h="25556" w="86732">
                  <a:moveTo>
                    <a:pt x="86733" y="13901"/>
                  </a:moveTo>
                  <a:lnTo>
                    <a:pt x="86733" y="11656"/>
                  </a:lnTo>
                  <a:cubicBezTo>
                    <a:pt x="86733" y="5267"/>
                    <a:pt x="81595" y="0"/>
                    <a:pt x="75335" y="0"/>
                  </a:cubicBezTo>
                  <a:lnTo>
                    <a:pt x="11398" y="0"/>
                  </a:lnTo>
                  <a:cubicBezTo>
                    <a:pt x="5138" y="0"/>
                    <a:pt x="0" y="5224"/>
                    <a:pt x="0" y="11656"/>
                  </a:cubicBezTo>
                  <a:lnTo>
                    <a:pt x="0" y="13901"/>
                  </a:lnTo>
                  <a:cubicBezTo>
                    <a:pt x="0" y="20290"/>
                    <a:pt x="5138" y="25557"/>
                    <a:pt x="11398" y="25557"/>
                  </a:cubicBezTo>
                  <a:lnTo>
                    <a:pt x="75335" y="25557"/>
                  </a:lnTo>
                  <a:cubicBezTo>
                    <a:pt x="81595" y="25557"/>
                    <a:pt x="86733" y="20290"/>
                    <a:pt x="86733" y="13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62"/>
            <p:cNvSpPr/>
            <p:nvPr/>
          </p:nvSpPr>
          <p:spPr>
            <a:xfrm>
              <a:off x="6453894" y="2376211"/>
              <a:ext cx="86732" cy="20808"/>
            </a:xfrm>
            <a:custGeom>
              <a:rect b="b" l="l" r="r" t="t"/>
              <a:pathLst>
                <a:path extrusionOk="0" h="20808" w="86732">
                  <a:moveTo>
                    <a:pt x="75335" y="4749"/>
                  </a:moveTo>
                  <a:lnTo>
                    <a:pt x="11398" y="4749"/>
                  </a:lnTo>
                  <a:cubicBezTo>
                    <a:pt x="7642" y="4749"/>
                    <a:pt x="4317" y="2892"/>
                    <a:pt x="2245" y="0"/>
                  </a:cubicBezTo>
                  <a:cubicBezTo>
                    <a:pt x="820" y="1943"/>
                    <a:pt x="0" y="4317"/>
                    <a:pt x="0" y="6907"/>
                  </a:cubicBezTo>
                  <a:lnTo>
                    <a:pt x="0" y="9152"/>
                  </a:lnTo>
                  <a:cubicBezTo>
                    <a:pt x="0" y="15541"/>
                    <a:pt x="5138" y="20808"/>
                    <a:pt x="11398" y="20808"/>
                  </a:cubicBezTo>
                  <a:lnTo>
                    <a:pt x="75335" y="20808"/>
                  </a:lnTo>
                  <a:cubicBezTo>
                    <a:pt x="81595" y="20808"/>
                    <a:pt x="86733" y="15584"/>
                    <a:pt x="86733" y="9152"/>
                  </a:cubicBezTo>
                  <a:lnTo>
                    <a:pt x="86733" y="6907"/>
                  </a:lnTo>
                  <a:cubicBezTo>
                    <a:pt x="86733" y="4317"/>
                    <a:pt x="85869" y="1943"/>
                    <a:pt x="84487" y="0"/>
                  </a:cubicBezTo>
                  <a:cubicBezTo>
                    <a:pt x="82415" y="2892"/>
                    <a:pt x="79091" y="4749"/>
                    <a:pt x="75335" y="4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62"/>
            <p:cNvSpPr/>
            <p:nvPr/>
          </p:nvSpPr>
          <p:spPr>
            <a:xfrm>
              <a:off x="6437230" y="2396414"/>
              <a:ext cx="268572" cy="18994"/>
            </a:xfrm>
            <a:custGeom>
              <a:rect b="b" l="l" r="r" t="t"/>
              <a:pathLst>
                <a:path extrusionOk="0" h="18994" w="268572">
                  <a:moveTo>
                    <a:pt x="267838" y="18995"/>
                  </a:moveTo>
                  <a:cubicBezTo>
                    <a:pt x="268313" y="17743"/>
                    <a:pt x="268572" y="15153"/>
                    <a:pt x="268572" y="13771"/>
                  </a:cubicBezTo>
                  <a:lnTo>
                    <a:pt x="268572" y="11397"/>
                  </a:lnTo>
                  <a:cubicBezTo>
                    <a:pt x="268572" y="5137"/>
                    <a:pt x="263435" y="0"/>
                    <a:pt x="257175" y="0"/>
                  </a:cubicBezTo>
                  <a:lnTo>
                    <a:pt x="11397" y="0"/>
                  </a:lnTo>
                  <a:cubicBezTo>
                    <a:pt x="5137" y="0"/>
                    <a:pt x="0" y="5137"/>
                    <a:pt x="0" y="11397"/>
                  </a:cubicBezTo>
                  <a:lnTo>
                    <a:pt x="0" y="13771"/>
                  </a:lnTo>
                  <a:cubicBezTo>
                    <a:pt x="0" y="15196"/>
                    <a:pt x="259" y="17743"/>
                    <a:pt x="734" y="18995"/>
                  </a:cubicBezTo>
                  <a:lnTo>
                    <a:pt x="267838" y="189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62"/>
            <p:cNvSpPr/>
            <p:nvPr/>
          </p:nvSpPr>
          <p:spPr>
            <a:xfrm>
              <a:off x="6437273" y="2402933"/>
              <a:ext cx="268572" cy="12432"/>
            </a:xfrm>
            <a:custGeom>
              <a:rect b="b" l="l" r="r" t="t"/>
              <a:pathLst>
                <a:path extrusionOk="0" h="12432" w="268572">
                  <a:moveTo>
                    <a:pt x="1166" y="0"/>
                  </a:moveTo>
                  <a:cubicBezTo>
                    <a:pt x="432" y="1511"/>
                    <a:pt x="0" y="3238"/>
                    <a:pt x="0" y="5008"/>
                  </a:cubicBezTo>
                  <a:lnTo>
                    <a:pt x="0" y="7209"/>
                  </a:lnTo>
                  <a:cubicBezTo>
                    <a:pt x="0" y="8634"/>
                    <a:pt x="259" y="11181"/>
                    <a:pt x="734" y="12433"/>
                  </a:cubicBezTo>
                  <a:lnTo>
                    <a:pt x="267839" y="12433"/>
                  </a:lnTo>
                  <a:cubicBezTo>
                    <a:pt x="268313" y="11181"/>
                    <a:pt x="268572" y="8591"/>
                    <a:pt x="268572" y="7209"/>
                  </a:cubicBezTo>
                  <a:lnTo>
                    <a:pt x="268572" y="5008"/>
                  </a:lnTo>
                  <a:cubicBezTo>
                    <a:pt x="268572" y="3195"/>
                    <a:pt x="268140" y="1511"/>
                    <a:pt x="267407" y="0"/>
                  </a:cubicBezTo>
                  <a:lnTo>
                    <a:pt x="11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62"/>
            <p:cNvSpPr/>
            <p:nvPr/>
          </p:nvSpPr>
          <p:spPr>
            <a:xfrm>
              <a:off x="6480661" y="2437987"/>
              <a:ext cx="172687" cy="149886"/>
            </a:xfrm>
            <a:custGeom>
              <a:rect b="b" l="l" r="r" t="t"/>
              <a:pathLst>
                <a:path extrusionOk="0" h="149886" w="172687">
                  <a:moveTo>
                    <a:pt x="158743" y="149887"/>
                  </a:moveTo>
                  <a:lnTo>
                    <a:pt x="0" y="0"/>
                  </a:lnTo>
                  <a:lnTo>
                    <a:pt x="29055" y="0"/>
                  </a:lnTo>
                  <a:lnTo>
                    <a:pt x="172688" y="135641"/>
                  </a:lnTo>
                  <a:cubicBezTo>
                    <a:pt x="166255" y="138187"/>
                    <a:pt x="161161" y="143368"/>
                    <a:pt x="158743" y="1498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62"/>
            <p:cNvSpPr/>
            <p:nvPr/>
          </p:nvSpPr>
          <p:spPr>
            <a:xfrm>
              <a:off x="6480661" y="2437987"/>
              <a:ext cx="166341" cy="149886"/>
            </a:xfrm>
            <a:custGeom>
              <a:rect b="b" l="l" r="r" t="t"/>
              <a:pathLst>
                <a:path extrusionOk="0" h="149886" w="166341">
                  <a:moveTo>
                    <a:pt x="18780" y="0"/>
                  </a:moveTo>
                  <a:lnTo>
                    <a:pt x="0" y="0"/>
                  </a:lnTo>
                  <a:lnTo>
                    <a:pt x="158743" y="149887"/>
                  </a:lnTo>
                  <a:cubicBezTo>
                    <a:pt x="160297" y="145699"/>
                    <a:pt x="162931" y="142073"/>
                    <a:pt x="166341" y="139353"/>
                  </a:cubicBezTo>
                  <a:lnTo>
                    <a:pt x="18780" y="0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62"/>
            <p:cNvSpPr/>
            <p:nvPr/>
          </p:nvSpPr>
          <p:spPr>
            <a:xfrm>
              <a:off x="6489684" y="2437987"/>
              <a:ext cx="172687" cy="149886"/>
            </a:xfrm>
            <a:custGeom>
              <a:rect b="b" l="l" r="r" t="t"/>
              <a:pathLst>
                <a:path extrusionOk="0" h="149886" w="172687">
                  <a:moveTo>
                    <a:pt x="13944" y="149887"/>
                  </a:moveTo>
                  <a:lnTo>
                    <a:pt x="172688" y="0"/>
                  </a:lnTo>
                  <a:lnTo>
                    <a:pt x="143633" y="0"/>
                  </a:lnTo>
                  <a:lnTo>
                    <a:pt x="0" y="135641"/>
                  </a:lnTo>
                  <a:cubicBezTo>
                    <a:pt x="6432" y="138187"/>
                    <a:pt x="11527" y="143368"/>
                    <a:pt x="13944" y="1498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62"/>
            <p:cNvSpPr/>
            <p:nvPr/>
          </p:nvSpPr>
          <p:spPr>
            <a:xfrm>
              <a:off x="6489684" y="2438030"/>
              <a:ext cx="159908" cy="149886"/>
            </a:xfrm>
            <a:custGeom>
              <a:rect b="b" l="l" r="r" t="t"/>
              <a:pathLst>
                <a:path extrusionOk="0" h="149886" w="159908">
                  <a:moveTo>
                    <a:pt x="23658" y="128604"/>
                  </a:moveTo>
                  <a:lnTo>
                    <a:pt x="159908" y="0"/>
                  </a:lnTo>
                  <a:lnTo>
                    <a:pt x="143633" y="0"/>
                  </a:lnTo>
                  <a:lnTo>
                    <a:pt x="0" y="135641"/>
                  </a:lnTo>
                  <a:cubicBezTo>
                    <a:pt x="6432" y="138187"/>
                    <a:pt x="11527" y="143368"/>
                    <a:pt x="13944" y="149887"/>
                  </a:cubicBezTo>
                  <a:lnTo>
                    <a:pt x="23917" y="140475"/>
                  </a:lnTo>
                  <a:cubicBezTo>
                    <a:pt x="23917" y="140475"/>
                    <a:pt x="23917" y="140475"/>
                    <a:pt x="23917" y="140475"/>
                  </a:cubicBezTo>
                  <a:cubicBezTo>
                    <a:pt x="20377" y="137238"/>
                    <a:pt x="20247" y="131841"/>
                    <a:pt x="23658" y="128604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62"/>
            <p:cNvSpPr/>
            <p:nvPr/>
          </p:nvSpPr>
          <p:spPr>
            <a:xfrm>
              <a:off x="6637072" y="2571339"/>
              <a:ext cx="48352" cy="48350"/>
            </a:xfrm>
            <a:custGeom>
              <a:rect b="b" l="l" r="r" t="t"/>
              <a:pathLst>
                <a:path extrusionOk="0" h="48350" w="48352">
                  <a:moveTo>
                    <a:pt x="48353" y="24175"/>
                  </a:moveTo>
                  <a:cubicBezTo>
                    <a:pt x="48353" y="37515"/>
                    <a:pt x="37517" y="48350"/>
                    <a:pt x="24176" y="48350"/>
                  </a:cubicBezTo>
                  <a:cubicBezTo>
                    <a:pt x="10836" y="48350"/>
                    <a:pt x="0" y="37515"/>
                    <a:pt x="0" y="24175"/>
                  </a:cubicBezTo>
                  <a:cubicBezTo>
                    <a:pt x="0" y="10836"/>
                    <a:pt x="10836" y="0"/>
                    <a:pt x="24176" y="0"/>
                  </a:cubicBezTo>
                  <a:cubicBezTo>
                    <a:pt x="37517" y="0"/>
                    <a:pt x="48353" y="10836"/>
                    <a:pt x="48353" y="24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62"/>
            <p:cNvSpPr/>
            <p:nvPr/>
          </p:nvSpPr>
          <p:spPr>
            <a:xfrm>
              <a:off x="6637072" y="2571339"/>
              <a:ext cx="33371" cy="48350"/>
            </a:xfrm>
            <a:custGeom>
              <a:rect b="b" l="l" r="r" t="t"/>
              <a:pathLst>
                <a:path extrusionOk="0" h="48350" w="33371">
                  <a:moveTo>
                    <a:pt x="18391" y="24175"/>
                  </a:moveTo>
                  <a:cubicBezTo>
                    <a:pt x="18391" y="14073"/>
                    <a:pt x="24565" y="5439"/>
                    <a:pt x="33372" y="1813"/>
                  </a:cubicBezTo>
                  <a:cubicBezTo>
                    <a:pt x="30523" y="648"/>
                    <a:pt x="27458" y="0"/>
                    <a:pt x="24176" y="0"/>
                  </a:cubicBezTo>
                  <a:cubicBezTo>
                    <a:pt x="10836" y="0"/>
                    <a:pt x="0" y="10836"/>
                    <a:pt x="0" y="24175"/>
                  </a:cubicBezTo>
                  <a:cubicBezTo>
                    <a:pt x="0" y="37515"/>
                    <a:pt x="10836" y="48350"/>
                    <a:pt x="24176" y="48350"/>
                  </a:cubicBezTo>
                  <a:cubicBezTo>
                    <a:pt x="27414" y="48350"/>
                    <a:pt x="30523" y="47703"/>
                    <a:pt x="33372" y="46537"/>
                  </a:cubicBezTo>
                  <a:cubicBezTo>
                    <a:pt x="24565" y="42911"/>
                    <a:pt x="18391" y="34277"/>
                    <a:pt x="18391" y="24175"/>
                  </a:cubicBezTo>
                  <a:close/>
                </a:path>
              </a:pathLst>
            </a:custGeom>
            <a:solidFill>
              <a:srgbClr val="000000">
                <a:alpha val="848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62"/>
            <p:cNvSpPr/>
            <p:nvPr/>
          </p:nvSpPr>
          <p:spPr>
            <a:xfrm>
              <a:off x="6457564" y="2571339"/>
              <a:ext cx="48352" cy="48350"/>
            </a:xfrm>
            <a:custGeom>
              <a:rect b="b" l="l" r="r" t="t"/>
              <a:pathLst>
                <a:path extrusionOk="0" h="48350" w="48352">
                  <a:moveTo>
                    <a:pt x="48353" y="24175"/>
                  </a:moveTo>
                  <a:cubicBezTo>
                    <a:pt x="48353" y="37515"/>
                    <a:pt x="37517" y="48350"/>
                    <a:pt x="24176" y="48350"/>
                  </a:cubicBezTo>
                  <a:cubicBezTo>
                    <a:pt x="10836" y="48350"/>
                    <a:pt x="0" y="37515"/>
                    <a:pt x="0" y="24175"/>
                  </a:cubicBezTo>
                  <a:cubicBezTo>
                    <a:pt x="0" y="10836"/>
                    <a:pt x="10836" y="0"/>
                    <a:pt x="24176" y="0"/>
                  </a:cubicBezTo>
                  <a:cubicBezTo>
                    <a:pt x="37560" y="0"/>
                    <a:pt x="48353" y="10836"/>
                    <a:pt x="48353" y="24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62"/>
            <p:cNvSpPr/>
            <p:nvPr/>
          </p:nvSpPr>
          <p:spPr>
            <a:xfrm>
              <a:off x="6457564" y="2571339"/>
              <a:ext cx="33371" cy="48350"/>
            </a:xfrm>
            <a:custGeom>
              <a:rect b="b" l="l" r="r" t="t"/>
              <a:pathLst>
                <a:path extrusionOk="0" h="48350" w="33371">
                  <a:moveTo>
                    <a:pt x="18391" y="24175"/>
                  </a:moveTo>
                  <a:cubicBezTo>
                    <a:pt x="18391" y="14073"/>
                    <a:pt x="24565" y="5439"/>
                    <a:pt x="33372" y="1813"/>
                  </a:cubicBezTo>
                  <a:cubicBezTo>
                    <a:pt x="30523" y="648"/>
                    <a:pt x="27457" y="0"/>
                    <a:pt x="24176" y="0"/>
                  </a:cubicBezTo>
                  <a:cubicBezTo>
                    <a:pt x="10836" y="0"/>
                    <a:pt x="0" y="10836"/>
                    <a:pt x="0" y="24175"/>
                  </a:cubicBezTo>
                  <a:cubicBezTo>
                    <a:pt x="0" y="37515"/>
                    <a:pt x="10793" y="48350"/>
                    <a:pt x="24176" y="48350"/>
                  </a:cubicBezTo>
                  <a:cubicBezTo>
                    <a:pt x="27414" y="48350"/>
                    <a:pt x="30523" y="47703"/>
                    <a:pt x="33372" y="46537"/>
                  </a:cubicBezTo>
                  <a:cubicBezTo>
                    <a:pt x="24608" y="42911"/>
                    <a:pt x="18391" y="34277"/>
                    <a:pt x="18391" y="24175"/>
                  </a:cubicBezTo>
                  <a:close/>
                </a:path>
              </a:pathLst>
            </a:custGeom>
            <a:solidFill>
              <a:srgbClr val="000000">
                <a:alpha val="848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62"/>
            <p:cNvSpPr/>
            <p:nvPr/>
          </p:nvSpPr>
          <p:spPr>
            <a:xfrm>
              <a:off x="6651924" y="2586190"/>
              <a:ext cx="18650" cy="18649"/>
            </a:xfrm>
            <a:custGeom>
              <a:rect b="b" l="l" r="r" t="t"/>
              <a:pathLst>
                <a:path extrusionOk="0" h="18649" w="18650">
                  <a:moveTo>
                    <a:pt x="18650" y="9325"/>
                  </a:moveTo>
                  <a:cubicBezTo>
                    <a:pt x="18650" y="14462"/>
                    <a:pt x="14463" y="18649"/>
                    <a:pt x="9325" y="18649"/>
                  </a:cubicBezTo>
                  <a:cubicBezTo>
                    <a:pt x="4188" y="18649"/>
                    <a:pt x="0" y="14505"/>
                    <a:pt x="0" y="9325"/>
                  </a:cubicBezTo>
                  <a:cubicBezTo>
                    <a:pt x="0" y="4187"/>
                    <a:pt x="4144" y="0"/>
                    <a:pt x="9325" y="0"/>
                  </a:cubicBezTo>
                  <a:cubicBezTo>
                    <a:pt x="14463" y="0"/>
                    <a:pt x="18650" y="4187"/>
                    <a:pt x="18650" y="93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62"/>
            <p:cNvSpPr/>
            <p:nvPr/>
          </p:nvSpPr>
          <p:spPr>
            <a:xfrm>
              <a:off x="6651513" y="2586233"/>
              <a:ext cx="15326" cy="18649"/>
            </a:xfrm>
            <a:custGeom>
              <a:rect b="b" l="l" r="r" t="t"/>
              <a:pathLst>
                <a:path extrusionOk="0" h="18649" w="15326">
                  <a:moveTo>
                    <a:pt x="12045" y="9282"/>
                  </a:moveTo>
                  <a:cubicBezTo>
                    <a:pt x="12045" y="6433"/>
                    <a:pt x="13340" y="3885"/>
                    <a:pt x="15326" y="2202"/>
                  </a:cubicBezTo>
                  <a:cubicBezTo>
                    <a:pt x="13686" y="820"/>
                    <a:pt x="11613" y="0"/>
                    <a:pt x="9325" y="0"/>
                  </a:cubicBezTo>
                  <a:cubicBezTo>
                    <a:pt x="4188" y="0"/>
                    <a:pt x="0" y="4188"/>
                    <a:pt x="0" y="9325"/>
                  </a:cubicBezTo>
                  <a:cubicBezTo>
                    <a:pt x="0" y="14462"/>
                    <a:pt x="4188" y="18650"/>
                    <a:pt x="9325" y="18650"/>
                  </a:cubicBezTo>
                  <a:cubicBezTo>
                    <a:pt x="11613" y="18650"/>
                    <a:pt x="13729" y="17829"/>
                    <a:pt x="15326" y="16448"/>
                  </a:cubicBezTo>
                  <a:cubicBezTo>
                    <a:pt x="13340" y="14635"/>
                    <a:pt x="12045" y="12131"/>
                    <a:pt x="12045" y="92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62"/>
            <p:cNvSpPr/>
            <p:nvPr/>
          </p:nvSpPr>
          <p:spPr>
            <a:xfrm>
              <a:off x="6472415" y="2586190"/>
              <a:ext cx="18649" cy="18649"/>
            </a:xfrm>
            <a:custGeom>
              <a:rect b="b" l="l" r="r" t="t"/>
              <a:pathLst>
                <a:path extrusionOk="0" h="18649" w="18649">
                  <a:moveTo>
                    <a:pt x="18650" y="9325"/>
                  </a:moveTo>
                  <a:cubicBezTo>
                    <a:pt x="18650" y="14462"/>
                    <a:pt x="14506" y="18649"/>
                    <a:pt x="9325" y="18649"/>
                  </a:cubicBezTo>
                  <a:cubicBezTo>
                    <a:pt x="4187" y="18649"/>
                    <a:pt x="0" y="14505"/>
                    <a:pt x="0" y="9325"/>
                  </a:cubicBezTo>
                  <a:cubicBezTo>
                    <a:pt x="0" y="4187"/>
                    <a:pt x="4187" y="0"/>
                    <a:pt x="9325" y="0"/>
                  </a:cubicBezTo>
                  <a:cubicBezTo>
                    <a:pt x="14506" y="0"/>
                    <a:pt x="18650" y="4187"/>
                    <a:pt x="18650" y="93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62"/>
            <p:cNvSpPr/>
            <p:nvPr/>
          </p:nvSpPr>
          <p:spPr>
            <a:xfrm>
              <a:off x="6472426" y="2586233"/>
              <a:ext cx="15326" cy="18649"/>
            </a:xfrm>
            <a:custGeom>
              <a:rect b="b" l="l" r="r" t="t"/>
              <a:pathLst>
                <a:path extrusionOk="0" h="18649" w="15326">
                  <a:moveTo>
                    <a:pt x="12045" y="9282"/>
                  </a:moveTo>
                  <a:cubicBezTo>
                    <a:pt x="12045" y="6433"/>
                    <a:pt x="13340" y="3885"/>
                    <a:pt x="15326" y="2202"/>
                  </a:cubicBezTo>
                  <a:cubicBezTo>
                    <a:pt x="13686" y="820"/>
                    <a:pt x="11613" y="0"/>
                    <a:pt x="9325" y="0"/>
                  </a:cubicBezTo>
                  <a:cubicBezTo>
                    <a:pt x="4188" y="0"/>
                    <a:pt x="0" y="4188"/>
                    <a:pt x="0" y="9325"/>
                  </a:cubicBezTo>
                  <a:cubicBezTo>
                    <a:pt x="0" y="14462"/>
                    <a:pt x="4188" y="18650"/>
                    <a:pt x="9325" y="18650"/>
                  </a:cubicBezTo>
                  <a:cubicBezTo>
                    <a:pt x="11613" y="18650"/>
                    <a:pt x="13729" y="17829"/>
                    <a:pt x="15326" y="16448"/>
                  </a:cubicBezTo>
                  <a:cubicBezTo>
                    <a:pt x="13340" y="14635"/>
                    <a:pt x="12045" y="12131"/>
                    <a:pt x="12045" y="92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62"/>
            <p:cNvSpPr/>
            <p:nvPr/>
          </p:nvSpPr>
          <p:spPr>
            <a:xfrm>
              <a:off x="6419400" y="2414243"/>
              <a:ext cx="304232" cy="24995"/>
            </a:xfrm>
            <a:custGeom>
              <a:rect b="b" l="l" r="r" t="t"/>
              <a:pathLst>
                <a:path extrusionOk="0" h="24995" w="304232">
                  <a:moveTo>
                    <a:pt x="292835" y="0"/>
                  </a:moveTo>
                  <a:lnTo>
                    <a:pt x="11398" y="0"/>
                  </a:lnTo>
                  <a:cubicBezTo>
                    <a:pt x="5138" y="0"/>
                    <a:pt x="0" y="5137"/>
                    <a:pt x="0" y="11397"/>
                  </a:cubicBezTo>
                  <a:lnTo>
                    <a:pt x="0" y="13599"/>
                  </a:lnTo>
                  <a:cubicBezTo>
                    <a:pt x="0" y="19858"/>
                    <a:pt x="5138" y="24995"/>
                    <a:pt x="11398" y="24995"/>
                  </a:cubicBezTo>
                  <a:lnTo>
                    <a:pt x="292835" y="24995"/>
                  </a:lnTo>
                  <a:cubicBezTo>
                    <a:pt x="299095" y="24995"/>
                    <a:pt x="304232" y="19858"/>
                    <a:pt x="304232" y="13599"/>
                  </a:cubicBezTo>
                  <a:lnTo>
                    <a:pt x="304232" y="11397"/>
                  </a:lnTo>
                  <a:cubicBezTo>
                    <a:pt x="304232" y="5137"/>
                    <a:pt x="299095" y="0"/>
                    <a:pt x="292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62"/>
            <p:cNvSpPr/>
            <p:nvPr/>
          </p:nvSpPr>
          <p:spPr>
            <a:xfrm>
              <a:off x="6419400" y="2417611"/>
              <a:ext cx="304232" cy="21585"/>
            </a:xfrm>
            <a:custGeom>
              <a:rect b="b" l="l" r="r" t="t"/>
              <a:pathLst>
                <a:path extrusionOk="0" h="21585" w="304232">
                  <a:moveTo>
                    <a:pt x="292835" y="3756"/>
                  </a:moveTo>
                  <a:lnTo>
                    <a:pt x="11398" y="3756"/>
                  </a:lnTo>
                  <a:cubicBezTo>
                    <a:pt x="8117" y="3756"/>
                    <a:pt x="5138" y="2288"/>
                    <a:pt x="3022" y="0"/>
                  </a:cubicBezTo>
                  <a:cubicBezTo>
                    <a:pt x="1166" y="2072"/>
                    <a:pt x="0" y="4792"/>
                    <a:pt x="0" y="7814"/>
                  </a:cubicBezTo>
                  <a:lnTo>
                    <a:pt x="0" y="10188"/>
                  </a:lnTo>
                  <a:cubicBezTo>
                    <a:pt x="0" y="16448"/>
                    <a:pt x="5138" y="21585"/>
                    <a:pt x="11398" y="21585"/>
                  </a:cubicBezTo>
                  <a:lnTo>
                    <a:pt x="292835" y="21585"/>
                  </a:lnTo>
                  <a:cubicBezTo>
                    <a:pt x="299095" y="21585"/>
                    <a:pt x="304232" y="16448"/>
                    <a:pt x="304232" y="10188"/>
                  </a:cubicBezTo>
                  <a:lnTo>
                    <a:pt x="304232" y="7814"/>
                  </a:lnTo>
                  <a:cubicBezTo>
                    <a:pt x="304232" y="4792"/>
                    <a:pt x="303067" y="2072"/>
                    <a:pt x="301210" y="0"/>
                  </a:cubicBezTo>
                  <a:cubicBezTo>
                    <a:pt x="299095" y="2288"/>
                    <a:pt x="296159" y="3756"/>
                    <a:pt x="292835" y="3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62"/>
            <p:cNvSpPr/>
            <p:nvPr/>
          </p:nvSpPr>
          <p:spPr>
            <a:xfrm>
              <a:off x="6512694" y="2414243"/>
              <a:ext cx="117643" cy="24952"/>
            </a:xfrm>
            <a:custGeom>
              <a:rect b="b" l="l" r="r" t="t"/>
              <a:pathLst>
                <a:path extrusionOk="0" h="24952" w="117643">
                  <a:moveTo>
                    <a:pt x="0" y="0"/>
                  </a:moveTo>
                  <a:lnTo>
                    <a:pt x="117643" y="0"/>
                  </a:lnTo>
                  <a:lnTo>
                    <a:pt x="117643" y="24952"/>
                  </a:lnTo>
                  <a:lnTo>
                    <a:pt x="0" y="24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62"/>
            <p:cNvSpPr/>
            <p:nvPr/>
          </p:nvSpPr>
          <p:spPr>
            <a:xfrm>
              <a:off x="6512694" y="2421366"/>
              <a:ext cx="117643" cy="17829"/>
            </a:xfrm>
            <a:custGeom>
              <a:rect b="b" l="l" r="r" t="t"/>
              <a:pathLst>
                <a:path extrusionOk="0" h="17829" w="117643">
                  <a:moveTo>
                    <a:pt x="0" y="0"/>
                  </a:moveTo>
                  <a:lnTo>
                    <a:pt x="117643" y="0"/>
                  </a:lnTo>
                  <a:lnTo>
                    <a:pt x="117643" y="17829"/>
                  </a:lnTo>
                  <a:lnTo>
                    <a:pt x="0" y="17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5" name="Google Shape;1765;p62"/>
          <p:cNvGrpSpPr/>
          <p:nvPr/>
        </p:nvGrpSpPr>
        <p:grpSpPr>
          <a:xfrm>
            <a:off x="4804788" y="2756529"/>
            <a:ext cx="316354" cy="360457"/>
            <a:chOff x="6438179" y="3315505"/>
            <a:chExt cx="266673" cy="303875"/>
          </a:xfrm>
        </p:grpSpPr>
        <p:sp>
          <p:nvSpPr>
            <p:cNvPr id="1766" name="Google Shape;1766;p62"/>
            <p:cNvSpPr/>
            <p:nvPr/>
          </p:nvSpPr>
          <p:spPr>
            <a:xfrm>
              <a:off x="6438179" y="3375037"/>
              <a:ext cx="210938" cy="67733"/>
            </a:xfrm>
            <a:custGeom>
              <a:rect b="b" l="l" r="r" t="t"/>
              <a:pathLst>
                <a:path extrusionOk="0" h="67733" w="210938">
                  <a:moveTo>
                    <a:pt x="210938" y="67734"/>
                  </a:moveTo>
                  <a:lnTo>
                    <a:pt x="210938" y="60525"/>
                  </a:lnTo>
                  <a:cubicBezTo>
                    <a:pt x="210938" y="39371"/>
                    <a:pt x="193712" y="22017"/>
                    <a:pt x="172645" y="21974"/>
                  </a:cubicBezTo>
                  <a:cubicBezTo>
                    <a:pt x="167550" y="21974"/>
                    <a:pt x="163406" y="17916"/>
                    <a:pt x="163406" y="12865"/>
                  </a:cubicBezTo>
                  <a:lnTo>
                    <a:pt x="163406" y="0"/>
                  </a:lnTo>
                  <a:lnTo>
                    <a:pt x="47533" y="0"/>
                  </a:lnTo>
                  <a:lnTo>
                    <a:pt x="47533" y="12822"/>
                  </a:lnTo>
                  <a:cubicBezTo>
                    <a:pt x="47533" y="17916"/>
                    <a:pt x="43388" y="21930"/>
                    <a:pt x="38294" y="21930"/>
                  </a:cubicBezTo>
                  <a:cubicBezTo>
                    <a:pt x="17226" y="21974"/>
                    <a:pt x="0" y="39328"/>
                    <a:pt x="0" y="60481"/>
                  </a:cubicBezTo>
                  <a:lnTo>
                    <a:pt x="0" y="67691"/>
                  </a:lnTo>
                  <a:lnTo>
                    <a:pt x="210938" y="676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62"/>
            <p:cNvSpPr/>
            <p:nvPr/>
          </p:nvSpPr>
          <p:spPr>
            <a:xfrm>
              <a:off x="6438179" y="3579404"/>
              <a:ext cx="195352" cy="39802"/>
            </a:xfrm>
            <a:custGeom>
              <a:rect b="b" l="l" r="r" t="t"/>
              <a:pathLst>
                <a:path extrusionOk="0" h="39802" w="195352">
                  <a:moveTo>
                    <a:pt x="156628" y="0"/>
                  </a:moveTo>
                  <a:lnTo>
                    <a:pt x="0" y="0"/>
                  </a:lnTo>
                  <a:lnTo>
                    <a:pt x="0" y="23528"/>
                  </a:lnTo>
                  <a:cubicBezTo>
                    <a:pt x="0" y="32464"/>
                    <a:pt x="7339" y="39802"/>
                    <a:pt x="16276" y="39802"/>
                  </a:cubicBezTo>
                  <a:lnTo>
                    <a:pt x="194360" y="39802"/>
                  </a:lnTo>
                  <a:cubicBezTo>
                    <a:pt x="194705" y="39802"/>
                    <a:pt x="195051" y="39802"/>
                    <a:pt x="195353" y="39759"/>
                  </a:cubicBezTo>
                  <a:cubicBezTo>
                    <a:pt x="173551" y="39069"/>
                    <a:pt x="157621" y="21714"/>
                    <a:pt x="156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62"/>
            <p:cNvSpPr/>
            <p:nvPr/>
          </p:nvSpPr>
          <p:spPr>
            <a:xfrm>
              <a:off x="6438179" y="3375037"/>
              <a:ext cx="65966" cy="67690"/>
            </a:xfrm>
            <a:custGeom>
              <a:rect b="b" l="l" r="r" t="t"/>
              <a:pathLst>
                <a:path extrusionOk="0" h="67690" w="65966">
                  <a:moveTo>
                    <a:pt x="56728" y="21974"/>
                  </a:moveTo>
                  <a:cubicBezTo>
                    <a:pt x="61822" y="21974"/>
                    <a:pt x="65967" y="17916"/>
                    <a:pt x="65967" y="12865"/>
                  </a:cubicBezTo>
                  <a:lnTo>
                    <a:pt x="65967" y="0"/>
                  </a:lnTo>
                  <a:lnTo>
                    <a:pt x="47533" y="0"/>
                  </a:lnTo>
                  <a:lnTo>
                    <a:pt x="47533" y="12822"/>
                  </a:lnTo>
                  <a:cubicBezTo>
                    <a:pt x="47533" y="17916"/>
                    <a:pt x="43388" y="21930"/>
                    <a:pt x="38294" y="21930"/>
                  </a:cubicBezTo>
                  <a:cubicBezTo>
                    <a:pt x="17226" y="21974"/>
                    <a:pt x="0" y="39328"/>
                    <a:pt x="0" y="60481"/>
                  </a:cubicBezTo>
                  <a:lnTo>
                    <a:pt x="0" y="67691"/>
                  </a:lnTo>
                  <a:lnTo>
                    <a:pt x="18434" y="67691"/>
                  </a:lnTo>
                  <a:lnTo>
                    <a:pt x="18434" y="60481"/>
                  </a:lnTo>
                  <a:cubicBezTo>
                    <a:pt x="18434" y="39328"/>
                    <a:pt x="35660" y="22017"/>
                    <a:pt x="56728" y="21974"/>
                  </a:cubicBezTo>
                  <a:close/>
                </a:path>
              </a:pathLst>
            </a:custGeom>
            <a:solidFill>
              <a:srgbClr val="B4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62"/>
            <p:cNvSpPr/>
            <p:nvPr/>
          </p:nvSpPr>
          <p:spPr>
            <a:xfrm>
              <a:off x="6438179" y="3579404"/>
              <a:ext cx="34753" cy="39802"/>
            </a:xfrm>
            <a:custGeom>
              <a:rect b="b" l="l" r="r" t="t"/>
              <a:pathLst>
                <a:path extrusionOk="0" h="39802" w="34753">
                  <a:moveTo>
                    <a:pt x="18434" y="23528"/>
                  </a:moveTo>
                  <a:lnTo>
                    <a:pt x="18434" y="0"/>
                  </a:lnTo>
                  <a:lnTo>
                    <a:pt x="0" y="0"/>
                  </a:lnTo>
                  <a:lnTo>
                    <a:pt x="0" y="23528"/>
                  </a:lnTo>
                  <a:cubicBezTo>
                    <a:pt x="0" y="32464"/>
                    <a:pt x="7339" y="39802"/>
                    <a:pt x="16276" y="39802"/>
                  </a:cubicBezTo>
                  <a:lnTo>
                    <a:pt x="34753" y="39802"/>
                  </a:lnTo>
                  <a:cubicBezTo>
                    <a:pt x="25774" y="39802"/>
                    <a:pt x="18434" y="32464"/>
                    <a:pt x="18434" y="23528"/>
                  </a:cubicBezTo>
                  <a:close/>
                </a:path>
              </a:pathLst>
            </a:custGeom>
            <a:solidFill>
              <a:srgbClr val="B4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62"/>
            <p:cNvSpPr/>
            <p:nvPr/>
          </p:nvSpPr>
          <p:spPr>
            <a:xfrm>
              <a:off x="6438266" y="3441001"/>
              <a:ext cx="210894" cy="139612"/>
            </a:xfrm>
            <a:custGeom>
              <a:rect b="b" l="l" r="r" t="t"/>
              <a:pathLst>
                <a:path extrusionOk="0" h="139612" w="210894">
                  <a:moveTo>
                    <a:pt x="156585" y="136115"/>
                  </a:moveTo>
                  <a:cubicBezTo>
                    <a:pt x="156585" y="117768"/>
                    <a:pt x="168327" y="104040"/>
                    <a:pt x="184733" y="98298"/>
                  </a:cubicBezTo>
                  <a:lnTo>
                    <a:pt x="184733" y="98341"/>
                  </a:lnTo>
                  <a:cubicBezTo>
                    <a:pt x="184517" y="96572"/>
                    <a:pt x="184387" y="94802"/>
                    <a:pt x="184387" y="92989"/>
                  </a:cubicBezTo>
                  <a:cubicBezTo>
                    <a:pt x="184387" y="74641"/>
                    <a:pt x="194360" y="59100"/>
                    <a:pt x="210895" y="53358"/>
                  </a:cubicBezTo>
                  <a:lnTo>
                    <a:pt x="210895" y="0"/>
                  </a:lnTo>
                  <a:lnTo>
                    <a:pt x="0" y="0"/>
                  </a:lnTo>
                  <a:lnTo>
                    <a:pt x="0" y="139612"/>
                  </a:lnTo>
                  <a:lnTo>
                    <a:pt x="156800" y="139612"/>
                  </a:lnTo>
                  <a:cubicBezTo>
                    <a:pt x="156628" y="138447"/>
                    <a:pt x="156585" y="137281"/>
                    <a:pt x="156585" y="136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62"/>
            <p:cNvSpPr/>
            <p:nvPr/>
          </p:nvSpPr>
          <p:spPr>
            <a:xfrm>
              <a:off x="6438223" y="3440958"/>
              <a:ext cx="18434" cy="139611"/>
            </a:xfrm>
            <a:custGeom>
              <a:rect b="b" l="l" r="r" t="t"/>
              <a:pathLst>
                <a:path extrusionOk="0" h="139611" w="18434">
                  <a:moveTo>
                    <a:pt x="0" y="0"/>
                  </a:moveTo>
                  <a:lnTo>
                    <a:pt x="18434" y="0"/>
                  </a:lnTo>
                  <a:lnTo>
                    <a:pt x="18434" y="139612"/>
                  </a:lnTo>
                  <a:lnTo>
                    <a:pt x="0" y="139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62"/>
            <p:cNvSpPr/>
            <p:nvPr/>
          </p:nvSpPr>
          <p:spPr>
            <a:xfrm>
              <a:off x="6593037" y="3535371"/>
              <a:ext cx="84012" cy="84009"/>
            </a:xfrm>
            <a:custGeom>
              <a:rect b="b" l="l" r="r" t="t"/>
              <a:pathLst>
                <a:path extrusionOk="0" h="84009" w="84012">
                  <a:moveTo>
                    <a:pt x="84013" y="42005"/>
                  </a:moveTo>
                  <a:cubicBezTo>
                    <a:pt x="84013" y="65187"/>
                    <a:pt x="65190" y="84009"/>
                    <a:pt x="42006" y="84009"/>
                  </a:cubicBezTo>
                  <a:cubicBezTo>
                    <a:pt x="18823" y="84009"/>
                    <a:pt x="0" y="65187"/>
                    <a:pt x="0" y="42005"/>
                  </a:cubicBezTo>
                  <a:cubicBezTo>
                    <a:pt x="0" y="18822"/>
                    <a:pt x="18823" y="0"/>
                    <a:pt x="42006" y="0"/>
                  </a:cubicBezTo>
                  <a:cubicBezTo>
                    <a:pt x="65190" y="0"/>
                    <a:pt x="84013" y="18779"/>
                    <a:pt x="84013" y="420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62"/>
            <p:cNvSpPr/>
            <p:nvPr/>
          </p:nvSpPr>
          <p:spPr>
            <a:xfrm>
              <a:off x="6592994" y="3535327"/>
              <a:ext cx="51201" cy="84009"/>
            </a:xfrm>
            <a:custGeom>
              <a:rect b="b" l="l" r="r" t="t"/>
              <a:pathLst>
                <a:path extrusionOk="0" h="84009" w="51201">
                  <a:moveTo>
                    <a:pt x="18391" y="42048"/>
                  </a:moveTo>
                  <a:cubicBezTo>
                    <a:pt x="18391" y="22017"/>
                    <a:pt x="32422" y="5224"/>
                    <a:pt x="51202" y="1036"/>
                  </a:cubicBezTo>
                  <a:cubicBezTo>
                    <a:pt x="48266" y="389"/>
                    <a:pt x="45158" y="0"/>
                    <a:pt x="42006" y="0"/>
                  </a:cubicBezTo>
                  <a:cubicBezTo>
                    <a:pt x="18823" y="0"/>
                    <a:pt x="0" y="18822"/>
                    <a:pt x="0" y="42004"/>
                  </a:cubicBezTo>
                  <a:cubicBezTo>
                    <a:pt x="0" y="65187"/>
                    <a:pt x="18823" y="84009"/>
                    <a:pt x="42006" y="84009"/>
                  </a:cubicBezTo>
                  <a:cubicBezTo>
                    <a:pt x="45158" y="84009"/>
                    <a:pt x="48223" y="83664"/>
                    <a:pt x="51202" y="82973"/>
                  </a:cubicBezTo>
                  <a:cubicBezTo>
                    <a:pt x="32465" y="78829"/>
                    <a:pt x="18391" y="62079"/>
                    <a:pt x="18391" y="420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62"/>
            <p:cNvSpPr/>
            <p:nvPr/>
          </p:nvSpPr>
          <p:spPr>
            <a:xfrm>
              <a:off x="6607241" y="3549573"/>
              <a:ext cx="55605" cy="55602"/>
            </a:xfrm>
            <a:custGeom>
              <a:rect b="b" l="l" r="r" t="t"/>
              <a:pathLst>
                <a:path extrusionOk="0" h="55602" w="55605">
                  <a:moveTo>
                    <a:pt x="55605" y="27802"/>
                  </a:moveTo>
                  <a:cubicBezTo>
                    <a:pt x="55605" y="43170"/>
                    <a:pt x="43172" y="55603"/>
                    <a:pt x="27802" y="55603"/>
                  </a:cubicBezTo>
                  <a:cubicBezTo>
                    <a:pt x="12433" y="55603"/>
                    <a:pt x="0" y="43170"/>
                    <a:pt x="0" y="27802"/>
                  </a:cubicBezTo>
                  <a:cubicBezTo>
                    <a:pt x="0" y="12433"/>
                    <a:pt x="12433" y="0"/>
                    <a:pt x="27802" y="0"/>
                  </a:cubicBezTo>
                  <a:cubicBezTo>
                    <a:pt x="43172" y="0"/>
                    <a:pt x="55605" y="12433"/>
                    <a:pt x="55605" y="278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62"/>
            <p:cNvSpPr/>
            <p:nvPr/>
          </p:nvSpPr>
          <p:spPr>
            <a:xfrm>
              <a:off x="6607068" y="3549573"/>
              <a:ext cx="27802" cy="55602"/>
            </a:xfrm>
            <a:custGeom>
              <a:rect b="b" l="l" r="r" t="t"/>
              <a:pathLst>
                <a:path extrusionOk="0" h="55602" w="27802">
                  <a:moveTo>
                    <a:pt x="27803" y="55603"/>
                  </a:moveTo>
                  <a:lnTo>
                    <a:pt x="27803" y="0"/>
                  </a:lnTo>
                  <a:cubicBezTo>
                    <a:pt x="12433" y="0"/>
                    <a:pt x="0" y="12433"/>
                    <a:pt x="0" y="27802"/>
                  </a:cubicBezTo>
                  <a:cubicBezTo>
                    <a:pt x="0" y="43127"/>
                    <a:pt x="12433" y="55603"/>
                    <a:pt x="27803" y="55603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62"/>
            <p:cNvSpPr/>
            <p:nvPr/>
          </p:nvSpPr>
          <p:spPr>
            <a:xfrm>
              <a:off x="6607241" y="3549573"/>
              <a:ext cx="27630" cy="55602"/>
            </a:xfrm>
            <a:custGeom>
              <a:rect b="b" l="l" r="r" t="t"/>
              <a:pathLst>
                <a:path extrusionOk="0" h="55602" w="27630">
                  <a:moveTo>
                    <a:pt x="13901" y="27802"/>
                  </a:moveTo>
                  <a:cubicBezTo>
                    <a:pt x="13901" y="16491"/>
                    <a:pt x="19298" y="6389"/>
                    <a:pt x="27630" y="0"/>
                  </a:cubicBezTo>
                  <a:cubicBezTo>
                    <a:pt x="12347" y="86"/>
                    <a:pt x="0" y="12476"/>
                    <a:pt x="0" y="27802"/>
                  </a:cubicBezTo>
                  <a:cubicBezTo>
                    <a:pt x="0" y="43084"/>
                    <a:pt x="12347" y="55517"/>
                    <a:pt x="27630" y="55603"/>
                  </a:cubicBezTo>
                  <a:cubicBezTo>
                    <a:pt x="19298" y="49171"/>
                    <a:pt x="13901" y="39112"/>
                    <a:pt x="13901" y="27802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62"/>
            <p:cNvSpPr/>
            <p:nvPr/>
          </p:nvSpPr>
          <p:spPr>
            <a:xfrm>
              <a:off x="6620840" y="3490344"/>
              <a:ext cx="84012" cy="84009"/>
            </a:xfrm>
            <a:custGeom>
              <a:rect b="b" l="l" r="r" t="t"/>
              <a:pathLst>
                <a:path extrusionOk="0" h="84009" w="84012">
                  <a:moveTo>
                    <a:pt x="84012" y="42004"/>
                  </a:moveTo>
                  <a:cubicBezTo>
                    <a:pt x="84012" y="65187"/>
                    <a:pt x="65190" y="84009"/>
                    <a:pt x="42006" y="84009"/>
                  </a:cubicBezTo>
                  <a:cubicBezTo>
                    <a:pt x="18823" y="84009"/>
                    <a:pt x="0" y="65187"/>
                    <a:pt x="0" y="42004"/>
                  </a:cubicBezTo>
                  <a:cubicBezTo>
                    <a:pt x="0" y="18822"/>
                    <a:pt x="18823" y="0"/>
                    <a:pt x="42006" y="0"/>
                  </a:cubicBezTo>
                  <a:cubicBezTo>
                    <a:pt x="65190" y="0"/>
                    <a:pt x="84012" y="18822"/>
                    <a:pt x="84012" y="42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62"/>
            <p:cNvSpPr/>
            <p:nvPr/>
          </p:nvSpPr>
          <p:spPr>
            <a:xfrm>
              <a:off x="6620796" y="3490301"/>
              <a:ext cx="51202" cy="84008"/>
            </a:xfrm>
            <a:custGeom>
              <a:rect b="b" l="l" r="r" t="t"/>
              <a:pathLst>
                <a:path extrusionOk="0" h="84008" w="51202">
                  <a:moveTo>
                    <a:pt x="18391" y="42048"/>
                  </a:moveTo>
                  <a:cubicBezTo>
                    <a:pt x="18391" y="22017"/>
                    <a:pt x="32422" y="5224"/>
                    <a:pt x="51202" y="1036"/>
                  </a:cubicBezTo>
                  <a:cubicBezTo>
                    <a:pt x="48267" y="388"/>
                    <a:pt x="45158" y="0"/>
                    <a:pt x="42007" y="0"/>
                  </a:cubicBezTo>
                  <a:cubicBezTo>
                    <a:pt x="18823" y="0"/>
                    <a:pt x="0" y="18822"/>
                    <a:pt x="0" y="42004"/>
                  </a:cubicBezTo>
                  <a:cubicBezTo>
                    <a:pt x="0" y="65187"/>
                    <a:pt x="18823" y="84009"/>
                    <a:pt x="42007" y="84009"/>
                  </a:cubicBezTo>
                  <a:cubicBezTo>
                    <a:pt x="45158" y="84009"/>
                    <a:pt x="48223" y="83664"/>
                    <a:pt x="51202" y="82973"/>
                  </a:cubicBezTo>
                  <a:cubicBezTo>
                    <a:pt x="32422" y="78872"/>
                    <a:pt x="18391" y="62122"/>
                    <a:pt x="18391" y="420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62"/>
            <p:cNvSpPr/>
            <p:nvPr/>
          </p:nvSpPr>
          <p:spPr>
            <a:xfrm>
              <a:off x="6635043" y="3504547"/>
              <a:ext cx="55605" cy="55602"/>
            </a:xfrm>
            <a:custGeom>
              <a:rect b="b" l="l" r="r" t="t"/>
              <a:pathLst>
                <a:path extrusionOk="0" h="55602" w="55605">
                  <a:moveTo>
                    <a:pt x="55606" y="27801"/>
                  </a:moveTo>
                  <a:cubicBezTo>
                    <a:pt x="55606" y="43170"/>
                    <a:pt x="43172" y="55603"/>
                    <a:pt x="27803" y="55603"/>
                  </a:cubicBezTo>
                  <a:cubicBezTo>
                    <a:pt x="12434" y="55603"/>
                    <a:pt x="0" y="43170"/>
                    <a:pt x="0" y="27801"/>
                  </a:cubicBezTo>
                  <a:cubicBezTo>
                    <a:pt x="0" y="12433"/>
                    <a:pt x="12434" y="0"/>
                    <a:pt x="27803" y="0"/>
                  </a:cubicBezTo>
                  <a:cubicBezTo>
                    <a:pt x="43129" y="0"/>
                    <a:pt x="55606" y="12476"/>
                    <a:pt x="55606" y="278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62"/>
            <p:cNvSpPr/>
            <p:nvPr/>
          </p:nvSpPr>
          <p:spPr>
            <a:xfrm>
              <a:off x="6634957" y="3504547"/>
              <a:ext cx="27802" cy="55602"/>
            </a:xfrm>
            <a:custGeom>
              <a:rect b="b" l="l" r="r" t="t"/>
              <a:pathLst>
                <a:path extrusionOk="0" h="55602" w="27802">
                  <a:moveTo>
                    <a:pt x="27802" y="55603"/>
                  </a:moveTo>
                  <a:lnTo>
                    <a:pt x="27802" y="0"/>
                  </a:lnTo>
                  <a:cubicBezTo>
                    <a:pt x="12433" y="0"/>
                    <a:pt x="0" y="12433"/>
                    <a:pt x="0" y="27801"/>
                  </a:cubicBezTo>
                  <a:cubicBezTo>
                    <a:pt x="0" y="43170"/>
                    <a:pt x="12476" y="55603"/>
                    <a:pt x="27802" y="556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62"/>
            <p:cNvSpPr/>
            <p:nvPr/>
          </p:nvSpPr>
          <p:spPr>
            <a:xfrm>
              <a:off x="6635043" y="3504547"/>
              <a:ext cx="27414" cy="55602"/>
            </a:xfrm>
            <a:custGeom>
              <a:rect b="b" l="l" r="r" t="t"/>
              <a:pathLst>
                <a:path extrusionOk="0" h="55602" w="27414">
                  <a:moveTo>
                    <a:pt x="13901" y="27801"/>
                  </a:moveTo>
                  <a:cubicBezTo>
                    <a:pt x="13901" y="16534"/>
                    <a:pt x="19211" y="6476"/>
                    <a:pt x="27414" y="0"/>
                  </a:cubicBezTo>
                  <a:cubicBezTo>
                    <a:pt x="12261" y="216"/>
                    <a:pt x="0" y="12563"/>
                    <a:pt x="0" y="27801"/>
                  </a:cubicBezTo>
                  <a:cubicBezTo>
                    <a:pt x="0" y="43041"/>
                    <a:pt x="12218" y="55387"/>
                    <a:pt x="27414" y="55603"/>
                  </a:cubicBezTo>
                  <a:cubicBezTo>
                    <a:pt x="19168" y="49127"/>
                    <a:pt x="13901" y="39069"/>
                    <a:pt x="13901" y="2780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62"/>
            <p:cNvSpPr/>
            <p:nvPr/>
          </p:nvSpPr>
          <p:spPr>
            <a:xfrm>
              <a:off x="6496461" y="3464183"/>
              <a:ext cx="93813" cy="93808"/>
            </a:xfrm>
            <a:custGeom>
              <a:rect b="b" l="l" r="r" t="t"/>
              <a:pathLst>
                <a:path extrusionOk="0" h="93808" w="93813">
                  <a:moveTo>
                    <a:pt x="76932" y="20765"/>
                  </a:moveTo>
                  <a:lnTo>
                    <a:pt x="73047" y="20765"/>
                  </a:lnTo>
                  <a:lnTo>
                    <a:pt x="73047" y="16880"/>
                  </a:lnTo>
                  <a:cubicBezTo>
                    <a:pt x="73047" y="7555"/>
                    <a:pt x="65492" y="0"/>
                    <a:pt x="56167" y="0"/>
                  </a:cubicBezTo>
                  <a:lnTo>
                    <a:pt x="38251" y="0"/>
                  </a:lnTo>
                  <a:cubicBezTo>
                    <a:pt x="28925" y="0"/>
                    <a:pt x="21370" y="7555"/>
                    <a:pt x="21370" y="16880"/>
                  </a:cubicBezTo>
                  <a:lnTo>
                    <a:pt x="21370" y="20765"/>
                  </a:lnTo>
                  <a:lnTo>
                    <a:pt x="16880" y="20765"/>
                  </a:lnTo>
                  <a:cubicBezTo>
                    <a:pt x="7555" y="20765"/>
                    <a:pt x="0" y="28320"/>
                    <a:pt x="0" y="37644"/>
                  </a:cubicBezTo>
                  <a:lnTo>
                    <a:pt x="0" y="55560"/>
                  </a:lnTo>
                  <a:cubicBezTo>
                    <a:pt x="0" y="64885"/>
                    <a:pt x="7555" y="72439"/>
                    <a:pt x="16880" y="72439"/>
                  </a:cubicBezTo>
                  <a:lnTo>
                    <a:pt x="21370" y="72439"/>
                  </a:lnTo>
                  <a:lnTo>
                    <a:pt x="21370" y="76929"/>
                  </a:lnTo>
                  <a:cubicBezTo>
                    <a:pt x="21370" y="86254"/>
                    <a:pt x="28925" y="93809"/>
                    <a:pt x="38251" y="93809"/>
                  </a:cubicBezTo>
                  <a:lnTo>
                    <a:pt x="55562" y="93809"/>
                  </a:lnTo>
                  <a:cubicBezTo>
                    <a:pt x="64888" y="93809"/>
                    <a:pt x="72443" y="86254"/>
                    <a:pt x="72443" y="76929"/>
                  </a:cubicBezTo>
                  <a:lnTo>
                    <a:pt x="72443" y="72439"/>
                  </a:lnTo>
                  <a:lnTo>
                    <a:pt x="76932" y="72439"/>
                  </a:lnTo>
                  <a:cubicBezTo>
                    <a:pt x="86258" y="72439"/>
                    <a:pt x="93813" y="64885"/>
                    <a:pt x="93813" y="55560"/>
                  </a:cubicBezTo>
                  <a:lnTo>
                    <a:pt x="93813" y="37644"/>
                  </a:lnTo>
                  <a:cubicBezTo>
                    <a:pt x="93856" y="28320"/>
                    <a:pt x="86258" y="20765"/>
                    <a:pt x="76932" y="20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62"/>
            <p:cNvSpPr/>
            <p:nvPr/>
          </p:nvSpPr>
          <p:spPr>
            <a:xfrm>
              <a:off x="6496461" y="3464183"/>
              <a:ext cx="56339" cy="93808"/>
            </a:xfrm>
            <a:custGeom>
              <a:rect b="b" l="l" r="r" t="t"/>
              <a:pathLst>
                <a:path extrusionOk="0" h="93808" w="56339">
                  <a:moveTo>
                    <a:pt x="39762" y="76756"/>
                  </a:moveTo>
                  <a:lnTo>
                    <a:pt x="39762" y="72439"/>
                  </a:lnTo>
                  <a:lnTo>
                    <a:pt x="35272" y="72439"/>
                  </a:lnTo>
                  <a:cubicBezTo>
                    <a:pt x="25947" y="72439"/>
                    <a:pt x="18391" y="64885"/>
                    <a:pt x="18391" y="55560"/>
                  </a:cubicBezTo>
                  <a:lnTo>
                    <a:pt x="18391" y="37644"/>
                  </a:lnTo>
                  <a:cubicBezTo>
                    <a:pt x="18391" y="28320"/>
                    <a:pt x="25947" y="20765"/>
                    <a:pt x="35272" y="20765"/>
                  </a:cubicBezTo>
                  <a:lnTo>
                    <a:pt x="39762" y="20765"/>
                  </a:lnTo>
                  <a:lnTo>
                    <a:pt x="39762" y="16577"/>
                  </a:lnTo>
                  <a:cubicBezTo>
                    <a:pt x="39762" y="7555"/>
                    <a:pt x="47144" y="173"/>
                    <a:pt x="56339" y="0"/>
                  </a:cubicBezTo>
                  <a:cubicBezTo>
                    <a:pt x="56210" y="0"/>
                    <a:pt x="56080" y="0"/>
                    <a:pt x="55951" y="0"/>
                  </a:cubicBezTo>
                  <a:lnTo>
                    <a:pt x="38251" y="0"/>
                  </a:lnTo>
                  <a:cubicBezTo>
                    <a:pt x="28925" y="0"/>
                    <a:pt x="21370" y="7555"/>
                    <a:pt x="21370" y="16880"/>
                  </a:cubicBezTo>
                  <a:lnTo>
                    <a:pt x="21370" y="20765"/>
                  </a:lnTo>
                  <a:lnTo>
                    <a:pt x="16880" y="20765"/>
                  </a:lnTo>
                  <a:cubicBezTo>
                    <a:pt x="7555" y="20765"/>
                    <a:pt x="0" y="28320"/>
                    <a:pt x="0" y="37644"/>
                  </a:cubicBezTo>
                  <a:lnTo>
                    <a:pt x="0" y="55560"/>
                  </a:lnTo>
                  <a:cubicBezTo>
                    <a:pt x="0" y="64885"/>
                    <a:pt x="7555" y="72439"/>
                    <a:pt x="16880" y="72439"/>
                  </a:cubicBezTo>
                  <a:lnTo>
                    <a:pt x="21370" y="72439"/>
                  </a:lnTo>
                  <a:lnTo>
                    <a:pt x="21370" y="76929"/>
                  </a:lnTo>
                  <a:cubicBezTo>
                    <a:pt x="21370" y="86254"/>
                    <a:pt x="28925" y="93809"/>
                    <a:pt x="38251" y="93809"/>
                  </a:cubicBezTo>
                  <a:lnTo>
                    <a:pt x="55951" y="93809"/>
                  </a:lnTo>
                  <a:cubicBezTo>
                    <a:pt x="56080" y="93809"/>
                    <a:pt x="56210" y="93809"/>
                    <a:pt x="56339" y="93809"/>
                  </a:cubicBezTo>
                  <a:cubicBezTo>
                    <a:pt x="47187" y="93636"/>
                    <a:pt x="39762" y="86038"/>
                    <a:pt x="39762" y="76756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62"/>
            <p:cNvSpPr/>
            <p:nvPr/>
          </p:nvSpPr>
          <p:spPr>
            <a:xfrm>
              <a:off x="6511917" y="3479034"/>
              <a:ext cx="63505" cy="63503"/>
            </a:xfrm>
            <a:custGeom>
              <a:rect b="b" l="l" r="r" t="t"/>
              <a:pathLst>
                <a:path extrusionOk="0" h="63503" w="63505">
                  <a:moveTo>
                    <a:pt x="61736" y="21369"/>
                  </a:moveTo>
                  <a:lnTo>
                    <a:pt x="43905" y="21369"/>
                  </a:lnTo>
                  <a:cubicBezTo>
                    <a:pt x="42913" y="21369"/>
                    <a:pt x="42136" y="20592"/>
                    <a:pt x="42136" y="19599"/>
                  </a:cubicBezTo>
                  <a:lnTo>
                    <a:pt x="42136" y="1770"/>
                  </a:lnTo>
                  <a:cubicBezTo>
                    <a:pt x="42136" y="777"/>
                    <a:pt x="41359" y="0"/>
                    <a:pt x="40366" y="0"/>
                  </a:cubicBezTo>
                  <a:lnTo>
                    <a:pt x="22535" y="0"/>
                  </a:lnTo>
                  <a:cubicBezTo>
                    <a:pt x="21543" y="0"/>
                    <a:pt x="20766" y="777"/>
                    <a:pt x="20766" y="1770"/>
                  </a:cubicBezTo>
                  <a:lnTo>
                    <a:pt x="20766" y="19599"/>
                  </a:lnTo>
                  <a:cubicBezTo>
                    <a:pt x="20766" y="20592"/>
                    <a:pt x="19989" y="21369"/>
                    <a:pt x="18996" y="21369"/>
                  </a:cubicBezTo>
                  <a:lnTo>
                    <a:pt x="1770" y="21369"/>
                  </a:lnTo>
                  <a:cubicBezTo>
                    <a:pt x="777" y="21369"/>
                    <a:pt x="0" y="22146"/>
                    <a:pt x="0" y="23139"/>
                  </a:cubicBezTo>
                  <a:lnTo>
                    <a:pt x="0" y="40364"/>
                  </a:lnTo>
                  <a:cubicBezTo>
                    <a:pt x="0" y="41357"/>
                    <a:pt x="777" y="42134"/>
                    <a:pt x="1770" y="42134"/>
                  </a:cubicBezTo>
                  <a:lnTo>
                    <a:pt x="18996" y="42134"/>
                  </a:lnTo>
                  <a:cubicBezTo>
                    <a:pt x="19989" y="42134"/>
                    <a:pt x="20766" y="42911"/>
                    <a:pt x="20766" y="43904"/>
                  </a:cubicBezTo>
                  <a:lnTo>
                    <a:pt x="20766" y="61733"/>
                  </a:lnTo>
                  <a:cubicBezTo>
                    <a:pt x="20766" y="62726"/>
                    <a:pt x="21543" y="63503"/>
                    <a:pt x="22535" y="63503"/>
                  </a:cubicBezTo>
                  <a:lnTo>
                    <a:pt x="40366" y="63503"/>
                  </a:lnTo>
                  <a:cubicBezTo>
                    <a:pt x="41359" y="63503"/>
                    <a:pt x="42136" y="62726"/>
                    <a:pt x="42136" y="61733"/>
                  </a:cubicBezTo>
                  <a:lnTo>
                    <a:pt x="42136" y="44508"/>
                  </a:lnTo>
                  <a:cubicBezTo>
                    <a:pt x="42136" y="43516"/>
                    <a:pt x="42913" y="42738"/>
                    <a:pt x="43905" y="42738"/>
                  </a:cubicBezTo>
                  <a:lnTo>
                    <a:pt x="61736" y="42738"/>
                  </a:lnTo>
                  <a:cubicBezTo>
                    <a:pt x="62729" y="42738"/>
                    <a:pt x="63506" y="41961"/>
                    <a:pt x="63506" y="40968"/>
                  </a:cubicBezTo>
                  <a:lnTo>
                    <a:pt x="63506" y="23139"/>
                  </a:lnTo>
                  <a:cubicBezTo>
                    <a:pt x="63506" y="22146"/>
                    <a:pt x="62729" y="21369"/>
                    <a:pt x="61736" y="213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62"/>
            <p:cNvSpPr/>
            <p:nvPr/>
          </p:nvSpPr>
          <p:spPr>
            <a:xfrm>
              <a:off x="6531560" y="3478990"/>
              <a:ext cx="18261" cy="21412"/>
            </a:xfrm>
            <a:custGeom>
              <a:rect b="b" l="l" r="r" t="t"/>
              <a:pathLst>
                <a:path extrusionOk="0" h="21412" w="18261">
                  <a:moveTo>
                    <a:pt x="14764" y="21412"/>
                  </a:moveTo>
                  <a:cubicBezTo>
                    <a:pt x="15758" y="21412"/>
                    <a:pt x="16535" y="20635"/>
                    <a:pt x="16535" y="19642"/>
                  </a:cubicBezTo>
                  <a:lnTo>
                    <a:pt x="16535" y="1813"/>
                  </a:lnTo>
                  <a:cubicBezTo>
                    <a:pt x="16535" y="820"/>
                    <a:pt x="17312" y="0"/>
                    <a:pt x="18262" y="0"/>
                  </a:cubicBezTo>
                  <a:lnTo>
                    <a:pt x="3497" y="0"/>
                  </a:lnTo>
                  <a:cubicBezTo>
                    <a:pt x="2504" y="0"/>
                    <a:pt x="1727" y="777"/>
                    <a:pt x="1727" y="1770"/>
                  </a:cubicBezTo>
                  <a:lnTo>
                    <a:pt x="1727" y="19599"/>
                  </a:lnTo>
                  <a:cubicBezTo>
                    <a:pt x="1727" y="20592"/>
                    <a:pt x="949" y="21412"/>
                    <a:pt x="0" y="21412"/>
                  </a:cubicBezTo>
                  <a:lnTo>
                    <a:pt x="14764" y="2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62"/>
            <p:cNvSpPr/>
            <p:nvPr/>
          </p:nvSpPr>
          <p:spPr>
            <a:xfrm>
              <a:off x="6511874" y="3500360"/>
              <a:ext cx="16578" cy="21370"/>
            </a:xfrm>
            <a:custGeom>
              <a:rect b="b" l="l" r="r" t="t"/>
              <a:pathLst>
                <a:path extrusionOk="0" h="21370" w="16578">
                  <a:moveTo>
                    <a:pt x="14851" y="19599"/>
                  </a:moveTo>
                  <a:lnTo>
                    <a:pt x="14851" y="1813"/>
                  </a:lnTo>
                  <a:cubicBezTo>
                    <a:pt x="14851" y="820"/>
                    <a:pt x="15628" y="0"/>
                    <a:pt x="16578" y="0"/>
                  </a:cubicBezTo>
                  <a:lnTo>
                    <a:pt x="1770" y="0"/>
                  </a:lnTo>
                  <a:cubicBezTo>
                    <a:pt x="777" y="0"/>
                    <a:pt x="0" y="777"/>
                    <a:pt x="0" y="1770"/>
                  </a:cubicBezTo>
                  <a:lnTo>
                    <a:pt x="0" y="19599"/>
                  </a:lnTo>
                  <a:cubicBezTo>
                    <a:pt x="0" y="20592"/>
                    <a:pt x="777" y="21369"/>
                    <a:pt x="1770" y="21369"/>
                  </a:cubicBezTo>
                  <a:lnTo>
                    <a:pt x="16578" y="21369"/>
                  </a:lnTo>
                  <a:cubicBezTo>
                    <a:pt x="15628" y="21412"/>
                    <a:pt x="14851" y="20592"/>
                    <a:pt x="14851" y="19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62"/>
            <p:cNvSpPr/>
            <p:nvPr/>
          </p:nvSpPr>
          <p:spPr>
            <a:xfrm>
              <a:off x="6531517" y="3521168"/>
              <a:ext cx="18305" cy="21412"/>
            </a:xfrm>
            <a:custGeom>
              <a:rect b="b" l="l" r="r" t="t"/>
              <a:pathLst>
                <a:path extrusionOk="0" h="21412" w="18305">
                  <a:moveTo>
                    <a:pt x="16578" y="19599"/>
                  </a:moveTo>
                  <a:lnTo>
                    <a:pt x="16578" y="1770"/>
                  </a:lnTo>
                  <a:cubicBezTo>
                    <a:pt x="16578" y="777"/>
                    <a:pt x="15801" y="0"/>
                    <a:pt x="14808" y="0"/>
                  </a:cubicBezTo>
                  <a:lnTo>
                    <a:pt x="0" y="0"/>
                  </a:lnTo>
                  <a:cubicBezTo>
                    <a:pt x="950" y="0"/>
                    <a:pt x="1727" y="820"/>
                    <a:pt x="1727" y="1813"/>
                  </a:cubicBezTo>
                  <a:lnTo>
                    <a:pt x="1727" y="19642"/>
                  </a:lnTo>
                  <a:cubicBezTo>
                    <a:pt x="1727" y="20635"/>
                    <a:pt x="2504" y="21412"/>
                    <a:pt x="3497" y="21412"/>
                  </a:cubicBezTo>
                  <a:lnTo>
                    <a:pt x="18305" y="21412"/>
                  </a:lnTo>
                  <a:cubicBezTo>
                    <a:pt x="17398" y="21412"/>
                    <a:pt x="16578" y="20592"/>
                    <a:pt x="16578" y="19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62"/>
            <p:cNvSpPr/>
            <p:nvPr/>
          </p:nvSpPr>
          <p:spPr>
            <a:xfrm>
              <a:off x="6498922" y="3315505"/>
              <a:ext cx="89279" cy="16749"/>
            </a:xfrm>
            <a:custGeom>
              <a:rect b="b" l="l" r="r" t="t"/>
              <a:pathLst>
                <a:path extrusionOk="0" h="16749" w="89279">
                  <a:moveTo>
                    <a:pt x="89279" y="16750"/>
                  </a:moveTo>
                  <a:cubicBezTo>
                    <a:pt x="77191" y="6303"/>
                    <a:pt x="61606" y="0"/>
                    <a:pt x="44640" y="0"/>
                  </a:cubicBezTo>
                  <a:cubicBezTo>
                    <a:pt x="27673" y="0"/>
                    <a:pt x="12132" y="6303"/>
                    <a:pt x="0" y="16750"/>
                  </a:cubicBezTo>
                  <a:lnTo>
                    <a:pt x="89279" y="167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62"/>
            <p:cNvSpPr/>
            <p:nvPr/>
          </p:nvSpPr>
          <p:spPr>
            <a:xfrm>
              <a:off x="6498922" y="3315505"/>
              <a:ext cx="53792" cy="16749"/>
            </a:xfrm>
            <a:custGeom>
              <a:rect b="b" l="l" r="r" t="t"/>
              <a:pathLst>
                <a:path extrusionOk="0" h="16749" w="53792">
                  <a:moveTo>
                    <a:pt x="44640" y="0"/>
                  </a:moveTo>
                  <a:cubicBezTo>
                    <a:pt x="27673" y="0"/>
                    <a:pt x="12132" y="6303"/>
                    <a:pt x="0" y="16750"/>
                  </a:cubicBezTo>
                  <a:lnTo>
                    <a:pt x="18348" y="16750"/>
                  </a:lnTo>
                  <a:cubicBezTo>
                    <a:pt x="28235" y="8202"/>
                    <a:pt x="40409" y="2461"/>
                    <a:pt x="53792" y="604"/>
                  </a:cubicBezTo>
                  <a:cubicBezTo>
                    <a:pt x="50813" y="216"/>
                    <a:pt x="47748" y="0"/>
                    <a:pt x="44640" y="0"/>
                  </a:cubicBezTo>
                  <a:close/>
                </a:path>
              </a:pathLst>
            </a:custGeom>
            <a:solidFill>
              <a:srgbClr val="062036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62"/>
            <p:cNvSpPr/>
            <p:nvPr/>
          </p:nvSpPr>
          <p:spPr>
            <a:xfrm>
              <a:off x="6472674" y="3331651"/>
              <a:ext cx="141992" cy="45155"/>
            </a:xfrm>
            <a:custGeom>
              <a:rect b="b" l="l" r="r" t="t"/>
              <a:pathLst>
                <a:path extrusionOk="0" h="45155" w="141992">
                  <a:moveTo>
                    <a:pt x="134653" y="0"/>
                  </a:moveTo>
                  <a:lnTo>
                    <a:pt x="7339" y="0"/>
                  </a:lnTo>
                  <a:cubicBezTo>
                    <a:pt x="3324" y="0"/>
                    <a:pt x="0" y="3281"/>
                    <a:pt x="0" y="7339"/>
                  </a:cubicBezTo>
                  <a:lnTo>
                    <a:pt x="0" y="37817"/>
                  </a:lnTo>
                  <a:cubicBezTo>
                    <a:pt x="0" y="41832"/>
                    <a:pt x="3281" y="45156"/>
                    <a:pt x="7339" y="45156"/>
                  </a:cubicBezTo>
                  <a:lnTo>
                    <a:pt x="134653" y="45156"/>
                  </a:lnTo>
                  <a:cubicBezTo>
                    <a:pt x="138668" y="45156"/>
                    <a:pt x="141993" y="41875"/>
                    <a:pt x="141993" y="37817"/>
                  </a:cubicBezTo>
                  <a:lnTo>
                    <a:pt x="141993" y="7339"/>
                  </a:lnTo>
                  <a:cubicBezTo>
                    <a:pt x="141993" y="3324"/>
                    <a:pt x="138668" y="0"/>
                    <a:pt x="134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62"/>
            <p:cNvSpPr/>
            <p:nvPr/>
          </p:nvSpPr>
          <p:spPr>
            <a:xfrm>
              <a:off x="6472631" y="3331651"/>
              <a:ext cx="25773" cy="45155"/>
            </a:xfrm>
            <a:custGeom>
              <a:rect b="b" l="l" r="r" t="t"/>
              <a:pathLst>
                <a:path extrusionOk="0" h="45155" w="25773">
                  <a:moveTo>
                    <a:pt x="18434" y="37860"/>
                  </a:moveTo>
                  <a:lnTo>
                    <a:pt x="18434" y="7296"/>
                  </a:lnTo>
                  <a:cubicBezTo>
                    <a:pt x="18434" y="3281"/>
                    <a:pt x="21758" y="0"/>
                    <a:pt x="25773" y="0"/>
                  </a:cubicBezTo>
                  <a:lnTo>
                    <a:pt x="7339" y="0"/>
                  </a:lnTo>
                  <a:cubicBezTo>
                    <a:pt x="3324" y="0"/>
                    <a:pt x="0" y="3281"/>
                    <a:pt x="0" y="7339"/>
                  </a:cubicBezTo>
                  <a:lnTo>
                    <a:pt x="0" y="37817"/>
                  </a:lnTo>
                  <a:cubicBezTo>
                    <a:pt x="0" y="41832"/>
                    <a:pt x="3281" y="45156"/>
                    <a:pt x="7339" y="45156"/>
                  </a:cubicBezTo>
                  <a:lnTo>
                    <a:pt x="25773" y="45156"/>
                  </a:lnTo>
                  <a:cubicBezTo>
                    <a:pt x="21758" y="45156"/>
                    <a:pt x="18434" y="41875"/>
                    <a:pt x="18434" y="3786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92" name="Google Shape;1792;p62"/>
            <p:cNvGrpSpPr/>
            <p:nvPr/>
          </p:nvGrpSpPr>
          <p:grpSpPr>
            <a:xfrm>
              <a:off x="6487482" y="3346060"/>
              <a:ext cx="112333" cy="30789"/>
              <a:chOff x="6487482" y="3346060"/>
              <a:chExt cx="112333" cy="30789"/>
            </a:xfrm>
          </p:grpSpPr>
          <p:sp>
            <p:nvSpPr>
              <p:cNvPr id="1793" name="Google Shape;1793;p62"/>
              <p:cNvSpPr/>
              <p:nvPr/>
            </p:nvSpPr>
            <p:spPr>
              <a:xfrm>
                <a:off x="6528538" y="3346060"/>
                <a:ext cx="8893" cy="30747"/>
              </a:xfrm>
              <a:custGeom>
                <a:rect b="b" l="l" r="r" t="t"/>
                <a:pathLst>
                  <a:path extrusionOk="0" h="30747" w="8893">
                    <a:moveTo>
                      <a:pt x="8893" y="4629"/>
                    </a:moveTo>
                    <a:cubicBezTo>
                      <a:pt x="8893" y="1867"/>
                      <a:pt x="6519" y="-378"/>
                      <a:pt x="3799" y="53"/>
                    </a:cubicBezTo>
                    <a:cubicBezTo>
                      <a:pt x="1554" y="399"/>
                      <a:pt x="0" y="2385"/>
                      <a:pt x="0" y="4629"/>
                    </a:cubicBezTo>
                    <a:lnTo>
                      <a:pt x="0" y="30747"/>
                    </a:lnTo>
                    <a:lnTo>
                      <a:pt x="8893" y="30747"/>
                    </a:lnTo>
                    <a:lnTo>
                      <a:pt x="8893" y="4629"/>
                    </a:lnTo>
                    <a:lnTo>
                      <a:pt x="8893" y="4629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62"/>
              <p:cNvSpPr/>
              <p:nvPr/>
            </p:nvSpPr>
            <p:spPr>
              <a:xfrm>
                <a:off x="6508291" y="3346300"/>
                <a:ext cx="8936" cy="30463"/>
              </a:xfrm>
              <a:custGeom>
                <a:rect b="b" l="l" r="r" t="t"/>
                <a:pathLst>
                  <a:path extrusionOk="0" h="30463" w="8936">
                    <a:moveTo>
                      <a:pt x="8937" y="4604"/>
                    </a:moveTo>
                    <a:cubicBezTo>
                      <a:pt x="8937" y="1885"/>
                      <a:pt x="6649" y="-274"/>
                      <a:pt x="3928" y="28"/>
                    </a:cubicBezTo>
                    <a:cubicBezTo>
                      <a:pt x="1640" y="287"/>
                      <a:pt x="0" y="2359"/>
                      <a:pt x="0" y="4648"/>
                    </a:cubicBezTo>
                    <a:lnTo>
                      <a:pt x="0" y="30463"/>
                    </a:lnTo>
                    <a:lnTo>
                      <a:pt x="8893" y="30463"/>
                    </a:lnTo>
                    <a:lnTo>
                      <a:pt x="8893" y="4604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62"/>
              <p:cNvSpPr/>
              <p:nvPr/>
            </p:nvSpPr>
            <p:spPr>
              <a:xfrm>
                <a:off x="6487482" y="3346336"/>
                <a:ext cx="8936" cy="30513"/>
              </a:xfrm>
              <a:custGeom>
                <a:rect b="b" l="l" r="r" t="t"/>
                <a:pathLst>
                  <a:path extrusionOk="0" h="30513" w="8936">
                    <a:moveTo>
                      <a:pt x="8937" y="30471"/>
                    </a:moveTo>
                    <a:lnTo>
                      <a:pt x="8937" y="4655"/>
                    </a:lnTo>
                    <a:cubicBezTo>
                      <a:pt x="8937" y="2367"/>
                      <a:pt x="7296" y="295"/>
                      <a:pt x="5008" y="36"/>
                    </a:cubicBezTo>
                    <a:cubicBezTo>
                      <a:pt x="2288" y="-310"/>
                      <a:pt x="0" y="1892"/>
                      <a:pt x="0" y="4612"/>
                    </a:cubicBezTo>
                    <a:lnTo>
                      <a:pt x="0" y="30514"/>
                    </a:lnTo>
                    <a:lnTo>
                      <a:pt x="8937" y="30514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62"/>
              <p:cNvSpPr/>
              <p:nvPr/>
            </p:nvSpPr>
            <p:spPr>
              <a:xfrm>
                <a:off x="6549261" y="3346300"/>
                <a:ext cx="8936" cy="30463"/>
              </a:xfrm>
              <a:custGeom>
                <a:rect b="b" l="l" r="r" t="t"/>
                <a:pathLst>
                  <a:path extrusionOk="0" h="30463" w="8936">
                    <a:moveTo>
                      <a:pt x="8936" y="4604"/>
                    </a:moveTo>
                    <a:cubicBezTo>
                      <a:pt x="8936" y="1885"/>
                      <a:pt x="6648" y="-274"/>
                      <a:pt x="3928" y="28"/>
                    </a:cubicBezTo>
                    <a:cubicBezTo>
                      <a:pt x="1640" y="287"/>
                      <a:pt x="0" y="2359"/>
                      <a:pt x="0" y="4648"/>
                    </a:cubicBezTo>
                    <a:lnTo>
                      <a:pt x="0" y="30463"/>
                    </a:lnTo>
                    <a:lnTo>
                      <a:pt x="8893" y="30463"/>
                    </a:lnTo>
                    <a:lnTo>
                      <a:pt x="8893" y="4604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62"/>
              <p:cNvSpPr/>
              <p:nvPr/>
            </p:nvSpPr>
            <p:spPr>
              <a:xfrm>
                <a:off x="6590922" y="3346060"/>
                <a:ext cx="8893" cy="30747"/>
              </a:xfrm>
              <a:custGeom>
                <a:rect b="b" l="l" r="r" t="t"/>
                <a:pathLst>
                  <a:path extrusionOk="0" h="30747" w="8893">
                    <a:moveTo>
                      <a:pt x="8893" y="4629"/>
                    </a:moveTo>
                    <a:cubicBezTo>
                      <a:pt x="8893" y="1867"/>
                      <a:pt x="6519" y="-378"/>
                      <a:pt x="3799" y="53"/>
                    </a:cubicBezTo>
                    <a:cubicBezTo>
                      <a:pt x="1554" y="399"/>
                      <a:pt x="0" y="2385"/>
                      <a:pt x="0" y="4629"/>
                    </a:cubicBezTo>
                    <a:lnTo>
                      <a:pt x="0" y="30747"/>
                    </a:lnTo>
                    <a:lnTo>
                      <a:pt x="8893" y="30747"/>
                    </a:lnTo>
                    <a:lnTo>
                      <a:pt x="8893" y="4629"/>
                    </a:lnTo>
                    <a:lnTo>
                      <a:pt x="8893" y="4629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62"/>
              <p:cNvSpPr/>
              <p:nvPr/>
            </p:nvSpPr>
            <p:spPr>
              <a:xfrm>
                <a:off x="6570069" y="3346300"/>
                <a:ext cx="8936" cy="30463"/>
              </a:xfrm>
              <a:custGeom>
                <a:rect b="b" l="l" r="r" t="t"/>
                <a:pathLst>
                  <a:path extrusionOk="0" h="30463" w="8936">
                    <a:moveTo>
                      <a:pt x="8937" y="4604"/>
                    </a:moveTo>
                    <a:cubicBezTo>
                      <a:pt x="8937" y="1885"/>
                      <a:pt x="6649" y="-274"/>
                      <a:pt x="3929" y="28"/>
                    </a:cubicBezTo>
                    <a:cubicBezTo>
                      <a:pt x="1641" y="287"/>
                      <a:pt x="0" y="2359"/>
                      <a:pt x="0" y="4648"/>
                    </a:cubicBezTo>
                    <a:lnTo>
                      <a:pt x="0" y="30463"/>
                    </a:lnTo>
                    <a:lnTo>
                      <a:pt x="8894" y="30463"/>
                    </a:lnTo>
                    <a:lnTo>
                      <a:pt x="8894" y="4604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9" name="Google Shape;1799;p62"/>
            <p:cNvSpPr/>
            <p:nvPr/>
          </p:nvSpPr>
          <p:spPr>
            <a:xfrm>
              <a:off x="6472674" y="3331651"/>
              <a:ext cx="141992" cy="22577"/>
            </a:xfrm>
            <a:custGeom>
              <a:rect b="b" l="l" r="r" t="t"/>
              <a:pathLst>
                <a:path extrusionOk="0" h="22577" w="141992">
                  <a:moveTo>
                    <a:pt x="134653" y="0"/>
                  </a:moveTo>
                  <a:lnTo>
                    <a:pt x="7339" y="0"/>
                  </a:lnTo>
                  <a:cubicBezTo>
                    <a:pt x="3324" y="0"/>
                    <a:pt x="0" y="3281"/>
                    <a:pt x="0" y="7339"/>
                  </a:cubicBezTo>
                  <a:lnTo>
                    <a:pt x="0" y="22578"/>
                  </a:lnTo>
                  <a:lnTo>
                    <a:pt x="141993" y="22578"/>
                  </a:lnTo>
                  <a:lnTo>
                    <a:pt x="141993" y="7339"/>
                  </a:lnTo>
                  <a:cubicBezTo>
                    <a:pt x="141993" y="3324"/>
                    <a:pt x="138668" y="0"/>
                    <a:pt x="134653" y="0"/>
                  </a:cubicBezTo>
                  <a:close/>
                </a:path>
              </a:pathLst>
            </a:custGeom>
            <a:solidFill>
              <a:srgbClr val="FFFFFF">
                <a:alpha val="696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62"/>
            <p:cNvSpPr/>
            <p:nvPr/>
          </p:nvSpPr>
          <p:spPr>
            <a:xfrm>
              <a:off x="6472674" y="3331651"/>
              <a:ext cx="25773" cy="22577"/>
            </a:xfrm>
            <a:custGeom>
              <a:rect b="b" l="l" r="r" t="t"/>
              <a:pathLst>
                <a:path extrusionOk="0" h="22577" w="25773">
                  <a:moveTo>
                    <a:pt x="25774" y="0"/>
                  </a:moveTo>
                  <a:lnTo>
                    <a:pt x="7339" y="0"/>
                  </a:lnTo>
                  <a:cubicBezTo>
                    <a:pt x="3324" y="0"/>
                    <a:pt x="0" y="3281"/>
                    <a:pt x="0" y="7339"/>
                  </a:cubicBezTo>
                  <a:lnTo>
                    <a:pt x="0" y="22578"/>
                  </a:lnTo>
                  <a:lnTo>
                    <a:pt x="18434" y="22578"/>
                  </a:lnTo>
                  <a:lnTo>
                    <a:pt x="18434" y="7296"/>
                  </a:lnTo>
                  <a:cubicBezTo>
                    <a:pt x="18391" y="3281"/>
                    <a:pt x="21715" y="0"/>
                    <a:pt x="25774" y="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1" name="Google Shape;1801;p62"/>
          <p:cNvGrpSpPr/>
          <p:nvPr/>
        </p:nvGrpSpPr>
        <p:grpSpPr>
          <a:xfrm>
            <a:off x="4000881" y="2178897"/>
            <a:ext cx="360143" cy="352876"/>
            <a:chOff x="5760510" y="2828547"/>
            <a:chExt cx="303585" cy="297484"/>
          </a:xfrm>
        </p:grpSpPr>
        <p:sp>
          <p:nvSpPr>
            <p:cNvPr id="1802" name="Google Shape;1802;p62"/>
            <p:cNvSpPr/>
            <p:nvPr/>
          </p:nvSpPr>
          <p:spPr>
            <a:xfrm>
              <a:off x="5760510" y="2912728"/>
              <a:ext cx="276904" cy="213303"/>
            </a:xfrm>
            <a:custGeom>
              <a:rect b="b" l="l" r="r" t="t"/>
              <a:pathLst>
                <a:path extrusionOk="0" h="213303" w="276904">
                  <a:moveTo>
                    <a:pt x="183653" y="0"/>
                  </a:moveTo>
                  <a:lnTo>
                    <a:pt x="0" y="0"/>
                  </a:lnTo>
                  <a:lnTo>
                    <a:pt x="0" y="198107"/>
                  </a:lnTo>
                  <a:cubicBezTo>
                    <a:pt x="0" y="206439"/>
                    <a:pt x="6821" y="213303"/>
                    <a:pt x="15197" y="213303"/>
                  </a:cubicBezTo>
                  <a:lnTo>
                    <a:pt x="261708" y="213303"/>
                  </a:lnTo>
                  <a:cubicBezTo>
                    <a:pt x="270040" y="213303"/>
                    <a:pt x="276905" y="206482"/>
                    <a:pt x="276905" y="198107"/>
                  </a:cubicBezTo>
                  <a:lnTo>
                    <a:pt x="276905" y="26031"/>
                  </a:lnTo>
                  <a:cubicBezTo>
                    <a:pt x="266630" y="33284"/>
                    <a:pt x="254067" y="37558"/>
                    <a:pt x="240511" y="37558"/>
                  </a:cubicBezTo>
                  <a:cubicBezTo>
                    <a:pt x="213053" y="37558"/>
                    <a:pt x="191640" y="23096"/>
                    <a:pt x="18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62"/>
            <p:cNvSpPr/>
            <p:nvPr/>
          </p:nvSpPr>
          <p:spPr>
            <a:xfrm>
              <a:off x="5760510" y="2912728"/>
              <a:ext cx="32767" cy="213303"/>
            </a:xfrm>
            <a:custGeom>
              <a:rect b="b" l="l" r="r" t="t"/>
              <a:pathLst>
                <a:path extrusionOk="0" h="213303" w="32767">
                  <a:moveTo>
                    <a:pt x="17830" y="198107"/>
                  </a:moveTo>
                  <a:lnTo>
                    <a:pt x="17830" y="0"/>
                  </a:lnTo>
                  <a:lnTo>
                    <a:pt x="0" y="0"/>
                  </a:lnTo>
                  <a:lnTo>
                    <a:pt x="0" y="198107"/>
                  </a:lnTo>
                  <a:cubicBezTo>
                    <a:pt x="0" y="206439"/>
                    <a:pt x="6821" y="213303"/>
                    <a:pt x="15197" y="213303"/>
                  </a:cubicBezTo>
                  <a:lnTo>
                    <a:pt x="32767" y="213303"/>
                  </a:lnTo>
                  <a:cubicBezTo>
                    <a:pt x="24565" y="213260"/>
                    <a:pt x="17830" y="206439"/>
                    <a:pt x="17830" y="1981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62"/>
            <p:cNvSpPr/>
            <p:nvPr/>
          </p:nvSpPr>
          <p:spPr>
            <a:xfrm>
              <a:off x="5760510" y="2872321"/>
              <a:ext cx="183955" cy="41615"/>
            </a:xfrm>
            <a:custGeom>
              <a:rect b="b" l="l" r="r" t="t"/>
              <a:pathLst>
                <a:path extrusionOk="0" h="41615" w="183955">
                  <a:moveTo>
                    <a:pt x="180070" y="19642"/>
                  </a:moveTo>
                  <a:cubicBezTo>
                    <a:pt x="180070" y="12778"/>
                    <a:pt x="181149" y="6216"/>
                    <a:pt x="183178" y="0"/>
                  </a:cubicBezTo>
                  <a:lnTo>
                    <a:pt x="15197" y="0"/>
                  </a:lnTo>
                  <a:cubicBezTo>
                    <a:pt x="6864" y="0"/>
                    <a:pt x="0" y="6821"/>
                    <a:pt x="0" y="15196"/>
                  </a:cubicBezTo>
                  <a:lnTo>
                    <a:pt x="0" y="41616"/>
                  </a:lnTo>
                  <a:lnTo>
                    <a:pt x="183956" y="41616"/>
                  </a:lnTo>
                  <a:cubicBezTo>
                    <a:pt x="181452" y="34752"/>
                    <a:pt x="180070" y="27370"/>
                    <a:pt x="180070" y="196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62"/>
            <p:cNvSpPr/>
            <p:nvPr/>
          </p:nvSpPr>
          <p:spPr>
            <a:xfrm>
              <a:off x="5760510" y="2872321"/>
              <a:ext cx="32767" cy="41615"/>
            </a:xfrm>
            <a:custGeom>
              <a:rect b="b" l="l" r="r" t="t"/>
              <a:pathLst>
                <a:path extrusionOk="0" h="41615" w="32767">
                  <a:moveTo>
                    <a:pt x="32767" y="0"/>
                  </a:moveTo>
                  <a:lnTo>
                    <a:pt x="15197" y="0"/>
                  </a:lnTo>
                  <a:cubicBezTo>
                    <a:pt x="6864" y="0"/>
                    <a:pt x="0" y="6821"/>
                    <a:pt x="0" y="15196"/>
                  </a:cubicBezTo>
                  <a:lnTo>
                    <a:pt x="0" y="41616"/>
                  </a:lnTo>
                  <a:lnTo>
                    <a:pt x="17830" y="41616"/>
                  </a:lnTo>
                  <a:lnTo>
                    <a:pt x="17830" y="15196"/>
                  </a:lnTo>
                  <a:cubicBezTo>
                    <a:pt x="17830" y="6821"/>
                    <a:pt x="24565" y="0"/>
                    <a:pt x="32767" y="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62"/>
            <p:cNvSpPr/>
            <p:nvPr/>
          </p:nvSpPr>
          <p:spPr>
            <a:xfrm>
              <a:off x="5797379" y="2848017"/>
              <a:ext cx="16621" cy="43903"/>
            </a:xfrm>
            <a:custGeom>
              <a:rect b="b" l="l" r="r" t="t"/>
              <a:pathLst>
                <a:path extrusionOk="0" h="43903" w="16621">
                  <a:moveTo>
                    <a:pt x="8850" y="43904"/>
                  </a:moveTo>
                  <a:lnTo>
                    <a:pt x="7728" y="43904"/>
                  </a:lnTo>
                  <a:cubicBezTo>
                    <a:pt x="3454" y="43904"/>
                    <a:pt x="0" y="40450"/>
                    <a:pt x="0" y="36176"/>
                  </a:cubicBezTo>
                  <a:lnTo>
                    <a:pt x="0" y="7727"/>
                  </a:lnTo>
                  <a:cubicBezTo>
                    <a:pt x="0" y="3454"/>
                    <a:pt x="3454" y="0"/>
                    <a:pt x="7728" y="0"/>
                  </a:cubicBezTo>
                  <a:lnTo>
                    <a:pt x="8850" y="0"/>
                  </a:lnTo>
                  <a:cubicBezTo>
                    <a:pt x="13124" y="0"/>
                    <a:pt x="16621" y="3454"/>
                    <a:pt x="16621" y="7771"/>
                  </a:cubicBezTo>
                  <a:lnTo>
                    <a:pt x="16621" y="36220"/>
                  </a:lnTo>
                  <a:cubicBezTo>
                    <a:pt x="16621" y="40450"/>
                    <a:pt x="13167" y="43904"/>
                    <a:pt x="8850" y="439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62"/>
            <p:cNvSpPr/>
            <p:nvPr/>
          </p:nvSpPr>
          <p:spPr>
            <a:xfrm>
              <a:off x="5834248" y="2848017"/>
              <a:ext cx="16621" cy="43903"/>
            </a:xfrm>
            <a:custGeom>
              <a:rect b="b" l="l" r="r" t="t"/>
              <a:pathLst>
                <a:path extrusionOk="0" h="43903" w="16621">
                  <a:moveTo>
                    <a:pt x="8850" y="43904"/>
                  </a:moveTo>
                  <a:lnTo>
                    <a:pt x="7728" y="43904"/>
                  </a:lnTo>
                  <a:cubicBezTo>
                    <a:pt x="3454" y="43904"/>
                    <a:pt x="0" y="40450"/>
                    <a:pt x="0" y="36176"/>
                  </a:cubicBezTo>
                  <a:lnTo>
                    <a:pt x="0" y="7727"/>
                  </a:lnTo>
                  <a:cubicBezTo>
                    <a:pt x="0" y="3454"/>
                    <a:pt x="3454" y="0"/>
                    <a:pt x="7728" y="0"/>
                  </a:cubicBezTo>
                  <a:lnTo>
                    <a:pt x="8850" y="0"/>
                  </a:lnTo>
                  <a:cubicBezTo>
                    <a:pt x="13124" y="0"/>
                    <a:pt x="16621" y="3454"/>
                    <a:pt x="16621" y="7771"/>
                  </a:cubicBezTo>
                  <a:lnTo>
                    <a:pt x="16621" y="36220"/>
                  </a:lnTo>
                  <a:cubicBezTo>
                    <a:pt x="16578" y="40450"/>
                    <a:pt x="13124" y="43904"/>
                    <a:pt x="8850" y="439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62"/>
            <p:cNvSpPr/>
            <p:nvPr/>
          </p:nvSpPr>
          <p:spPr>
            <a:xfrm>
              <a:off x="5797379" y="2848017"/>
              <a:ext cx="14333" cy="43990"/>
            </a:xfrm>
            <a:custGeom>
              <a:rect b="b" l="l" r="r" t="t"/>
              <a:pathLst>
                <a:path extrusionOk="0" h="43990" w="14333">
                  <a:moveTo>
                    <a:pt x="11872" y="35961"/>
                  </a:moveTo>
                  <a:lnTo>
                    <a:pt x="11872" y="7943"/>
                  </a:lnTo>
                  <a:cubicBezTo>
                    <a:pt x="11872" y="5698"/>
                    <a:pt x="12822" y="3669"/>
                    <a:pt x="14333" y="2245"/>
                  </a:cubicBezTo>
                  <a:cubicBezTo>
                    <a:pt x="12865" y="863"/>
                    <a:pt x="10879" y="0"/>
                    <a:pt x="8678" y="0"/>
                  </a:cubicBezTo>
                  <a:lnTo>
                    <a:pt x="7987" y="0"/>
                  </a:lnTo>
                  <a:cubicBezTo>
                    <a:pt x="3583" y="0"/>
                    <a:pt x="0" y="3583"/>
                    <a:pt x="0" y="7986"/>
                  </a:cubicBezTo>
                  <a:lnTo>
                    <a:pt x="0" y="36004"/>
                  </a:lnTo>
                  <a:cubicBezTo>
                    <a:pt x="0" y="40407"/>
                    <a:pt x="3583" y="43990"/>
                    <a:pt x="7987" y="43990"/>
                  </a:cubicBezTo>
                  <a:lnTo>
                    <a:pt x="8678" y="43990"/>
                  </a:lnTo>
                  <a:cubicBezTo>
                    <a:pt x="10879" y="43990"/>
                    <a:pt x="12865" y="43127"/>
                    <a:pt x="14333" y="41702"/>
                  </a:cubicBezTo>
                  <a:cubicBezTo>
                    <a:pt x="12822" y="40191"/>
                    <a:pt x="11872" y="38162"/>
                    <a:pt x="11872" y="3596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62"/>
            <p:cNvSpPr/>
            <p:nvPr/>
          </p:nvSpPr>
          <p:spPr>
            <a:xfrm>
              <a:off x="5834205" y="2848017"/>
              <a:ext cx="14332" cy="43947"/>
            </a:xfrm>
            <a:custGeom>
              <a:rect b="b" l="l" r="r" t="t"/>
              <a:pathLst>
                <a:path extrusionOk="0" h="43947" w="14332">
                  <a:moveTo>
                    <a:pt x="11872" y="35961"/>
                  </a:moveTo>
                  <a:lnTo>
                    <a:pt x="11872" y="7943"/>
                  </a:lnTo>
                  <a:cubicBezTo>
                    <a:pt x="11872" y="5698"/>
                    <a:pt x="12822" y="3669"/>
                    <a:pt x="14333" y="2245"/>
                  </a:cubicBezTo>
                  <a:cubicBezTo>
                    <a:pt x="12865" y="863"/>
                    <a:pt x="10879" y="0"/>
                    <a:pt x="8678" y="0"/>
                  </a:cubicBezTo>
                  <a:lnTo>
                    <a:pt x="7987" y="0"/>
                  </a:lnTo>
                  <a:cubicBezTo>
                    <a:pt x="3583" y="0"/>
                    <a:pt x="0" y="3583"/>
                    <a:pt x="0" y="7986"/>
                  </a:cubicBezTo>
                  <a:lnTo>
                    <a:pt x="0" y="35961"/>
                  </a:lnTo>
                  <a:cubicBezTo>
                    <a:pt x="0" y="40364"/>
                    <a:pt x="3583" y="43947"/>
                    <a:pt x="7987" y="43947"/>
                  </a:cubicBezTo>
                  <a:lnTo>
                    <a:pt x="8678" y="43947"/>
                  </a:lnTo>
                  <a:cubicBezTo>
                    <a:pt x="10879" y="43947"/>
                    <a:pt x="12865" y="43084"/>
                    <a:pt x="14333" y="41659"/>
                  </a:cubicBezTo>
                  <a:cubicBezTo>
                    <a:pt x="12822" y="40191"/>
                    <a:pt x="11872" y="38162"/>
                    <a:pt x="11872" y="3596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62"/>
            <p:cNvSpPr/>
            <p:nvPr/>
          </p:nvSpPr>
          <p:spPr>
            <a:xfrm>
              <a:off x="5937688" y="2828547"/>
              <a:ext cx="126407" cy="126401"/>
            </a:xfrm>
            <a:custGeom>
              <a:rect b="b" l="l" r="r" t="t"/>
              <a:pathLst>
                <a:path extrusionOk="0" h="126401" w="126407">
                  <a:moveTo>
                    <a:pt x="126407" y="63201"/>
                  </a:moveTo>
                  <a:cubicBezTo>
                    <a:pt x="126407" y="98082"/>
                    <a:pt x="98130" y="126402"/>
                    <a:pt x="63204" y="126402"/>
                  </a:cubicBezTo>
                  <a:cubicBezTo>
                    <a:pt x="28278" y="126402"/>
                    <a:pt x="0" y="98126"/>
                    <a:pt x="0" y="63201"/>
                  </a:cubicBezTo>
                  <a:cubicBezTo>
                    <a:pt x="0" y="28320"/>
                    <a:pt x="28278" y="0"/>
                    <a:pt x="63204" y="0"/>
                  </a:cubicBezTo>
                  <a:cubicBezTo>
                    <a:pt x="98130" y="0"/>
                    <a:pt x="126407" y="28276"/>
                    <a:pt x="126407" y="63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62"/>
            <p:cNvSpPr/>
            <p:nvPr/>
          </p:nvSpPr>
          <p:spPr>
            <a:xfrm>
              <a:off x="5937688" y="2828590"/>
              <a:ext cx="72356" cy="126401"/>
            </a:xfrm>
            <a:custGeom>
              <a:rect b="b" l="l" r="r" t="t"/>
              <a:pathLst>
                <a:path extrusionOk="0" h="126401" w="72356">
                  <a:moveTo>
                    <a:pt x="18348" y="63158"/>
                  </a:moveTo>
                  <a:cubicBezTo>
                    <a:pt x="18348" y="31385"/>
                    <a:pt x="41834" y="5051"/>
                    <a:pt x="72356" y="648"/>
                  </a:cubicBezTo>
                  <a:cubicBezTo>
                    <a:pt x="69377" y="216"/>
                    <a:pt x="66312" y="0"/>
                    <a:pt x="63204" y="0"/>
                  </a:cubicBezTo>
                  <a:cubicBezTo>
                    <a:pt x="28321" y="0"/>
                    <a:pt x="0" y="28276"/>
                    <a:pt x="0" y="63201"/>
                  </a:cubicBezTo>
                  <a:cubicBezTo>
                    <a:pt x="0" y="98082"/>
                    <a:pt x="28278" y="126402"/>
                    <a:pt x="63204" y="126402"/>
                  </a:cubicBezTo>
                  <a:cubicBezTo>
                    <a:pt x="66312" y="126402"/>
                    <a:pt x="69377" y="126186"/>
                    <a:pt x="72356" y="125754"/>
                  </a:cubicBezTo>
                  <a:cubicBezTo>
                    <a:pt x="41834" y="121222"/>
                    <a:pt x="18348" y="94931"/>
                    <a:pt x="18348" y="6315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62"/>
            <p:cNvSpPr/>
            <p:nvPr/>
          </p:nvSpPr>
          <p:spPr>
            <a:xfrm>
              <a:off x="5969505" y="2860406"/>
              <a:ext cx="62556" cy="62553"/>
            </a:xfrm>
            <a:custGeom>
              <a:rect b="b" l="l" r="r" t="t"/>
              <a:pathLst>
                <a:path extrusionOk="0" h="62553" w="62556">
                  <a:moveTo>
                    <a:pt x="60786" y="20851"/>
                  </a:moveTo>
                  <a:lnTo>
                    <a:pt x="43474" y="20851"/>
                  </a:lnTo>
                  <a:cubicBezTo>
                    <a:pt x="42524" y="20851"/>
                    <a:pt x="41704" y="20074"/>
                    <a:pt x="41704" y="19081"/>
                  </a:cubicBezTo>
                  <a:lnTo>
                    <a:pt x="41704" y="1770"/>
                  </a:lnTo>
                  <a:cubicBezTo>
                    <a:pt x="41704" y="820"/>
                    <a:pt x="40927" y="0"/>
                    <a:pt x="39934" y="0"/>
                  </a:cubicBezTo>
                  <a:lnTo>
                    <a:pt x="22622" y="0"/>
                  </a:lnTo>
                  <a:cubicBezTo>
                    <a:pt x="21672" y="0"/>
                    <a:pt x="20852" y="777"/>
                    <a:pt x="20852" y="1770"/>
                  </a:cubicBezTo>
                  <a:lnTo>
                    <a:pt x="20852" y="19081"/>
                  </a:lnTo>
                  <a:cubicBezTo>
                    <a:pt x="20852" y="20031"/>
                    <a:pt x="20075" y="20851"/>
                    <a:pt x="19082" y="20851"/>
                  </a:cubicBezTo>
                  <a:lnTo>
                    <a:pt x="1770" y="20851"/>
                  </a:lnTo>
                  <a:cubicBezTo>
                    <a:pt x="820" y="20851"/>
                    <a:pt x="0" y="21628"/>
                    <a:pt x="0" y="22621"/>
                  </a:cubicBezTo>
                  <a:lnTo>
                    <a:pt x="0" y="39932"/>
                  </a:lnTo>
                  <a:cubicBezTo>
                    <a:pt x="0" y="40882"/>
                    <a:pt x="777" y="41702"/>
                    <a:pt x="1770" y="41702"/>
                  </a:cubicBezTo>
                  <a:lnTo>
                    <a:pt x="19082" y="41702"/>
                  </a:lnTo>
                  <a:cubicBezTo>
                    <a:pt x="20032" y="41702"/>
                    <a:pt x="20852" y="42479"/>
                    <a:pt x="20852" y="43472"/>
                  </a:cubicBezTo>
                  <a:lnTo>
                    <a:pt x="20852" y="60784"/>
                  </a:lnTo>
                  <a:cubicBezTo>
                    <a:pt x="20852" y="61733"/>
                    <a:pt x="21629" y="62553"/>
                    <a:pt x="22622" y="62553"/>
                  </a:cubicBezTo>
                  <a:lnTo>
                    <a:pt x="39934" y="62553"/>
                  </a:lnTo>
                  <a:cubicBezTo>
                    <a:pt x="40884" y="62553"/>
                    <a:pt x="41704" y="61776"/>
                    <a:pt x="41704" y="60784"/>
                  </a:cubicBezTo>
                  <a:lnTo>
                    <a:pt x="41704" y="43472"/>
                  </a:lnTo>
                  <a:cubicBezTo>
                    <a:pt x="41704" y="42523"/>
                    <a:pt x="42481" y="41702"/>
                    <a:pt x="43474" y="41702"/>
                  </a:cubicBezTo>
                  <a:lnTo>
                    <a:pt x="60786" y="41702"/>
                  </a:lnTo>
                  <a:cubicBezTo>
                    <a:pt x="61736" y="41702"/>
                    <a:pt x="62556" y="40925"/>
                    <a:pt x="62556" y="39932"/>
                  </a:cubicBezTo>
                  <a:lnTo>
                    <a:pt x="62556" y="22621"/>
                  </a:lnTo>
                  <a:cubicBezTo>
                    <a:pt x="62513" y="21628"/>
                    <a:pt x="61736" y="20851"/>
                    <a:pt x="60786" y="208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13" name="Google Shape;1813;p62"/>
            <p:cNvGrpSpPr/>
            <p:nvPr/>
          </p:nvGrpSpPr>
          <p:grpSpPr>
            <a:xfrm>
              <a:off x="5969635" y="2860449"/>
              <a:ext cx="36825" cy="62381"/>
              <a:chOff x="5969635" y="2860449"/>
              <a:chExt cx="36825" cy="62381"/>
            </a:xfrm>
          </p:grpSpPr>
          <p:sp>
            <p:nvSpPr>
              <p:cNvPr id="1814" name="Google Shape;1814;p62"/>
              <p:cNvSpPr/>
              <p:nvPr/>
            </p:nvSpPr>
            <p:spPr>
              <a:xfrm>
                <a:off x="5988674" y="2902022"/>
                <a:ext cx="17743" cy="20808"/>
              </a:xfrm>
              <a:custGeom>
                <a:rect b="b" l="l" r="r" t="t"/>
                <a:pathLst>
                  <a:path extrusionOk="0" h="20808" w="17743">
                    <a:moveTo>
                      <a:pt x="16017" y="19081"/>
                    </a:moveTo>
                    <a:lnTo>
                      <a:pt x="16017" y="1770"/>
                    </a:lnTo>
                    <a:cubicBezTo>
                      <a:pt x="16017" y="820"/>
                      <a:pt x="15240" y="0"/>
                      <a:pt x="14247" y="0"/>
                    </a:cubicBezTo>
                    <a:lnTo>
                      <a:pt x="0" y="0"/>
                    </a:lnTo>
                    <a:cubicBezTo>
                      <a:pt x="950" y="0"/>
                      <a:pt x="1727" y="777"/>
                      <a:pt x="1727" y="1727"/>
                    </a:cubicBezTo>
                    <a:lnTo>
                      <a:pt x="1727" y="19038"/>
                    </a:lnTo>
                    <a:cubicBezTo>
                      <a:pt x="1727" y="19988"/>
                      <a:pt x="2504" y="20808"/>
                      <a:pt x="3497" y="20808"/>
                    </a:cubicBezTo>
                    <a:lnTo>
                      <a:pt x="17744" y="20808"/>
                    </a:lnTo>
                    <a:cubicBezTo>
                      <a:pt x="16794" y="20808"/>
                      <a:pt x="16017" y="20031"/>
                      <a:pt x="16017" y="19081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62"/>
              <p:cNvSpPr/>
              <p:nvPr/>
            </p:nvSpPr>
            <p:spPr>
              <a:xfrm>
                <a:off x="5988717" y="2860449"/>
                <a:ext cx="17743" cy="20808"/>
              </a:xfrm>
              <a:custGeom>
                <a:rect b="b" l="l" r="r" t="t"/>
                <a:pathLst>
                  <a:path extrusionOk="0" h="20808" w="17743">
                    <a:moveTo>
                      <a:pt x="14247" y="20808"/>
                    </a:moveTo>
                    <a:cubicBezTo>
                      <a:pt x="15197" y="20808"/>
                      <a:pt x="16017" y="20031"/>
                      <a:pt x="16017" y="19038"/>
                    </a:cubicBezTo>
                    <a:lnTo>
                      <a:pt x="16017" y="1727"/>
                    </a:lnTo>
                    <a:cubicBezTo>
                      <a:pt x="16017" y="777"/>
                      <a:pt x="16794" y="0"/>
                      <a:pt x="17744" y="0"/>
                    </a:cubicBezTo>
                    <a:lnTo>
                      <a:pt x="3497" y="0"/>
                    </a:lnTo>
                    <a:cubicBezTo>
                      <a:pt x="2547" y="0"/>
                      <a:pt x="1727" y="777"/>
                      <a:pt x="1727" y="1770"/>
                    </a:cubicBezTo>
                    <a:lnTo>
                      <a:pt x="1727" y="19081"/>
                    </a:lnTo>
                    <a:cubicBezTo>
                      <a:pt x="1727" y="20031"/>
                      <a:pt x="950" y="20808"/>
                      <a:pt x="0" y="20808"/>
                    </a:cubicBezTo>
                    <a:lnTo>
                      <a:pt x="14247" y="20808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62"/>
              <p:cNvSpPr/>
              <p:nvPr/>
            </p:nvSpPr>
            <p:spPr>
              <a:xfrm>
                <a:off x="5969635" y="2881258"/>
                <a:ext cx="16016" cy="20851"/>
              </a:xfrm>
              <a:custGeom>
                <a:rect b="b" l="l" r="r" t="t"/>
                <a:pathLst>
                  <a:path extrusionOk="0" h="20851" w="16016">
                    <a:moveTo>
                      <a:pt x="14290" y="19038"/>
                    </a:moveTo>
                    <a:lnTo>
                      <a:pt x="14290" y="1727"/>
                    </a:lnTo>
                    <a:cubicBezTo>
                      <a:pt x="14290" y="777"/>
                      <a:pt x="15067" y="0"/>
                      <a:pt x="16017" y="0"/>
                    </a:cubicBezTo>
                    <a:lnTo>
                      <a:pt x="1770" y="0"/>
                    </a:lnTo>
                    <a:cubicBezTo>
                      <a:pt x="820" y="0"/>
                      <a:pt x="0" y="777"/>
                      <a:pt x="0" y="1770"/>
                    </a:cubicBezTo>
                    <a:lnTo>
                      <a:pt x="0" y="19081"/>
                    </a:lnTo>
                    <a:cubicBezTo>
                      <a:pt x="0" y="20031"/>
                      <a:pt x="777" y="20851"/>
                      <a:pt x="1770" y="20851"/>
                    </a:cubicBezTo>
                    <a:lnTo>
                      <a:pt x="16017" y="20851"/>
                    </a:lnTo>
                    <a:cubicBezTo>
                      <a:pt x="15067" y="20765"/>
                      <a:pt x="14290" y="19988"/>
                      <a:pt x="14290" y="19038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17" name="Google Shape;1817;p62"/>
            <p:cNvSpPr/>
            <p:nvPr/>
          </p:nvSpPr>
          <p:spPr>
            <a:xfrm>
              <a:off x="5794400" y="2954906"/>
              <a:ext cx="27889" cy="27887"/>
            </a:xfrm>
            <a:custGeom>
              <a:rect b="b" l="l" r="r" t="t"/>
              <a:pathLst>
                <a:path extrusionOk="0" h="27887" w="27889">
                  <a:moveTo>
                    <a:pt x="22536" y="0"/>
                  </a:move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536" y="27888"/>
                  </a:lnTo>
                  <a:cubicBezTo>
                    <a:pt x="25515" y="27888"/>
                    <a:pt x="27889" y="25470"/>
                    <a:pt x="27889" y="22535"/>
                  </a:cubicBezTo>
                  <a:lnTo>
                    <a:pt x="27889" y="5353"/>
                  </a:lnTo>
                  <a:cubicBezTo>
                    <a:pt x="27932" y="2418"/>
                    <a:pt x="25515" y="0"/>
                    <a:pt x="22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62"/>
            <p:cNvSpPr/>
            <p:nvPr/>
          </p:nvSpPr>
          <p:spPr>
            <a:xfrm>
              <a:off x="5793839" y="2954863"/>
              <a:ext cx="23356" cy="27887"/>
            </a:xfrm>
            <a:custGeom>
              <a:rect b="b" l="l" r="r" t="t"/>
              <a:pathLst>
                <a:path extrusionOk="0" h="27887" w="23356">
                  <a:moveTo>
                    <a:pt x="18391" y="22664"/>
                  </a:moveTo>
                  <a:lnTo>
                    <a:pt x="18391" y="5353"/>
                  </a:lnTo>
                  <a:cubicBezTo>
                    <a:pt x="18391" y="2590"/>
                    <a:pt x="20550" y="302"/>
                    <a:pt x="23313" y="43"/>
                  </a:cubicBezTo>
                  <a:cubicBezTo>
                    <a:pt x="23183" y="43"/>
                    <a:pt x="23011" y="0"/>
                    <a:pt x="22838" y="0"/>
                  </a:cubicBezTo>
                  <a:lnTo>
                    <a:pt x="5353" y="0"/>
                  </a:lnTo>
                  <a:cubicBezTo>
                    <a:pt x="2374" y="0"/>
                    <a:pt x="0" y="2417"/>
                    <a:pt x="0" y="5353"/>
                  </a:cubicBezTo>
                  <a:lnTo>
                    <a:pt x="0" y="22535"/>
                  </a:lnTo>
                  <a:cubicBezTo>
                    <a:pt x="0" y="25513"/>
                    <a:pt x="2418" y="27888"/>
                    <a:pt x="5353" y="27888"/>
                  </a:cubicBezTo>
                  <a:lnTo>
                    <a:pt x="22881" y="27888"/>
                  </a:lnTo>
                  <a:cubicBezTo>
                    <a:pt x="23054" y="27888"/>
                    <a:pt x="23183" y="27888"/>
                    <a:pt x="23356" y="27845"/>
                  </a:cubicBezTo>
                  <a:cubicBezTo>
                    <a:pt x="20550" y="27715"/>
                    <a:pt x="18391" y="25427"/>
                    <a:pt x="18391" y="22664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62"/>
            <p:cNvSpPr/>
            <p:nvPr/>
          </p:nvSpPr>
          <p:spPr>
            <a:xfrm>
              <a:off x="5794400" y="3002436"/>
              <a:ext cx="27889" cy="27887"/>
            </a:xfrm>
            <a:custGeom>
              <a:rect b="b" l="l" r="r" t="t"/>
              <a:pathLst>
                <a:path extrusionOk="0" h="27887" w="27889">
                  <a:moveTo>
                    <a:pt x="22536" y="0"/>
                  </a:move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536" y="27888"/>
                  </a:lnTo>
                  <a:cubicBezTo>
                    <a:pt x="25515" y="27888"/>
                    <a:pt x="27889" y="25470"/>
                    <a:pt x="27889" y="22535"/>
                  </a:cubicBezTo>
                  <a:lnTo>
                    <a:pt x="27889" y="5353"/>
                  </a:lnTo>
                  <a:cubicBezTo>
                    <a:pt x="27932" y="2418"/>
                    <a:pt x="25515" y="0"/>
                    <a:pt x="22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62"/>
            <p:cNvSpPr/>
            <p:nvPr/>
          </p:nvSpPr>
          <p:spPr>
            <a:xfrm>
              <a:off x="5793839" y="3002393"/>
              <a:ext cx="23356" cy="27887"/>
            </a:xfrm>
            <a:custGeom>
              <a:rect b="b" l="l" r="r" t="t"/>
              <a:pathLst>
                <a:path extrusionOk="0" h="27887" w="23356">
                  <a:moveTo>
                    <a:pt x="18391" y="22664"/>
                  </a:moveTo>
                  <a:lnTo>
                    <a:pt x="18391" y="5353"/>
                  </a:lnTo>
                  <a:cubicBezTo>
                    <a:pt x="18391" y="2590"/>
                    <a:pt x="20550" y="302"/>
                    <a:pt x="23313" y="43"/>
                  </a:cubicBezTo>
                  <a:cubicBezTo>
                    <a:pt x="23183" y="43"/>
                    <a:pt x="23011" y="0"/>
                    <a:pt x="22838" y="0"/>
                  </a:cubicBez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881" y="27888"/>
                  </a:lnTo>
                  <a:cubicBezTo>
                    <a:pt x="23054" y="27888"/>
                    <a:pt x="23183" y="27888"/>
                    <a:pt x="23356" y="27845"/>
                  </a:cubicBezTo>
                  <a:cubicBezTo>
                    <a:pt x="20550" y="27715"/>
                    <a:pt x="18391" y="25427"/>
                    <a:pt x="18391" y="22664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62"/>
            <p:cNvSpPr/>
            <p:nvPr/>
          </p:nvSpPr>
          <p:spPr>
            <a:xfrm>
              <a:off x="5794400" y="3049966"/>
              <a:ext cx="27889" cy="27887"/>
            </a:xfrm>
            <a:custGeom>
              <a:rect b="b" l="l" r="r" t="t"/>
              <a:pathLst>
                <a:path extrusionOk="0" h="27887" w="27889">
                  <a:moveTo>
                    <a:pt x="22536" y="0"/>
                  </a:move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536" y="27888"/>
                  </a:lnTo>
                  <a:cubicBezTo>
                    <a:pt x="25515" y="27888"/>
                    <a:pt x="27889" y="25470"/>
                    <a:pt x="27889" y="22535"/>
                  </a:cubicBezTo>
                  <a:lnTo>
                    <a:pt x="27889" y="5353"/>
                  </a:lnTo>
                  <a:cubicBezTo>
                    <a:pt x="27932" y="2418"/>
                    <a:pt x="25515" y="0"/>
                    <a:pt x="22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62"/>
            <p:cNvSpPr/>
            <p:nvPr/>
          </p:nvSpPr>
          <p:spPr>
            <a:xfrm>
              <a:off x="5793839" y="3049923"/>
              <a:ext cx="23312" cy="27887"/>
            </a:xfrm>
            <a:custGeom>
              <a:rect b="b" l="l" r="r" t="t"/>
              <a:pathLst>
                <a:path extrusionOk="0" h="27887" w="23312">
                  <a:moveTo>
                    <a:pt x="18391" y="22664"/>
                  </a:moveTo>
                  <a:lnTo>
                    <a:pt x="18391" y="5353"/>
                  </a:lnTo>
                  <a:cubicBezTo>
                    <a:pt x="18391" y="2590"/>
                    <a:pt x="20550" y="302"/>
                    <a:pt x="23313" y="43"/>
                  </a:cubicBezTo>
                  <a:cubicBezTo>
                    <a:pt x="23183" y="43"/>
                    <a:pt x="23011" y="0"/>
                    <a:pt x="22838" y="0"/>
                  </a:cubicBez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838" y="27888"/>
                  </a:lnTo>
                  <a:cubicBezTo>
                    <a:pt x="23011" y="27888"/>
                    <a:pt x="23140" y="27888"/>
                    <a:pt x="23313" y="27845"/>
                  </a:cubicBezTo>
                  <a:cubicBezTo>
                    <a:pt x="20550" y="27715"/>
                    <a:pt x="18391" y="25427"/>
                    <a:pt x="18391" y="22664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62"/>
            <p:cNvSpPr/>
            <p:nvPr/>
          </p:nvSpPr>
          <p:spPr>
            <a:xfrm>
              <a:off x="5839558" y="2954906"/>
              <a:ext cx="27889" cy="27887"/>
            </a:xfrm>
            <a:custGeom>
              <a:rect b="b" l="l" r="r" t="t"/>
              <a:pathLst>
                <a:path extrusionOk="0" h="27887" w="27889">
                  <a:moveTo>
                    <a:pt x="22536" y="0"/>
                  </a:move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536" y="27888"/>
                  </a:lnTo>
                  <a:cubicBezTo>
                    <a:pt x="25515" y="27888"/>
                    <a:pt x="27889" y="25470"/>
                    <a:pt x="27889" y="22535"/>
                  </a:cubicBezTo>
                  <a:lnTo>
                    <a:pt x="27889" y="5353"/>
                  </a:lnTo>
                  <a:cubicBezTo>
                    <a:pt x="27889" y="2418"/>
                    <a:pt x="25515" y="0"/>
                    <a:pt x="22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62"/>
            <p:cNvSpPr/>
            <p:nvPr/>
          </p:nvSpPr>
          <p:spPr>
            <a:xfrm>
              <a:off x="5839558" y="2954863"/>
              <a:ext cx="23356" cy="27887"/>
            </a:xfrm>
            <a:custGeom>
              <a:rect b="b" l="l" r="r" t="t"/>
              <a:pathLst>
                <a:path extrusionOk="0" h="27887" w="23356">
                  <a:moveTo>
                    <a:pt x="18391" y="22664"/>
                  </a:moveTo>
                  <a:lnTo>
                    <a:pt x="18391" y="5353"/>
                  </a:lnTo>
                  <a:cubicBezTo>
                    <a:pt x="18391" y="2590"/>
                    <a:pt x="20550" y="302"/>
                    <a:pt x="23313" y="43"/>
                  </a:cubicBezTo>
                  <a:cubicBezTo>
                    <a:pt x="23183" y="43"/>
                    <a:pt x="23011" y="0"/>
                    <a:pt x="22838" y="0"/>
                  </a:cubicBezTo>
                  <a:lnTo>
                    <a:pt x="5353" y="0"/>
                  </a:lnTo>
                  <a:cubicBezTo>
                    <a:pt x="2374" y="0"/>
                    <a:pt x="0" y="2417"/>
                    <a:pt x="0" y="5353"/>
                  </a:cubicBezTo>
                  <a:lnTo>
                    <a:pt x="0" y="22535"/>
                  </a:lnTo>
                  <a:cubicBezTo>
                    <a:pt x="0" y="25513"/>
                    <a:pt x="2418" y="27888"/>
                    <a:pt x="5353" y="27888"/>
                  </a:cubicBezTo>
                  <a:lnTo>
                    <a:pt x="22881" y="27888"/>
                  </a:lnTo>
                  <a:cubicBezTo>
                    <a:pt x="23054" y="27888"/>
                    <a:pt x="23183" y="27888"/>
                    <a:pt x="23356" y="27845"/>
                  </a:cubicBezTo>
                  <a:cubicBezTo>
                    <a:pt x="20550" y="27715"/>
                    <a:pt x="18391" y="25427"/>
                    <a:pt x="18391" y="22664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62"/>
            <p:cNvSpPr/>
            <p:nvPr/>
          </p:nvSpPr>
          <p:spPr>
            <a:xfrm>
              <a:off x="5839558" y="3002436"/>
              <a:ext cx="27889" cy="27887"/>
            </a:xfrm>
            <a:custGeom>
              <a:rect b="b" l="l" r="r" t="t"/>
              <a:pathLst>
                <a:path extrusionOk="0" h="27887" w="27889">
                  <a:moveTo>
                    <a:pt x="22536" y="0"/>
                  </a:move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536" y="27888"/>
                  </a:lnTo>
                  <a:cubicBezTo>
                    <a:pt x="25515" y="27888"/>
                    <a:pt x="27889" y="25470"/>
                    <a:pt x="27889" y="22535"/>
                  </a:cubicBezTo>
                  <a:lnTo>
                    <a:pt x="27889" y="5353"/>
                  </a:lnTo>
                  <a:cubicBezTo>
                    <a:pt x="27889" y="2418"/>
                    <a:pt x="25515" y="0"/>
                    <a:pt x="22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62"/>
            <p:cNvSpPr/>
            <p:nvPr/>
          </p:nvSpPr>
          <p:spPr>
            <a:xfrm>
              <a:off x="5839558" y="3002393"/>
              <a:ext cx="23356" cy="27887"/>
            </a:xfrm>
            <a:custGeom>
              <a:rect b="b" l="l" r="r" t="t"/>
              <a:pathLst>
                <a:path extrusionOk="0" h="27887" w="23356">
                  <a:moveTo>
                    <a:pt x="18391" y="22664"/>
                  </a:moveTo>
                  <a:lnTo>
                    <a:pt x="18391" y="5353"/>
                  </a:lnTo>
                  <a:cubicBezTo>
                    <a:pt x="18391" y="2590"/>
                    <a:pt x="20550" y="302"/>
                    <a:pt x="23313" y="43"/>
                  </a:cubicBezTo>
                  <a:cubicBezTo>
                    <a:pt x="23183" y="43"/>
                    <a:pt x="23011" y="0"/>
                    <a:pt x="22838" y="0"/>
                  </a:cubicBez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881" y="27888"/>
                  </a:lnTo>
                  <a:cubicBezTo>
                    <a:pt x="23054" y="27888"/>
                    <a:pt x="23183" y="27888"/>
                    <a:pt x="23356" y="27845"/>
                  </a:cubicBezTo>
                  <a:cubicBezTo>
                    <a:pt x="20550" y="27715"/>
                    <a:pt x="18391" y="25427"/>
                    <a:pt x="18391" y="22664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62"/>
            <p:cNvSpPr/>
            <p:nvPr/>
          </p:nvSpPr>
          <p:spPr>
            <a:xfrm>
              <a:off x="5839558" y="3049966"/>
              <a:ext cx="27889" cy="27887"/>
            </a:xfrm>
            <a:custGeom>
              <a:rect b="b" l="l" r="r" t="t"/>
              <a:pathLst>
                <a:path extrusionOk="0" h="27887" w="27889">
                  <a:moveTo>
                    <a:pt x="22536" y="0"/>
                  </a:move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536" y="27888"/>
                  </a:lnTo>
                  <a:cubicBezTo>
                    <a:pt x="25515" y="27888"/>
                    <a:pt x="27889" y="25470"/>
                    <a:pt x="27889" y="22535"/>
                  </a:cubicBezTo>
                  <a:lnTo>
                    <a:pt x="27889" y="5353"/>
                  </a:lnTo>
                  <a:cubicBezTo>
                    <a:pt x="27889" y="2418"/>
                    <a:pt x="25515" y="0"/>
                    <a:pt x="22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62"/>
            <p:cNvSpPr/>
            <p:nvPr/>
          </p:nvSpPr>
          <p:spPr>
            <a:xfrm>
              <a:off x="5839558" y="3049923"/>
              <a:ext cx="23312" cy="27887"/>
            </a:xfrm>
            <a:custGeom>
              <a:rect b="b" l="l" r="r" t="t"/>
              <a:pathLst>
                <a:path extrusionOk="0" h="27887" w="23312">
                  <a:moveTo>
                    <a:pt x="18391" y="22664"/>
                  </a:moveTo>
                  <a:lnTo>
                    <a:pt x="18391" y="5353"/>
                  </a:lnTo>
                  <a:cubicBezTo>
                    <a:pt x="18391" y="2590"/>
                    <a:pt x="20550" y="302"/>
                    <a:pt x="23313" y="43"/>
                  </a:cubicBezTo>
                  <a:cubicBezTo>
                    <a:pt x="23183" y="43"/>
                    <a:pt x="23011" y="0"/>
                    <a:pt x="22838" y="0"/>
                  </a:cubicBez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838" y="27888"/>
                  </a:lnTo>
                  <a:cubicBezTo>
                    <a:pt x="23011" y="27888"/>
                    <a:pt x="23140" y="27888"/>
                    <a:pt x="23313" y="27845"/>
                  </a:cubicBezTo>
                  <a:cubicBezTo>
                    <a:pt x="20550" y="27715"/>
                    <a:pt x="18391" y="25427"/>
                    <a:pt x="18391" y="22664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62"/>
            <p:cNvSpPr/>
            <p:nvPr/>
          </p:nvSpPr>
          <p:spPr>
            <a:xfrm>
              <a:off x="5884716" y="2954906"/>
              <a:ext cx="27889" cy="27887"/>
            </a:xfrm>
            <a:custGeom>
              <a:rect b="b" l="l" r="r" t="t"/>
              <a:pathLst>
                <a:path extrusionOk="0" h="27887" w="27889">
                  <a:moveTo>
                    <a:pt x="22536" y="0"/>
                  </a:move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536" y="27888"/>
                  </a:lnTo>
                  <a:cubicBezTo>
                    <a:pt x="25515" y="27888"/>
                    <a:pt x="27889" y="25470"/>
                    <a:pt x="27889" y="22535"/>
                  </a:cubicBezTo>
                  <a:lnTo>
                    <a:pt x="27889" y="5353"/>
                  </a:lnTo>
                  <a:cubicBezTo>
                    <a:pt x="27889" y="2418"/>
                    <a:pt x="25515" y="0"/>
                    <a:pt x="22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62"/>
            <p:cNvSpPr/>
            <p:nvPr/>
          </p:nvSpPr>
          <p:spPr>
            <a:xfrm>
              <a:off x="5884716" y="2954863"/>
              <a:ext cx="23356" cy="27887"/>
            </a:xfrm>
            <a:custGeom>
              <a:rect b="b" l="l" r="r" t="t"/>
              <a:pathLst>
                <a:path extrusionOk="0" h="27887" w="23356">
                  <a:moveTo>
                    <a:pt x="18391" y="22664"/>
                  </a:moveTo>
                  <a:lnTo>
                    <a:pt x="18391" y="5353"/>
                  </a:lnTo>
                  <a:cubicBezTo>
                    <a:pt x="18391" y="2590"/>
                    <a:pt x="20550" y="302"/>
                    <a:pt x="23313" y="43"/>
                  </a:cubicBezTo>
                  <a:cubicBezTo>
                    <a:pt x="23183" y="43"/>
                    <a:pt x="23011" y="0"/>
                    <a:pt x="22838" y="0"/>
                  </a:cubicBezTo>
                  <a:lnTo>
                    <a:pt x="5353" y="0"/>
                  </a:lnTo>
                  <a:cubicBezTo>
                    <a:pt x="2374" y="0"/>
                    <a:pt x="0" y="2417"/>
                    <a:pt x="0" y="5353"/>
                  </a:cubicBezTo>
                  <a:lnTo>
                    <a:pt x="0" y="22535"/>
                  </a:lnTo>
                  <a:cubicBezTo>
                    <a:pt x="0" y="25513"/>
                    <a:pt x="2418" y="27888"/>
                    <a:pt x="5353" y="27888"/>
                  </a:cubicBezTo>
                  <a:lnTo>
                    <a:pt x="22881" y="27888"/>
                  </a:lnTo>
                  <a:cubicBezTo>
                    <a:pt x="23054" y="27888"/>
                    <a:pt x="23183" y="27888"/>
                    <a:pt x="23356" y="27845"/>
                  </a:cubicBezTo>
                  <a:cubicBezTo>
                    <a:pt x="20550" y="27715"/>
                    <a:pt x="18391" y="25427"/>
                    <a:pt x="18391" y="22664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62"/>
            <p:cNvSpPr/>
            <p:nvPr/>
          </p:nvSpPr>
          <p:spPr>
            <a:xfrm>
              <a:off x="5884716" y="3002436"/>
              <a:ext cx="27889" cy="27887"/>
            </a:xfrm>
            <a:custGeom>
              <a:rect b="b" l="l" r="r" t="t"/>
              <a:pathLst>
                <a:path extrusionOk="0" h="27887" w="27889">
                  <a:moveTo>
                    <a:pt x="22536" y="0"/>
                  </a:move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536" y="27888"/>
                  </a:lnTo>
                  <a:cubicBezTo>
                    <a:pt x="25515" y="27888"/>
                    <a:pt x="27889" y="25470"/>
                    <a:pt x="27889" y="22535"/>
                  </a:cubicBezTo>
                  <a:lnTo>
                    <a:pt x="27889" y="5353"/>
                  </a:lnTo>
                  <a:cubicBezTo>
                    <a:pt x="27889" y="2418"/>
                    <a:pt x="25515" y="0"/>
                    <a:pt x="22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62"/>
            <p:cNvSpPr/>
            <p:nvPr/>
          </p:nvSpPr>
          <p:spPr>
            <a:xfrm>
              <a:off x="5884716" y="3002393"/>
              <a:ext cx="23356" cy="27887"/>
            </a:xfrm>
            <a:custGeom>
              <a:rect b="b" l="l" r="r" t="t"/>
              <a:pathLst>
                <a:path extrusionOk="0" h="27887" w="23356">
                  <a:moveTo>
                    <a:pt x="18391" y="22664"/>
                  </a:moveTo>
                  <a:lnTo>
                    <a:pt x="18391" y="5353"/>
                  </a:lnTo>
                  <a:cubicBezTo>
                    <a:pt x="18391" y="2590"/>
                    <a:pt x="20550" y="302"/>
                    <a:pt x="23313" y="43"/>
                  </a:cubicBezTo>
                  <a:cubicBezTo>
                    <a:pt x="23183" y="43"/>
                    <a:pt x="23011" y="0"/>
                    <a:pt x="22838" y="0"/>
                  </a:cubicBez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881" y="27888"/>
                  </a:lnTo>
                  <a:cubicBezTo>
                    <a:pt x="23054" y="27888"/>
                    <a:pt x="23183" y="27888"/>
                    <a:pt x="23356" y="27845"/>
                  </a:cubicBezTo>
                  <a:cubicBezTo>
                    <a:pt x="20550" y="27715"/>
                    <a:pt x="18391" y="25427"/>
                    <a:pt x="18391" y="22664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62"/>
            <p:cNvSpPr/>
            <p:nvPr/>
          </p:nvSpPr>
          <p:spPr>
            <a:xfrm>
              <a:off x="5884716" y="3049966"/>
              <a:ext cx="27889" cy="27887"/>
            </a:xfrm>
            <a:custGeom>
              <a:rect b="b" l="l" r="r" t="t"/>
              <a:pathLst>
                <a:path extrusionOk="0" h="27887" w="27889">
                  <a:moveTo>
                    <a:pt x="22536" y="0"/>
                  </a:move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536" y="27888"/>
                  </a:lnTo>
                  <a:cubicBezTo>
                    <a:pt x="25515" y="27888"/>
                    <a:pt x="27889" y="25470"/>
                    <a:pt x="27889" y="22535"/>
                  </a:cubicBezTo>
                  <a:lnTo>
                    <a:pt x="27889" y="5353"/>
                  </a:lnTo>
                  <a:cubicBezTo>
                    <a:pt x="27889" y="2418"/>
                    <a:pt x="25515" y="0"/>
                    <a:pt x="22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62"/>
            <p:cNvSpPr/>
            <p:nvPr/>
          </p:nvSpPr>
          <p:spPr>
            <a:xfrm>
              <a:off x="5884716" y="3049923"/>
              <a:ext cx="23312" cy="27887"/>
            </a:xfrm>
            <a:custGeom>
              <a:rect b="b" l="l" r="r" t="t"/>
              <a:pathLst>
                <a:path extrusionOk="0" h="27887" w="23312">
                  <a:moveTo>
                    <a:pt x="18391" y="22664"/>
                  </a:moveTo>
                  <a:lnTo>
                    <a:pt x="18391" y="5353"/>
                  </a:lnTo>
                  <a:cubicBezTo>
                    <a:pt x="18391" y="2590"/>
                    <a:pt x="20550" y="302"/>
                    <a:pt x="23313" y="43"/>
                  </a:cubicBezTo>
                  <a:cubicBezTo>
                    <a:pt x="23183" y="43"/>
                    <a:pt x="23011" y="0"/>
                    <a:pt x="22838" y="0"/>
                  </a:cubicBez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838" y="27888"/>
                  </a:lnTo>
                  <a:cubicBezTo>
                    <a:pt x="23011" y="27888"/>
                    <a:pt x="23140" y="27888"/>
                    <a:pt x="23313" y="27845"/>
                  </a:cubicBezTo>
                  <a:cubicBezTo>
                    <a:pt x="20550" y="27715"/>
                    <a:pt x="18391" y="25427"/>
                    <a:pt x="18391" y="22664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62"/>
            <p:cNvSpPr/>
            <p:nvPr/>
          </p:nvSpPr>
          <p:spPr>
            <a:xfrm>
              <a:off x="5930478" y="2954906"/>
              <a:ext cx="27889" cy="27887"/>
            </a:xfrm>
            <a:custGeom>
              <a:rect b="b" l="l" r="r" t="t"/>
              <a:pathLst>
                <a:path extrusionOk="0" h="27887" w="27889">
                  <a:moveTo>
                    <a:pt x="22536" y="0"/>
                  </a:move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536" y="27888"/>
                  </a:lnTo>
                  <a:cubicBezTo>
                    <a:pt x="25515" y="27888"/>
                    <a:pt x="27889" y="25470"/>
                    <a:pt x="27889" y="22535"/>
                  </a:cubicBezTo>
                  <a:lnTo>
                    <a:pt x="27889" y="5353"/>
                  </a:lnTo>
                  <a:cubicBezTo>
                    <a:pt x="27889" y="2418"/>
                    <a:pt x="25471" y="0"/>
                    <a:pt x="22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62"/>
            <p:cNvSpPr/>
            <p:nvPr/>
          </p:nvSpPr>
          <p:spPr>
            <a:xfrm>
              <a:off x="5930478" y="2954863"/>
              <a:ext cx="23356" cy="27887"/>
            </a:xfrm>
            <a:custGeom>
              <a:rect b="b" l="l" r="r" t="t"/>
              <a:pathLst>
                <a:path extrusionOk="0" h="27887" w="23356">
                  <a:moveTo>
                    <a:pt x="18391" y="22664"/>
                  </a:moveTo>
                  <a:lnTo>
                    <a:pt x="18391" y="5353"/>
                  </a:lnTo>
                  <a:cubicBezTo>
                    <a:pt x="18391" y="2590"/>
                    <a:pt x="20550" y="302"/>
                    <a:pt x="23313" y="43"/>
                  </a:cubicBezTo>
                  <a:cubicBezTo>
                    <a:pt x="23183" y="43"/>
                    <a:pt x="23011" y="0"/>
                    <a:pt x="22838" y="0"/>
                  </a:cubicBezTo>
                  <a:lnTo>
                    <a:pt x="5353" y="0"/>
                  </a:lnTo>
                  <a:cubicBezTo>
                    <a:pt x="2374" y="0"/>
                    <a:pt x="0" y="2417"/>
                    <a:pt x="0" y="5353"/>
                  </a:cubicBezTo>
                  <a:lnTo>
                    <a:pt x="0" y="22535"/>
                  </a:lnTo>
                  <a:cubicBezTo>
                    <a:pt x="0" y="25513"/>
                    <a:pt x="2418" y="27888"/>
                    <a:pt x="5353" y="27888"/>
                  </a:cubicBezTo>
                  <a:lnTo>
                    <a:pt x="22881" y="27888"/>
                  </a:lnTo>
                  <a:cubicBezTo>
                    <a:pt x="23054" y="27888"/>
                    <a:pt x="23183" y="27888"/>
                    <a:pt x="23356" y="27845"/>
                  </a:cubicBezTo>
                  <a:cubicBezTo>
                    <a:pt x="20550" y="27715"/>
                    <a:pt x="18391" y="25427"/>
                    <a:pt x="18391" y="22664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62"/>
            <p:cNvSpPr/>
            <p:nvPr/>
          </p:nvSpPr>
          <p:spPr>
            <a:xfrm>
              <a:off x="5930478" y="3002436"/>
              <a:ext cx="27889" cy="27887"/>
            </a:xfrm>
            <a:custGeom>
              <a:rect b="b" l="l" r="r" t="t"/>
              <a:pathLst>
                <a:path extrusionOk="0" h="27887" w="27889">
                  <a:moveTo>
                    <a:pt x="22536" y="0"/>
                  </a:move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536" y="27888"/>
                  </a:lnTo>
                  <a:cubicBezTo>
                    <a:pt x="25515" y="27888"/>
                    <a:pt x="27889" y="25470"/>
                    <a:pt x="27889" y="22535"/>
                  </a:cubicBezTo>
                  <a:lnTo>
                    <a:pt x="27889" y="5353"/>
                  </a:lnTo>
                  <a:cubicBezTo>
                    <a:pt x="27889" y="2418"/>
                    <a:pt x="25471" y="0"/>
                    <a:pt x="22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62"/>
            <p:cNvSpPr/>
            <p:nvPr/>
          </p:nvSpPr>
          <p:spPr>
            <a:xfrm>
              <a:off x="5930478" y="3002393"/>
              <a:ext cx="23356" cy="27887"/>
            </a:xfrm>
            <a:custGeom>
              <a:rect b="b" l="l" r="r" t="t"/>
              <a:pathLst>
                <a:path extrusionOk="0" h="27887" w="23356">
                  <a:moveTo>
                    <a:pt x="18391" y="22664"/>
                  </a:moveTo>
                  <a:lnTo>
                    <a:pt x="18391" y="5353"/>
                  </a:lnTo>
                  <a:cubicBezTo>
                    <a:pt x="18391" y="2590"/>
                    <a:pt x="20550" y="302"/>
                    <a:pt x="23313" y="43"/>
                  </a:cubicBezTo>
                  <a:cubicBezTo>
                    <a:pt x="23183" y="43"/>
                    <a:pt x="23011" y="0"/>
                    <a:pt x="22838" y="0"/>
                  </a:cubicBez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881" y="27888"/>
                  </a:lnTo>
                  <a:cubicBezTo>
                    <a:pt x="23054" y="27888"/>
                    <a:pt x="23183" y="27888"/>
                    <a:pt x="23356" y="27845"/>
                  </a:cubicBezTo>
                  <a:cubicBezTo>
                    <a:pt x="20550" y="27715"/>
                    <a:pt x="18391" y="25427"/>
                    <a:pt x="18391" y="22664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62"/>
            <p:cNvSpPr/>
            <p:nvPr/>
          </p:nvSpPr>
          <p:spPr>
            <a:xfrm>
              <a:off x="5930478" y="3049966"/>
              <a:ext cx="27889" cy="27887"/>
            </a:xfrm>
            <a:custGeom>
              <a:rect b="b" l="l" r="r" t="t"/>
              <a:pathLst>
                <a:path extrusionOk="0" h="27887" w="27889">
                  <a:moveTo>
                    <a:pt x="22536" y="0"/>
                  </a:move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536" y="27888"/>
                  </a:lnTo>
                  <a:cubicBezTo>
                    <a:pt x="25515" y="27888"/>
                    <a:pt x="27889" y="25470"/>
                    <a:pt x="27889" y="22535"/>
                  </a:cubicBezTo>
                  <a:lnTo>
                    <a:pt x="27889" y="5353"/>
                  </a:lnTo>
                  <a:cubicBezTo>
                    <a:pt x="27889" y="2418"/>
                    <a:pt x="25471" y="0"/>
                    <a:pt x="22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62"/>
            <p:cNvSpPr/>
            <p:nvPr/>
          </p:nvSpPr>
          <p:spPr>
            <a:xfrm>
              <a:off x="5930478" y="3049923"/>
              <a:ext cx="23312" cy="27887"/>
            </a:xfrm>
            <a:custGeom>
              <a:rect b="b" l="l" r="r" t="t"/>
              <a:pathLst>
                <a:path extrusionOk="0" h="27887" w="23312">
                  <a:moveTo>
                    <a:pt x="18391" y="22664"/>
                  </a:moveTo>
                  <a:lnTo>
                    <a:pt x="18391" y="5353"/>
                  </a:lnTo>
                  <a:cubicBezTo>
                    <a:pt x="18391" y="2590"/>
                    <a:pt x="20550" y="302"/>
                    <a:pt x="23313" y="43"/>
                  </a:cubicBezTo>
                  <a:cubicBezTo>
                    <a:pt x="23183" y="43"/>
                    <a:pt x="23011" y="0"/>
                    <a:pt x="22838" y="0"/>
                  </a:cubicBez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8" y="27888"/>
                    <a:pt x="5353" y="27888"/>
                  </a:cubicBezTo>
                  <a:lnTo>
                    <a:pt x="22838" y="27888"/>
                  </a:lnTo>
                  <a:cubicBezTo>
                    <a:pt x="23011" y="27888"/>
                    <a:pt x="23140" y="27888"/>
                    <a:pt x="23313" y="27845"/>
                  </a:cubicBezTo>
                  <a:cubicBezTo>
                    <a:pt x="20550" y="27715"/>
                    <a:pt x="18391" y="25427"/>
                    <a:pt x="18391" y="22664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62"/>
            <p:cNvSpPr/>
            <p:nvPr/>
          </p:nvSpPr>
          <p:spPr>
            <a:xfrm>
              <a:off x="5975636" y="2954906"/>
              <a:ext cx="27888" cy="27887"/>
            </a:xfrm>
            <a:custGeom>
              <a:rect b="b" l="l" r="r" t="t"/>
              <a:pathLst>
                <a:path extrusionOk="0" h="27887" w="27888">
                  <a:moveTo>
                    <a:pt x="22536" y="0"/>
                  </a:move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7" y="27888"/>
                    <a:pt x="5353" y="27888"/>
                  </a:cubicBezTo>
                  <a:lnTo>
                    <a:pt x="22536" y="27888"/>
                  </a:lnTo>
                  <a:cubicBezTo>
                    <a:pt x="25514" y="27888"/>
                    <a:pt x="27889" y="25470"/>
                    <a:pt x="27889" y="22535"/>
                  </a:cubicBezTo>
                  <a:lnTo>
                    <a:pt x="27889" y="5353"/>
                  </a:lnTo>
                  <a:cubicBezTo>
                    <a:pt x="27889" y="2418"/>
                    <a:pt x="25471" y="0"/>
                    <a:pt x="22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62"/>
            <p:cNvSpPr/>
            <p:nvPr/>
          </p:nvSpPr>
          <p:spPr>
            <a:xfrm>
              <a:off x="5975636" y="2954863"/>
              <a:ext cx="23355" cy="27887"/>
            </a:xfrm>
            <a:custGeom>
              <a:rect b="b" l="l" r="r" t="t"/>
              <a:pathLst>
                <a:path extrusionOk="0" h="27887" w="23355">
                  <a:moveTo>
                    <a:pt x="18391" y="22664"/>
                  </a:moveTo>
                  <a:lnTo>
                    <a:pt x="18391" y="5353"/>
                  </a:lnTo>
                  <a:cubicBezTo>
                    <a:pt x="18391" y="2590"/>
                    <a:pt x="20550" y="302"/>
                    <a:pt x="23313" y="43"/>
                  </a:cubicBezTo>
                  <a:cubicBezTo>
                    <a:pt x="23140" y="43"/>
                    <a:pt x="23011" y="0"/>
                    <a:pt x="22838" y="0"/>
                  </a:cubicBezTo>
                  <a:lnTo>
                    <a:pt x="5353" y="0"/>
                  </a:lnTo>
                  <a:cubicBezTo>
                    <a:pt x="2374" y="0"/>
                    <a:pt x="0" y="2417"/>
                    <a:pt x="0" y="5353"/>
                  </a:cubicBezTo>
                  <a:lnTo>
                    <a:pt x="0" y="22535"/>
                  </a:lnTo>
                  <a:cubicBezTo>
                    <a:pt x="0" y="25513"/>
                    <a:pt x="2417" y="27888"/>
                    <a:pt x="5353" y="27888"/>
                  </a:cubicBezTo>
                  <a:lnTo>
                    <a:pt x="22881" y="27888"/>
                  </a:lnTo>
                  <a:cubicBezTo>
                    <a:pt x="23054" y="27888"/>
                    <a:pt x="23183" y="27888"/>
                    <a:pt x="23356" y="27845"/>
                  </a:cubicBezTo>
                  <a:cubicBezTo>
                    <a:pt x="20550" y="27715"/>
                    <a:pt x="18391" y="25427"/>
                    <a:pt x="18391" y="22664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62"/>
            <p:cNvSpPr/>
            <p:nvPr/>
          </p:nvSpPr>
          <p:spPr>
            <a:xfrm>
              <a:off x="5975636" y="3002436"/>
              <a:ext cx="27888" cy="27887"/>
            </a:xfrm>
            <a:custGeom>
              <a:rect b="b" l="l" r="r" t="t"/>
              <a:pathLst>
                <a:path extrusionOk="0" h="27887" w="27888">
                  <a:moveTo>
                    <a:pt x="22536" y="0"/>
                  </a:move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7" y="27888"/>
                    <a:pt x="5353" y="27888"/>
                  </a:cubicBezTo>
                  <a:lnTo>
                    <a:pt x="22536" y="27888"/>
                  </a:lnTo>
                  <a:cubicBezTo>
                    <a:pt x="25514" y="27888"/>
                    <a:pt x="27889" y="25470"/>
                    <a:pt x="27889" y="22535"/>
                  </a:cubicBezTo>
                  <a:lnTo>
                    <a:pt x="27889" y="5353"/>
                  </a:lnTo>
                  <a:cubicBezTo>
                    <a:pt x="27889" y="2418"/>
                    <a:pt x="25471" y="0"/>
                    <a:pt x="22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62"/>
            <p:cNvSpPr/>
            <p:nvPr/>
          </p:nvSpPr>
          <p:spPr>
            <a:xfrm>
              <a:off x="5975636" y="3002393"/>
              <a:ext cx="23355" cy="27887"/>
            </a:xfrm>
            <a:custGeom>
              <a:rect b="b" l="l" r="r" t="t"/>
              <a:pathLst>
                <a:path extrusionOk="0" h="27887" w="23355">
                  <a:moveTo>
                    <a:pt x="18391" y="22664"/>
                  </a:moveTo>
                  <a:lnTo>
                    <a:pt x="18391" y="5353"/>
                  </a:lnTo>
                  <a:cubicBezTo>
                    <a:pt x="18391" y="2590"/>
                    <a:pt x="20550" y="302"/>
                    <a:pt x="23313" y="43"/>
                  </a:cubicBezTo>
                  <a:cubicBezTo>
                    <a:pt x="23140" y="43"/>
                    <a:pt x="23011" y="0"/>
                    <a:pt x="22838" y="0"/>
                  </a:cubicBez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7" y="27888"/>
                    <a:pt x="5353" y="27888"/>
                  </a:cubicBezTo>
                  <a:lnTo>
                    <a:pt x="22881" y="27888"/>
                  </a:lnTo>
                  <a:cubicBezTo>
                    <a:pt x="23054" y="27888"/>
                    <a:pt x="23183" y="27888"/>
                    <a:pt x="23356" y="27845"/>
                  </a:cubicBezTo>
                  <a:cubicBezTo>
                    <a:pt x="20550" y="27715"/>
                    <a:pt x="18391" y="25427"/>
                    <a:pt x="18391" y="22664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62"/>
            <p:cNvSpPr/>
            <p:nvPr/>
          </p:nvSpPr>
          <p:spPr>
            <a:xfrm>
              <a:off x="5975636" y="3049966"/>
              <a:ext cx="27888" cy="27887"/>
            </a:xfrm>
            <a:custGeom>
              <a:rect b="b" l="l" r="r" t="t"/>
              <a:pathLst>
                <a:path extrusionOk="0" h="27887" w="27888">
                  <a:moveTo>
                    <a:pt x="22536" y="0"/>
                  </a:move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7" y="27888"/>
                    <a:pt x="5353" y="27888"/>
                  </a:cubicBezTo>
                  <a:lnTo>
                    <a:pt x="22536" y="27888"/>
                  </a:lnTo>
                  <a:cubicBezTo>
                    <a:pt x="25514" y="27888"/>
                    <a:pt x="27889" y="25470"/>
                    <a:pt x="27889" y="22535"/>
                  </a:cubicBezTo>
                  <a:lnTo>
                    <a:pt x="27889" y="5353"/>
                  </a:lnTo>
                  <a:cubicBezTo>
                    <a:pt x="27889" y="2418"/>
                    <a:pt x="25471" y="0"/>
                    <a:pt x="22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62"/>
            <p:cNvSpPr/>
            <p:nvPr/>
          </p:nvSpPr>
          <p:spPr>
            <a:xfrm>
              <a:off x="5975636" y="3049923"/>
              <a:ext cx="23312" cy="27887"/>
            </a:xfrm>
            <a:custGeom>
              <a:rect b="b" l="l" r="r" t="t"/>
              <a:pathLst>
                <a:path extrusionOk="0" h="27887" w="23312">
                  <a:moveTo>
                    <a:pt x="18391" y="22664"/>
                  </a:moveTo>
                  <a:lnTo>
                    <a:pt x="18391" y="5353"/>
                  </a:lnTo>
                  <a:cubicBezTo>
                    <a:pt x="18391" y="2590"/>
                    <a:pt x="20550" y="302"/>
                    <a:pt x="23313" y="43"/>
                  </a:cubicBezTo>
                  <a:cubicBezTo>
                    <a:pt x="23140" y="43"/>
                    <a:pt x="23011" y="0"/>
                    <a:pt x="22838" y="0"/>
                  </a:cubicBezTo>
                  <a:lnTo>
                    <a:pt x="5353" y="0"/>
                  </a:lnTo>
                  <a:cubicBezTo>
                    <a:pt x="2374" y="0"/>
                    <a:pt x="0" y="2418"/>
                    <a:pt x="0" y="5353"/>
                  </a:cubicBezTo>
                  <a:lnTo>
                    <a:pt x="0" y="22535"/>
                  </a:lnTo>
                  <a:cubicBezTo>
                    <a:pt x="0" y="25514"/>
                    <a:pt x="2417" y="27888"/>
                    <a:pt x="5353" y="27888"/>
                  </a:cubicBezTo>
                  <a:lnTo>
                    <a:pt x="22838" y="27888"/>
                  </a:lnTo>
                  <a:cubicBezTo>
                    <a:pt x="23011" y="27888"/>
                    <a:pt x="23140" y="27888"/>
                    <a:pt x="23313" y="27845"/>
                  </a:cubicBezTo>
                  <a:cubicBezTo>
                    <a:pt x="20550" y="27715"/>
                    <a:pt x="18391" y="25427"/>
                    <a:pt x="18391" y="22664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7" name="Google Shape;1847;p62"/>
          <p:cNvGrpSpPr/>
          <p:nvPr/>
        </p:nvGrpSpPr>
        <p:grpSpPr>
          <a:xfrm>
            <a:off x="4782932" y="3339591"/>
            <a:ext cx="360142" cy="357254"/>
            <a:chOff x="6419745" y="3807040"/>
            <a:chExt cx="303584" cy="301175"/>
          </a:xfrm>
        </p:grpSpPr>
        <p:sp>
          <p:nvSpPr>
            <p:cNvPr id="1848" name="Google Shape;1848;p62"/>
            <p:cNvSpPr/>
            <p:nvPr/>
          </p:nvSpPr>
          <p:spPr>
            <a:xfrm>
              <a:off x="6685900" y="3864671"/>
              <a:ext cx="8936" cy="62081"/>
            </a:xfrm>
            <a:custGeom>
              <a:rect b="b" l="l" r="r" t="t"/>
              <a:pathLst>
                <a:path extrusionOk="0" h="62081" w="8936">
                  <a:moveTo>
                    <a:pt x="0" y="57417"/>
                  </a:moveTo>
                  <a:lnTo>
                    <a:pt x="0" y="4663"/>
                  </a:lnTo>
                  <a:cubicBezTo>
                    <a:pt x="0" y="2202"/>
                    <a:pt x="1899" y="44"/>
                    <a:pt x="4360" y="1"/>
                  </a:cubicBezTo>
                  <a:cubicBezTo>
                    <a:pt x="6864" y="-43"/>
                    <a:pt x="8936" y="1943"/>
                    <a:pt x="8936" y="4447"/>
                  </a:cubicBezTo>
                  <a:lnTo>
                    <a:pt x="8936" y="57633"/>
                  </a:lnTo>
                  <a:cubicBezTo>
                    <a:pt x="8936" y="60137"/>
                    <a:pt x="6864" y="62166"/>
                    <a:pt x="4360" y="62079"/>
                  </a:cubicBezTo>
                  <a:cubicBezTo>
                    <a:pt x="1899" y="62036"/>
                    <a:pt x="0" y="59878"/>
                    <a:pt x="0" y="574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62"/>
            <p:cNvSpPr/>
            <p:nvPr/>
          </p:nvSpPr>
          <p:spPr>
            <a:xfrm>
              <a:off x="6419745" y="3839600"/>
              <a:ext cx="230796" cy="268615"/>
            </a:xfrm>
            <a:custGeom>
              <a:rect b="b" l="l" r="r" t="t"/>
              <a:pathLst>
                <a:path extrusionOk="0" h="268615" w="230796">
                  <a:moveTo>
                    <a:pt x="125112" y="11992"/>
                  </a:moveTo>
                  <a:cubicBezTo>
                    <a:pt x="119240" y="15877"/>
                    <a:pt x="111556" y="15877"/>
                    <a:pt x="105685" y="11992"/>
                  </a:cubicBezTo>
                  <a:cubicBezTo>
                    <a:pt x="56857" y="-20515"/>
                    <a:pt x="0" y="16827"/>
                    <a:pt x="0" y="78819"/>
                  </a:cubicBezTo>
                  <a:cubicBezTo>
                    <a:pt x="0" y="145128"/>
                    <a:pt x="47057" y="181478"/>
                    <a:pt x="47057" y="218259"/>
                  </a:cubicBezTo>
                  <a:cubicBezTo>
                    <a:pt x="47057" y="229310"/>
                    <a:pt x="49648" y="242563"/>
                    <a:pt x="53274" y="255687"/>
                  </a:cubicBezTo>
                  <a:cubicBezTo>
                    <a:pt x="58368" y="274035"/>
                    <a:pt x="84919" y="272351"/>
                    <a:pt x="87682" y="253529"/>
                  </a:cubicBezTo>
                  <a:cubicBezTo>
                    <a:pt x="89452" y="241355"/>
                    <a:pt x="90704" y="229569"/>
                    <a:pt x="90704" y="220417"/>
                  </a:cubicBezTo>
                  <a:cubicBezTo>
                    <a:pt x="90704" y="207725"/>
                    <a:pt x="94719" y="199134"/>
                    <a:pt x="99554" y="193436"/>
                  </a:cubicBezTo>
                  <a:cubicBezTo>
                    <a:pt x="107843" y="183593"/>
                    <a:pt x="122953" y="183593"/>
                    <a:pt x="131243" y="193436"/>
                  </a:cubicBezTo>
                  <a:cubicBezTo>
                    <a:pt x="136077" y="199134"/>
                    <a:pt x="140093" y="207725"/>
                    <a:pt x="140093" y="220417"/>
                  </a:cubicBezTo>
                  <a:cubicBezTo>
                    <a:pt x="140093" y="229526"/>
                    <a:pt x="141345" y="241355"/>
                    <a:pt x="143115" y="253529"/>
                  </a:cubicBezTo>
                  <a:cubicBezTo>
                    <a:pt x="145878" y="272394"/>
                    <a:pt x="172428" y="274078"/>
                    <a:pt x="177523" y="255687"/>
                  </a:cubicBezTo>
                  <a:cubicBezTo>
                    <a:pt x="181149" y="242606"/>
                    <a:pt x="183739" y="229354"/>
                    <a:pt x="183739" y="218259"/>
                  </a:cubicBezTo>
                  <a:cubicBezTo>
                    <a:pt x="183739" y="181478"/>
                    <a:pt x="230797" y="145128"/>
                    <a:pt x="230797" y="78819"/>
                  </a:cubicBezTo>
                  <a:cubicBezTo>
                    <a:pt x="230754" y="16827"/>
                    <a:pt x="173896" y="-20515"/>
                    <a:pt x="125112" y="119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0" name="Google Shape;1850;p62"/>
            <p:cNvGrpSpPr/>
            <p:nvPr/>
          </p:nvGrpSpPr>
          <p:grpSpPr>
            <a:xfrm>
              <a:off x="6419745" y="3839620"/>
              <a:ext cx="289986" cy="268568"/>
              <a:chOff x="6419745" y="3839620"/>
              <a:chExt cx="289986" cy="268568"/>
            </a:xfrm>
          </p:grpSpPr>
          <p:sp>
            <p:nvSpPr>
              <p:cNvPr id="1851" name="Google Shape;1851;p62"/>
              <p:cNvSpPr/>
              <p:nvPr/>
            </p:nvSpPr>
            <p:spPr>
              <a:xfrm>
                <a:off x="6419745" y="3839620"/>
                <a:ext cx="79436" cy="268568"/>
              </a:xfrm>
              <a:custGeom>
                <a:rect b="b" l="l" r="r" t="t"/>
                <a:pathLst>
                  <a:path extrusionOk="0" h="268568" w="79436">
                    <a:moveTo>
                      <a:pt x="71751" y="255666"/>
                    </a:moveTo>
                    <a:cubicBezTo>
                      <a:pt x="68125" y="242586"/>
                      <a:pt x="65535" y="229333"/>
                      <a:pt x="65535" y="218238"/>
                    </a:cubicBezTo>
                    <a:cubicBezTo>
                      <a:pt x="65535" y="181457"/>
                      <a:pt x="18477" y="145108"/>
                      <a:pt x="18477" y="78799"/>
                    </a:cubicBezTo>
                    <a:cubicBezTo>
                      <a:pt x="18477" y="36492"/>
                      <a:pt x="44985" y="5668"/>
                      <a:pt x="77321" y="704"/>
                    </a:cubicBezTo>
                    <a:cubicBezTo>
                      <a:pt x="37257" y="-5383"/>
                      <a:pt x="0" y="28635"/>
                      <a:pt x="0" y="78799"/>
                    </a:cubicBezTo>
                    <a:cubicBezTo>
                      <a:pt x="0" y="145108"/>
                      <a:pt x="47057" y="181457"/>
                      <a:pt x="47057" y="218238"/>
                    </a:cubicBezTo>
                    <a:cubicBezTo>
                      <a:pt x="47057" y="229289"/>
                      <a:pt x="49648" y="242543"/>
                      <a:pt x="53274" y="255666"/>
                    </a:cubicBezTo>
                    <a:cubicBezTo>
                      <a:pt x="56771" y="268272"/>
                      <a:pt x="70370" y="271424"/>
                      <a:pt x="79436" y="266070"/>
                    </a:cubicBezTo>
                    <a:cubicBezTo>
                      <a:pt x="75939" y="263955"/>
                      <a:pt x="73090" y="260501"/>
                      <a:pt x="71751" y="255666"/>
                    </a:cubicBezTo>
                    <a:close/>
                  </a:path>
                </a:pathLst>
              </a:custGeom>
              <a:solidFill>
                <a:srgbClr val="062036">
                  <a:alpha val="57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62"/>
              <p:cNvSpPr/>
              <p:nvPr/>
            </p:nvSpPr>
            <p:spPr>
              <a:xfrm>
                <a:off x="6544382" y="4025618"/>
                <a:ext cx="45158" cy="82530"/>
              </a:xfrm>
              <a:custGeom>
                <a:rect b="b" l="l" r="r" t="t"/>
                <a:pathLst>
                  <a:path extrusionOk="0" h="82530" w="45158">
                    <a:moveTo>
                      <a:pt x="36955" y="67467"/>
                    </a:moveTo>
                    <a:cubicBezTo>
                      <a:pt x="35185" y="55293"/>
                      <a:pt x="33933" y="43508"/>
                      <a:pt x="33933" y="34356"/>
                    </a:cubicBezTo>
                    <a:cubicBezTo>
                      <a:pt x="33933" y="21664"/>
                      <a:pt x="29918" y="13073"/>
                      <a:pt x="25083" y="7374"/>
                    </a:cubicBezTo>
                    <a:cubicBezTo>
                      <a:pt x="18694" y="-223"/>
                      <a:pt x="8246" y="-1950"/>
                      <a:pt x="0" y="2194"/>
                    </a:cubicBezTo>
                    <a:cubicBezTo>
                      <a:pt x="2461" y="3403"/>
                      <a:pt x="4706" y="5130"/>
                      <a:pt x="6606" y="7374"/>
                    </a:cubicBezTo>
                    <a:cubicBezTo>
                      <a:pt x="11441" y="13073"/>
                      <a:pt x="15456" y="21664"/>
                      <a:pt x="15456" y="34356"/>
                    </a:cubicBezTo>
                    <a:cubicBezTo>
                      <a:pt x="15456" y="43465"/>
                      <a:pt x="16708" y="55293"/>
                      <a:pt x="18478" y="67467"/>
                    </a:cubicBezTo>
                    <a:cubicBezTo>
                      <a:pt x="20507" y="81325"/>
                      <a:pt x="35401" y="85901"/>
                      <a:pt x="45158" y="80030"/>
                    </a:cubicBezTo>
                    <a:cubicBezTo>
                      <a:pt x="41013" y="77612"/>
                      <a:pt x="37819" y="73382"/>
                      <a:pt x="36955" y="67467"/>
                    </a:cubicBezTo>
                    <a:close/>
                  </a:path>
                </a:pathLst>
              </a:custGeom>
              <a:solidFill>
                <a:srgbClr val="062036">
                  <a:alpha val="57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62"/>
              <p:cNvSpPr/>
              <p:nvPr/>
            </p:nvSpPr>
            <p:spPr>
              <a:xfrm>
                <a:off x="6670488" y="3938925"/>
                <a:ext cx="39243" cy="169140"/>
              </a:xfrm>
              <a:custGeom>
                <a:rect b="b" l="l" r="r" t="t"/>
                <a:pathLst>
                  <a:path extrusionOk="0" h="169140" w="39243">
                    <a:moveTo>
                      <a:pt x="32379" y="2202"/>
                    </a:moveTo>
                    <a:lnTo>
                      <a:pt x="6821" y="2202"/>
                    </a:lnTo>
                    <a:cubicBezTo>
                      <a:pt x="4274" y="2202"/>
                      <a:pt x="1943" y="1382"/>
                      <a:pt x="0" y="0"/>
                    </a:cubicBezTo>
                    <a:lnTo>
                      <a:pt x="0" y="150361"/>
                    </a:lnTo>
                    <a:cubicBezTo>
                      <a:pt x="0" y="160722"/>
                      <a:pt x="8375" y="169140"/>
                      <a:pt x="18736" y="169140"/>
                    </a:cubicBezTo>
                    <a:lnTo>
                      <a:pt x="20507" y="169140"/>
                    </a:lnTo>
                    <a:cubicBezTo>
                      <a:pt x="30868" y="169140"/>
                      <a:pt x="39243" y="160722"/>
                      <a:pt x="39243" y="150361"/>
                    </a:cubicBezTo>
                    <a:lnTo>
                      <a:pt x="39243" y="0"/>
                    </a:lnTo>
                    <a:cubicBezTo>
                      <a:pt x="37257" y="1382"/>
                      <a:pt x="34883" y="2202"/>
                      <a:pt x="32379" y="22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4" name="Google Shape;1854;p62"/>
            <p:cNvSpPr/>
            <p:nvPr/>
          </p:nvSpPr>
          <p:spPr>
            <a:xfrm>
              <a:off x="6670444" y="3938925"/>
              <a:ext cx="28666" cy="169140"/>
            </a:xfrm>
            <a:custGeom>
              <a:rect b="b" l="l" r="r" t="t"/>
              <a:pathLst>
                <a:path extrusionOk="0" h="169140" w="28666">
                  <a:moveTo>
                    <a:pt x="18434" y="150361"/>
                  </a:moveTo>
                  <a:lnTo>
                    <a:pt x="18434" y="2202"/>
                  </a:lnTo>
                  <a:lnTo>
                    <a:pt x="6778" y="2202"/>
                  </a:lnTo>
                  <a:cubicBezTo>
                    <a:pt x="4274" y="2202"/>
                    <a:pt x="1900" y="1382"/>
                    <a:pt x="0" y="0"/>
                  </a:cubicBezTo>
                  <a:lnTo>
                    <a:pt x="0" y="150361"/>
                  </a:lnTo>
                  <a:cubicBezTo>
                    <a:pt x="0" y="160722"/>
                    <a:pt x="8333" y="169140"/>
                    <a:pt x="18607" y="169140"/>
                  </a:cubicBezTo>
                  <a:lnTo>
                    <a:pt x="20334" y="169140"/>
                  </a:lnTo>
                  <a:cubicBezTo>
                    <a:pt x="23313" y="169140"/>
                    <a:pt x="26162" y="168406"/>
                    <a:pt x="28666" y="167155"/>
                  </a:cubicBezTo>
                  <a:cubicBezTo>
                    <a:pt x="22622" y="164046"/>
                    <a:pt x="18434" y="157700"/>
                    <a:pt x="18434" y="15036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62"/>
            <p:cNvSpPr/>
            <p:nvPr/>
          </p:nvSpPr>
          <p:spPr>
            <a:xfrm>
              <a:off x="6657018" y="3807040"/>
              <a:ext cx="66311" cy="66309"/>
            </a:xfrm>
            <a:custGeom>
              <a:rect b="b" l="l" r="r" t="t"/>
              <a:pathLst>
                <a:path extrusionOk="0" h="66309" w="66311">
                  <a:moveTo>
                    <a:pt x="66312" y="33155"/>
                  </a:moveTo>
                  <a:cubicBezTo>
                    <a:pt x="66312" y="51459"/>
                    <a:pt x="51461" y="66309"/>
                    <a:pt x="33156" y="66309"/>
                  </a:cubicBezTo>
                  <a:cubicBezTo>
                    <a:pt x="14851" y="66309"/>
                    <a:pt x="0" y="51459"/>
                    <a:pt x="0" y="33155"/>
                  </a:cubicBezTo>
                  <a:cubicBezTo>
                    <a:pt x="0" y="14850"/>
                    <a:pt x="14851" y="0"/>
                    <a:pt x="33156" y="0"/>
                  </a:cubicBezTo>
                  <a:cubicBezTo>
                    <a:pt x="51461" y="0"/>
                    <a:pt x="66312" y="14850"/>
                    <a:pt x="66312" y="33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62"/>
            <p:cNvSpPr/>
            <p:nvPr/>
          </p:nvSpPr>
          <p:spPr>
            <a:xfrm>
              <a:off x="6656975" y="3807040"/>
              <a:ext cx="42394" cy="66309"/>
            </a:xfrm>
            <a:custGeom>
              <a:rect b="b" l="l" r="r" t="t"/>
              <a:pathLst>
                <a:path extrusionOk="0" h="66309" w="42394">
                  <a:moveTo>
                    <a:pt x="18477" y="33155"/>
                  </a:moveTo>
                  <a:cubicBezTo>
                    <a:pt x="18477" y="18045"/>
                    <a:pt x="28579" y="5310"/>
                    <a:pt x="42394" y="1295"/>
                  </a:cubicBezTo>
                  <a:cubicBezTo>
                    <a:pt x="39459" y="432"/>
                    <a:pt x="36350" y="0"/>
                    <a:pt x="33156" y="0"/>
                  </a:cubicBezTo>
                  <a:cubicBezTo>
                    <a:pt x="14851" y="0"/>
                    <a:pt x="0" y="14850"/>
                    <a:pt x="0" y="33155"/>
                  </a:cubicBezTo>
                  <a:cubicBezTo>
                    <a:pt x="0" y="51459"/>
                    <a:pt x="14851" y="66309"/>
                    <a:pt x="33156" y="66309"/>
                  </a:cubicBezTo>
                  <a:cubicBezTo>
                    <a:pt x="36350" y="66309"/>
                    <a:pt x="39459" y="65834"/>
                    <a:pt x="42394" y="65014"/>
                  </a:cubicBezTo>
                  <a:cubicBezTo>
                    <a:pt x="28623" y="60999"/>
                    <a:pt x="18477" y="48264"/>
                    <a:pt x="18477" y="33155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62"/>
            <p:cNvSpPr/>
            <p:nvPr/>
          </p:nvSpPr>
          <p:spPr>
            <a:xfrm>
              <a:off x="6673423" y="3823445"/>
              <a:ext cx="33501" cy="33499"/>
            </a:xfrm>
            <a:custGeom>
              <a:rect b="b" l="l" r="r" t="t"/>
              <a:pathLst>
                <a:path extrusionOk="0" h="33499" w="33501">
                  <a:moveTo>
                    <a:pt x="33501" y="16750"/>
                  </a:moveTo>
                  <a:cubicBezTo>
                    <a:pt x="33501" y="25988"/>
                    <a:pt x="25990" y="33500"/>
                    <a:pt x="16751" y="33500"/>
                  </a:cubicBezTo>
                  <a:cubicBezTo>
                    <a:pt x="7512" y="33500"/>
                    <a:pt x="0" y="25988"/>
                    <a:pt x="0" y="16750"/>
                  </a:cubicBezTo>
                  <a:cubicBezTo>
                    <a:pt x="0" y="7511"/>
                    <a:pt x="7512" y="0"/>
                    <a:pt x="16751" y="0"/>
                  </a:cubicBezTo>
                  <a:cubicBezTo>
                    <a:pt x="25990" y="0"/>
                    <a:pt x="33501" y="7511"/>
                    <a:pt x="33501" y="167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62"/>
            <p:cNvSpPr/>
            <p:nvPr/>
          </p:nvSpPr>
          <p:spPr>
            <a:xfrm>
              <a:off x="6673380" y="3823445"/>
              <a:ext cx="25989" cy="33499"/>
            </a:xfrm>
            <a:custGeom>
              <a:rect b="b" l="l" r="r" t="t"/>
              <a:pathLst>
                <a:path extrusionOk="0" h="33499" w="25989">
                  <a:moveTo>
                    <a:pt x="18477" y="16750"/>
                  </a:moveTo>
                  <a:cubicBezTo>
                    <a:pt x="18477" y="10922"/>
                    <a:pt x="21456" y="5785"/>
                    <a:pt x="25989" y="2763"/>
                  </a:cubicBezTo>
                  <a:cubicBezTo>
                    <a:pt x="23356" y="993"/>
                    <a:pt x="20161" y="0"/>
                    <a:pt x="16751" y="0"/>
                  </a:cubicBezTo>
                  <a:cubicBezTo>
                    <a:pt x="7512" y="0"/>
                    <a:pt x="0" y="7511"/>
                    <a:pt x="0" y="16750"/>
                  </a:cubicBezTo>
                  <a:cubicBezTo>
                    <a:pt x="0" y="25988"/>
                    <a:pt x="7512" y="33500"/>
                    <a:pt x="16751" y="33500"/>
                  </a:cubicBezTo>
                  <a:cubicBezTo>
                    <a:pt x="20161" y="33500"/>
                    <a:pt x="23356" y="32464"/>
                    <a:pt x="25989" y="30737"/>
                  </a:cubicBezTo>
                  <a:cubicBezTo>
                    <a:pt x="21500" y="27758"/>
                    <a:pt x="18477" y="22621"/>
                    <a:pt x="18477" y="16750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62"/>
            <p:cNvSpPr/>
            <p:nvPr/>
          </p:nvSpPr>
          <p:spPr>
            <a:xfrm>
              <a:off x="6670488" y="3939529"/>
              <a:ext cx="39199" cy="24175"/>
            </a:xfrm>
            <a:custGeom>
              <a:rect b="b" l="l" r="r" t="t"/>
              <a:pathLst>
                <a:path extrusionOk="0" h="24175" w="39199">
                  <a:moveTo>
                    <a:pt x="32379" y="2202"/>
                  </a:moveTo>
                  <a:lnTo>
                    <a:pt x="6821" y="2202"/>
                  </a:lnTo>
                  <a:cubicBezTo>
                    <a:pt x="4274" y="2202"/>
                    <a:pt x="1943" y="1382"/>
                    <a:pt x="0" y="0"/>
                  </a:cubicBezTo>
                  <a:lnTo>
                    <a:pt x="0" y="24175"/>
                  </a:lnTo>
                  <a:lnTo>
                    <a:pt x="39200" y="24175"/>
                  </a:lnTo>
                  <a:lnTo>
                    <a:pt x="39200" y="0"/>
                  </a:lnTo>
                  <a:cubicBezTo>
                    <a:pt x="37257" y="1382"/>
                    <a:pt x="34883" y="2202"/>
                    <a:pt x="32379" y="2202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62"/>
            <p:cNvSpPr/>
            <p:nvPr/>
          </p:nvSpPr>
          <p:spPr>
            <a:xfrm>
              <a:off x="6670444" y="3939529"/>
              <a:ext cx="18434" cy="24175"/>
            </a:xfrm>
            <a:custGeom>
              <a:rect b="b" l="l" r="r" t="t"/>
              <a:pathLst>
                <a:path extrusionOk="0" h="24175" w="18434">
                  <a:moveTo>
                    <a:pt x="6778" y="2202"/>
                  </a:moveTo>
                  <a:cubicBezTo>
                    <a:pt x="4274" y="2202"/>
                    <a:pt x="1900" y="1382"/>
                    <a:pt x="0" y="0"/>
                  </a:cubicBezTo>
                  <a:lnTo>
                    <a:pt x="0" y="24175"/>
                  </a:lnTo>
                  <a:lnTo>
                    <a:pt x="18434" y="24175"/>
                  </a:lnTo>
                  <a:lnTo>
                    <a:pt x="18434" y="2202"/>
                  </a:lnTo>
                  <a:lnTo>
                    <a:pt x="6778" y="2202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62"/>
            <p:cNvSpPr/>
            <p:nvPr/>
          </p:nvSpPr>
          <p:spPr>
            <a:xfrm>
              <a:off x="6665988" y="3919153"/>
              <a:ext cx="48318" cy="23181"/>
            </a:xfrm>
            <a:custGeom>
              <a:rect b="b" l="l" r="r" t="t"/>
              <a:pathLst>
                <a:path extrusionOk="0" h="23181" w="48318">
                  <a:moveTo>
                    <a:pt x="36749" y="0"/>
                  </a:moveTo>
                  <a:lnTo>
                    <a:pt x="11881" y="0"/>
                  </a:lnTo>
                  <a:cubicBezTo>
                    <a:pt x="5837" y="0"/>
                    <a:pt x="614" y="4489"/>
                    <a:pt x="52" y="10490"/>
                  </a:cubicBezTo>
                  <a:cubicBezTo>
                    <a:pt x="-595" y="17354"/>
                    <a:pt x="4844" y="23182"/>
                    <a:pt x="11579" y="23182"/>
                  </a:cubicBezTo>
                  <a:lnTo>
                    <a:pt x="36749" y="23182"/>
                  </a:lnTo>
                  <a:cubicBezTo>
                    <a:pt x="43138" y="23182"/>
                    <a:pt x="48319" y="17959"/>
                    <a:pt x="48319" y="11613"/>
                  </a:cubicBezTo>
                  <a:cubicBezTo>
                    <a:pt x="48319" y="5223"/>
                    <a:pt x="43138" y="0"/>
                    <a:pt x="36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62"/>
            <p:cNvSpPr/>
            <p:nvPr/>
          </p:nvSpPr>
          <p:spPr>
            <a:xfrm>
              <a:off x="6665697" y="3923168"/>
              <a:ext cx="48974" cy="19167"/>
            </a:xfrm>
            <a:custGeom>
              <a:rect b="b" l="l" r="r" t="t"/>
              <a:pathLst>
                <a:path extrusionOk="0" h="19167" w="48974">
                  <a:moveTo>
                    <a:pt x="37212" y="4317"/>
                  </a:moveTo>
                  <a:lnTo>
                    <a:pt x="11741" y="4317"/>
                  </a:lnTo>
                  <a:cubicBezTo>
                    <a:pt x="8115" y="4317"/>
                    <a:pt x="4834" y="2633"/>
                    <a:pt x="2675" y="0"/>
                  </a:cubicBezTo>
                  <a:cubicBezTo>
                    <a:pt x="603" y="2504"/>
                    <a:pt x="-434" y="5914"/>
                    <a:pt x="171" y="9540"/>
                  </a:cubicBezTo>
                  <a:cubicBezTo>
                    <a:pt x="1164" y="15153"/>
                    <a:pt x="6215" y="19167"/>
                    <a:pt x="11957" y="19167"/>
                  </a:cubicBezTo>
                  <a:lnTo>
                    <a:pt x="36997" y="19167"/>
                  </a:lnTo>
                  <a:cubicBezTo>
                    <a:pt x="42695" y="19167"/>
                    <a:pt x="47790" y="15153"/>
                    <a:pt x="48782" y="9540"/>
                  </a:cubicBezTo>
                  <a:cubicBezTo>
                    <a:pt x="49430" y="5914"/>
                    <a:pt x="48394" y="2504"/>
                    <a:pt x="46322" y="0"/>
                  </a:cubicBezTo>
                  <a:cubicBezTo>
                    <a:pt x="44120" y="2633"/>
                    <a:pt x="40839" y="4317"/>
                    <a:pt x="37212" y="4317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3" name="Google Shape;1863;p62"/>
          <p:cNvGrpSpPr/>
          <p:nvPr/>
        </p:nvGrpSpPr>
        <p:grpSpPr>
          <a:xfrm>
            <a:off x="4017125" y="3337760"/>
            <a:ext cx="327711" cy="360821"/>
            <a:chOff x="5774206" y="3805497"/>
            <a:chExt cx="276246" cy="304182"/>
          </a:xfrm>
        </p:grpSpPr>
        <p:sp>
          <p:nvSpPr>
            <p:cNvPr id="1864" name="Google Shape;1864;p62"/>
            <p:cNvSpPr/>
            <p:nvPr/>
          </p:nvSpPr>
          <p:spPr>
            <a:xfrm>
              <a:off x="5774336" y="3805497"/>
              <a:ext cx="276116" cy="304154"/>
            </a:xfrm>
            <a:custGeom>
              <a:rect b="b" l="l" r="r" t="t"/>
              <a:pathLst>
                <a:path extrusionOk="0" h="304154" w="276116">
                  <a:moveTo>
                    <a:pt x="276117" y="59650"/>
                  </a:moveTo>
                  <a:lnTo>
                    <a:pt x="220511" y="4047"/>
                  </a:lnTo>
                  <a:cubicBezTo>
                    <a:pt x="215115" y="-1349"/>
                    <a:pt x="206308" y="-1349"/>
                    <a:pt x="200911" y="4047"/>
                  </a:cubicBezTo>
                  <a:lnTo>
                    <a:pt x="4047" y="200903"/>
                  </a:lnTo>
                  <a:cubicBezTo>
                    <a:pt x="-1349" y="206299"/>
                    <a:pt x="-1349" y="215106"/>
                    <a:pt x="4047" y="220502"/>
                  </a:cubicBezTo>
                  <a:lnTo>
                    <a:pt x="83657" y="300108"/>
                  </a:lnTo>
                  <a:cubicBezTo>
                    <a:pt x="89053" y="305504"/>
                    <a:pt x="97860" y="305504"/>
                    <a:pt x="103257" y="300108"/>
                  </a:cubicBezTo>
                  <a:lnTo>
                    <a:pt x="276074" y="127298"/>
                  </a:lnTo>
                  <a:lnTo>
                    <a:pt x="276074" y="596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62"/>
            <p:cNvSpPr/>
            <p:nvPr/>
          </p:nvSpPr>
          <p:spPr>
            <a:xfrm>
              <a:off x="5774206" y="3805556"/>
              <a:ext cx="219820" cy="304123"/>
            </a:xfrm>
            <a:custGeom>
              <a:rect b="b" l="l" r="r" t="t"/>
              <a:pathLst>
                <a:path extrusionOk="0" h="304123" w="219820">
                  <a:moveTo>
                    <a:pt x="101918" y="300092"/>
                  </a:moveTo>
                  <a:lnTo>
                    <a:pt x="22266" y="220486"/>
                  </a:lnTo>
                  <a:cubicBezTo>
                    <a:pt x="16870" y="215090"/>
                    <a:pt x="16870" y="206283"/>
                    <a:pt x="22266" y="200887"/>
                  </a:cubicBezTo>
                  <a:lnTo>
                    <a:pt x="219130" y="4031"/>
                  </a:lnTo>
                  <a:cubicBezTo>
                    <a:pt x="219346" y="3815"/>
                    <a:pt x="219562" y="3643"/>
                    <a:pt x="219820" y="3427"/>
                  </a:cubicBezTo>
                  <a:cubicBezTo>
                    <a:pt x="214381" y="-1322"/>
                    <a:pt x="206049" y="-1149"/>
                    <a:pt x="200911" y="4031"/>
                  </a:cubicBezTo>
                  <a:lnTo>
                    <a:pt x="4047" y="200887"/>
                  </a:lnTo>
                  <a:cubicBezTo>
                    <a:pt x="-1349" y="206283"/>
                    <a:pt x="-1349" y="215090"/>
                    <a:pt x="4047" y="220486"/>
                  </a:cubicBezTo>
                  <a:lnTo>
                    <a:pt x="83656" y="300092"/>
                  </a:lnTo>
                  <a:cubicBezTo>
                    <a:pt x="88837" y="305272"/>
                    <a:pt x="97169" y="305445"/>
                    <a:pt x="102609" y="300696"/>
                  </a:cubicBezTo>
                  <a:cubicBezTo>
                    <a:pt x="102350" y="300480"/>
                    <a:pt x="102134" y="300308"/>
                    <a:pt x="101918" y="300092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62"/>
            <p:cNvSpPr/>
            <p:nvPr/>
          </p:nvSpPr>
          <p:spPr>
            <a:xfrm>
              <a:off x="6022358" y="3865147"/>
              <a:ext cx="28094" cy="67690"/>
            </a:xfrm>
            <a:custGeom>
              <a:rect b="b" l="l" r="r" t="t"/>
              <a:pathLst>
                <a:path extrusionOk="0" h="67690" w="28094">
                  <a:moveTo>
                    <a:pt x="4047" y="43645"/>
                  </a:moveTo>
                  <a:lnTo>
                    <a:pt x="28094" y="67691"/>
                  </a:lnTo>
                  <a:lnTo>
                    <a:pt x="28094" y="0"/>
                  </a:lnTo>
                  <a:lnTo>
                    <a:pt x="4047" y="24046"/>
                  </a:lnTo>
                  <a:cubicBezTo>
                    <a:pt x="-1349" y="29442"/>
                    <a:pt x="-1349" y="38249"/>
                    <a:pt x="4047" y="43645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62"/>
            <p:cNvSpPr/>
            <p:nvPr/>
          </p:nvSpPr>
          <p:spPr>
            <a:xfrm>
              <a:off x="6022358" y="3865147"/>
              <a:ext cx="28094" cy="67690"/>
            </a:xfrm>
            <a:custGeom>
              <a:rect b="b" l="l" r="r" t="t"/>
              <a:pathLst>
                <a:path extrusionOk="0" h="67690" w="28094">
                  <a:moveTo>
                    <a:pt x="22309" y="24046"/>
                  </a:moveTo>
                  <a:lnTo>
                    <a:pt x="28094" y="18261"/>
                  </a:lnTo>
                  <a:lnTo>
                    <a:pt x="28094" y="0"/>
                  </a:lnTo>
                  <a:lnTo>
                    <a:pt x="4047" y="24046"/>
                  </a:lnTo>
                  <a:cubicBezTo>
                    <a:pt x="-1349" y="29442"/>
                    <a:pt x="-1349" y="38249"/>
                    <a:pt x="4047" y="43645"/>
                  </a:cubicBezTo>
                  <a:lnTo>
                    <a:pt x="28094" y="67691"/>
                  </a:lnTo>
                  <a:lnTo>
                    <a:pt x="28094" y="49430"/>
                  </a:lnTo>
                  <a:lnTo>
                    <a:pt x="22309" y="43645"/>
                  </a:lnTo>
                  <a:cubicBezTo>
                    <a:pt x="16913" y="38249"/>
                    <a:pt x="16913" y="29442"/>
                    <a:pt x="22309" y="24046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62"/>
            <p:cNvSpPr/>
            <p:nvPr/>
          </p:nvSpPr>
          <p:spPr>
            <a:xfrm>
              <a:off x="5849628" y="3881001"/>
              <a:ext cx="153281" cy="153275"/>
            </a:xfrm>
            <a:custGeom>
              <a:rect b="b" l="l" r="r" t="t"/>
              <a:pathLst>
                <a:path extrusionOk="0" h="153275" w="153281">
                  <a:moveTo>
                    <a:pt x="151048" y="57664"/>
                  </a:moveTo>
                  <a:lnTo>
                    <a:pt x="95615" y="2234"/>
                  </a:lnTo>
                  <a:cubicBezTo>
                    <a:pt x="92636" y="-745"/>
                    <a:pt x="87801" y="-745"/>
                    <a:pt x="84779" y="2234"/>
                  </a:cubicBezTo>
                  <a:lnTo>
                    <a:pt x="2234" y="84775"/>
                  </a:lnTo>
                  <a:cubicBezTo>
                    <a:pt x="-745" y="87754"/>
                    <a:pt x="-745" y="92589"/>
                    <a:pt x="2234" y="95611"/>
                  </a:cubicBezTo>
                  <a:lnTo>
                    <a:pt x="57667" y="151042"/>
                  </a:lnTo>
                  <a:cubicBezTo>
                    <a:pt x="60646" y="154020"/>
                    <a:pt x="65481" y="154020"/>
                    <a:pt x="68503" y="151042"/>
                  </a:cubicBezTo>
                  <a:lnTo>
                    <a:pt x="151048" y="68500"/>
                  </a:lnTo>
                  <a:cubicBezTo>
                    <a:pt x="154027" y="65478"/>
                    <a:pt x="154027" y="60643"/>
                    <a:pt x="151048" y="576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62"/>
            <p:cNvSpPr/>
            <p:nvPr/>
          </p:nvSpPr>
          <p:spPr>
            <a:xfrm>
              <a:off x="5849628" y="3880958"/>
              <a:ext cx="99327" cy="153275"/>
            </a:xfrm>
            <a:custGeom>
              <a:rect b="b" l="l" r="r" t="t"/>
              <a:pathLst>
                <a:path extrusionOk="0" h="153275" w="99327">
                  <a:moveTo>
                    <a:pt x="20496" y="95611"/>
                  </a:moveTo>
                  <a:cubicBezTo>
                    <a:pt x="17517" y="92632"/>
                    <a:pt x="17517" y="87797"/>
                    <a:pt x="20496" y="84775"/>
                  </a:cubicBezTo>
                  <a:lnTo>
                    <a:pt x="99328" y="5947"/>
                  </a:lnTo>
                  <a:lnTo>
                    <a:pt x="95615" y="2234"/>
                  </a:lnTo>
                  <a:cubicBezTo>
                    <a:pt x="92636" y="-745"/>
                    <a:pt x="87801" y="-745"/>
                    <a:pt x="84779" y="2234"/>
                  </a:cubicBezTo>
                  <a:lnTo>
                    <a:pt x="2234" y="84775"/>
                  </a:lnTo>
                  <a:cubicBezTo>
                    <a:pt x="-745" y="87754"/>
                    <a:pt x="-745" y="92589"/>
                    <a:pt x="2234" y="95611"/>
                  </a:cubicBezTo>
                  <a:lnTo>
                    <a:pt x="57667" y="151041"/>
                  </a:lnTo>
                  <a:cubicBezTo>
                    <a:pt x="60646" y="154020"/>
                    <a:pt x="65481" y="154020"/>
                    <a:pt x="68503" y="151041"/>
                  </a:cubicBezTo>
                  <a:lnTo>
                    <a:pt x="72216" y="147329"/>
                  </a:lnTo>
                  <a:lnTo>
                    <a:pt x="20496" y="956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70" name="Google Shape;1870;p62"/>
            <p:cNvGrpSpPr/>
            <p:nvPr/>
          </p:nvGrpSpPr>
          <p:grpSpPr>
            <a:xfrm>
              <a:off x="5870480" y="3902165"/>
              <a:ext cx="111188" cy="111217"/>
              <a:chOff x="5870480" y="3902165"/>
              <a:chExt cx="111188" cy="111217"/>
            </a:xfrm>
          </p:grpSpPr>
          <p:sp>
            <p:nvSpPr>
              <p:cNvPr id="1871" name="Google Shape;1871;p62"/>
              <p:cNvSpPr/>
              <p:nvPr/>
            </p:nvSpPr>
            <p:spPr>
              <a:xfrm>
                <a:off x="5936198" y="3902165"/>
                <a:ext cx="12174" cy="12173"/>
              </a:xfrm>
              <a:custGeom>
                <a:rect b="b" l="l" r="r" t="t"/>
                <a:pathLst>
                  <a:path extrusionOk="0" h="12173" w="12174">
                    <a:moveTo>
                      <a:pt x="4339" y="10814"/>
                    </a:moveTo>
                    <a:lnTo>
                      <a:pt x="1360" y="7835"/>
                    </a:lnTo>
                    <a:cubicBezTo>
                      <a:pt x="-453" y="6022"/>
                      <a:pt x="-453" y="3130"/>
                      <a:pt x="1360" y="1360"/>
                    </a:cubicBezTo>
                    <a:cubicBezTo>
                      <a:pt x="3130" y="-453"/>
                      <a:pt x="6066" y="-453"/>
                      <a:pt x="7836" y="1360"/>
                    </a:cubicBezTo>
                    <a:lnTo>
                      <a:pt x="10815" y="4338"/>
                    </a:lnTo>
                    <a:cubicBezTo>
                      <a:pt x="12628" y="6152"/>
                      <a:pt x="12628" y="9044"/>
                      <a:pt x="10815" y="10814"/>
                    </a:cubicBezTo>
                    <a:cubicBezTo>
                      <a:pt x="9001" y="12627"/>
                      <a:pt x="6109" y="12627"/>
                      <a:pt x="4339" y="10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62"/>
              <p:cNvSpPr/>
              <p:nvPr/>
            </p:nvSpPr>
            <p:spPr>
              <a:xfrm>
                <a:off x="5922426" y="3915893"/>
                <a:ext cx="12174" cy="12173"/>
              </a:xfrm>
              <a:custGeom>
                <a:rect b="b" l="l" r="r" t="t"/>
                <a:pathLst>
                  <a:path extrusionOk="0" h="12173" w="12174">
                    <a:moveTo>
                      <a:pt x="4339" y="10814"/>
                    </a:moveTo>
                    <a:lnTo>
                      <a:pt x="1360" y="7835"/>
                    </a:lnTo>
                    <a:cubicBezTo>
                      <a:pt x="-453" y="6022"/>
                      <a:pt x="-453" y="3130"/>
                      <a:pt x="1360" y="1360"/>
                    </a:cubicBezTo>
                    <a:cubicBezTo>
                      <a:pt x="3130" y="-453"/>
                      <a:pt x="6066" y="-453"/>
                      <a:pt x="7836" y="1360"/>
                    </a:cubicBezTo>
                    <a:lnTo>
                      <a:pt x="10815" y="4339"/>
                    </a:lnTo>
                    <a:cubicBezTo>
                      <a:pt x="12628" y="6152"/>
                      <a:pt x="12628" y="9044"/>
                      <a:pt x="10815" y="10814"/>
                    </a:cubicBezTo>
                    <a:cubicBezTo>
                      <a:pt x="9044" y="12627"/>
                      <a:pt x="6152" y="12627"/>
                      <a:pt x="4339" y="10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62"/>
              <p:cNvSpPr/>
              <p:nvPr/>
            </p:nvSpPr>
            <p:spPr>
              <a:xfrm>
                <a:off x="5910414" y="3927981"/>
                <a:ext cx="12141" cy="12141"/>
              </a:xfrm>
              <a:custGeom>
                <a:rect b="b" l="l" r="r" t="t"/>
                <a:pathLst>
                  <a:path extrusionOk="0" h="12141" w="12141">
                    <a:moveTo>
                      <a:pt x="4306" y="10814"/>
                    </a:moveTo>
                    <a:lnTo>
                      <a:pt x="1328" y="7835"/>
                    </a:lnTo>
                    <a:cubicBezTo>
                      <a:pt x="-443" y="6022"/>
                      <a:pt x="-443" y="3130"/>
                      <a:pt x="1328" y="1360"/>
                    </a:cubicBezTo>
                    <a:cubicBezTo>
                      <a:pt x="3097" y="-453"/>
                      <a:pt x="6033" y="-453"/>
                      <a:pt x="7803" y="1360"/>
                    </a:cubicBezTo>
                    <a:lnTo>
                      <a:pt x="10782" y="4339"/>
                    </a:lnTo>
                    <a:cubicBezTo>
                      <a:pt x="12595" y="6152"/>
                      <a:pt x="12595" y="9044"/>
                      <a:pt x="10782" y="10814"/>
                    </a:cubicBezTo>
                    <a:cubicBezTo>
                      <a:pt x="9012" y="12584"/>
                      <a:pt x="6076" y="12584"/>
                      <a:pt x="4306" y="10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4" name="Google Shape;1874;p62"/>
              <p:cNvSpPr/>
              <p:nvPr/>
            </p:nvSpPr>
            <p:spPr>
              <a:xfrm>
                <a:off x="5896610" y="3941709"/>
                <a:ext cx="12142" cy="12174"/>
              </a:xfrm>
              <a:custGeom>
                <a:rect b="b" l="l" r="r" t="t"/>
                <a:pathLst>
                  <a:path extrusionOk="0" h="12174" w="12142">
                    <a:moveTo>
                      <a:pt x="4339" y="10814"/>
                    </a:moveTo>
                    <a:lnTo>
                      <a:pt x="1360" y="7835"/>
                    </a:lnTo>
                    <a:cubicBezTo>
                      <a:pt x="-453" y="6022"/>
                      <a:pt x="-453" y="3130"/>
                      <a:pt x="1360" y="1360"/>
                    </a:cubicBezTo>
                    <a:cubicBezTo>
                      <a:pt x="3130" y="-453"/>
                      <a:pt x="6066" y="-453"/>
                      <a:pt x="7836" y="1360"/>
                    </a:cubicBezTo>
                    <a:lnTo>
                      <a:pt x="10815" y="4339"/>
                    </a:lnTo>
                    <a:cubicBezTo>
                      <a:pt x="12585" y="6109"/>
                      <a:pt x="12585" y="9044"/>
                      <a:pt x="10815" y="10814"/>
                    </a:cubicBezTo>
                    <a:cubicBezTo>
                      <a:pt x="9045" y="12628"/>
                      <a:pt x="6152" y="12628"/>
                      <a:pt x="4339" y="10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62"/>
              <p:cNvSpPr/>
              <p:nvPr/>
            </p:nvSpPr>
            <p:spPr>
              <a:xfrm>
                <a:off x="5884235" y="3954142"/>
                <a:ext cx="12158" cy="12141"/>
              </a:xfrm>
              <a:custGeom>
                <a:rect b="b" l="l" r="r" t="t"/>
                <a:pathLst>
                  <a:path extrusionOk="0" h="12141" w="12158">
                    <a:moveTo>
                      <a:pt x="4323" y="10814"/>
                    </a:moveTo>
                    <a:lnTo>
                      <a:pt x="1344" y="7835"/>
                    </a:lnTo>
                    <a:cubicBezTo>
                      <a:pt x="-426" y="6022"/>
                      <a:pt x="-469" y="3130"/>
                      <a:pt x="1344" y="1360"/>
                    </a:cubicBezTo>
                    <a:cubicBezTo>
                      <a:pt x="3114" y="-453"/>
                      <a:pt x="6050" y="-453"/>
                      <a:pt x="7820" y="1360"/>
                    </a:cubicBezTo>
                    <a:lnTo>
                      <a:pt x="10798" y="4339"/>
                    </a:lnTo>
                    <a:cubicBezTo>
                      <a:pt x="12612" y="6152"/>
                      <a:pt x="12612" y="9044"/>
                      <a:pt x="10798" y="10814"/>
                    </a:cubicBezTo>
                    <a:cubicBezTo>
                      <a:pt x="9028" y="12584"/>
                      <a:pt x="6093" y="12584"/>
                      <a:pt x="4323" y="10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62"/>
              <p:cNvSpPr/>
              <p:nvPr/>
            </p:nvSpPr>
            <p:spPr>
              <a:xfrm>
                <a:off x="5870480" y="3967870"/>
                <a:ext cx="12109" cy="12173"/>
              </a:xfrm>
              <a:custGeom>
                <a:rect b="b" l="l" r="r" t="t"/>
                <a:pathLst>
                  <a:path extrusionOk="0" h="12173" w="12109">
                    <a:moveTo>
                      <a:pt x="4306" y="10814"/>
                    </a:moveTo>
                    <a:lnTo>
                      <a:pt x="1328" y="7835"/>
                    </a:lnTo>
                    <a:cubicBezTo>
                      <a:pt x="-443" y="6065"/>
                      <a:pt x="-443" y="3130"/>
                      <a:pt x="1328" y="1360"/>
                    </a:cubicBezTo>
                    <a:cubicBezTo>
                      <a:pt x="3141" y="-453"/>
                      <a:pt x="6033" y="-453"/>
                      <a:pt x="7803" y="1360"/>
                    </a:cubicBezTo>
                    <a:lnTo>
                      <a:pt x="10782" y="4338"/>
                    </a:lnTo>
                    <a:cubicBezTo>
                      <a:pt x="12552" y="6152"/>
                      <a:pt x="12552" y="9044"/>
                      <a:pt x="10782" y="10814"/>
                    </a:cubicBezTo>
                    <a:cubicBezTo>
                      <a:pt x="9012" y="12627"/>
                      <a:pt x="6119" y="12627"/>
                      <a:pt x="4306" y="10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62"/>
              <p:cNvSpPr/>
              <p:nvPr/>
            </p:nvSpPr>
            <p:spPr>
              <a:xfrm>
                <a:off x="5969559" y="3935536"/>
                <a:ext cx="12109" cy="12141"/>
              </a:xfrm>
              <a:custGeom>
                <a:rect b="b" l="l" r="r" t="t"/>
                <a:pathLst>
                  <a:path extrusionOk="0" h="12141" w="12109">
                    <a:moveTo>
                      <a:pt x="4306" y="10814"/>
                    </a:moveTo>
                    <a:lnTo>
                      <a:pt x="1328" y="7835"/>
                    </a:lnTo>
                    <a:cubicBezTo>
                      <a:pt x="-443" y="6066"/>
                      <a:pt x="-443" y="3130"/>
                      <a:pt x="1328" y="1360"/>
                    </a:cubicBezTo>
                    <a:cubicBezTo>
                      <a:pt x="3141" y="-453"/>
                      <a:pt x="6033" y="-453"/>
                      <a:pt x="7803" y="1360"/>
                    </a:cubicBezTo>
                    <a:lnTo>
                      <a:pt x="10782" y="4339"/>
                    </a:lnTo>
                    <a:cubicBezTo>
                      <a:pt x="12552" y="6152"/>
                      <a:pt x="12552" y="9044"/>
                      <a:pt x="10782" y="10814"/>
                    </a:cubicBezTo>
                    <a:cubicBezTo>
                      <a:pt x="9012" y="12584"/>
                      <a:pt x="6119" y="12584"/>
                      <a:pt x="4306" y="10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62"/>
              <p:cNvSpPr/>
              <p:nvPr/>
            </p:nvSpPr>
            <p:spPr>
              <a:xfrm>
                <a:off x="5955831" y="3949280"/>
                <a:ext cx="12109" cy="12158"/>
              </a:xfrm>
              <a:custGeom>
                <a:rect b="b" l="l" r="r" t="t"/>
                <a:pathLst>
                  <a:path extrusionOk="0" h="12158" w="12109">
                    <a:moveTo>
                      <a:pt x="4306" y="10798"/>
                    </a:moveTo>
                    <a:lnTo>
                      <a:pt x="1328" y="7819"/>
                    </a:lnTo>
                    <a:cubicBezTo>
                      <a:pt x="-443" y="6006"/>
                      <a:pt x="-443" y="3114"/>
                      <a:pt x="1328" y="1344"/>
                    </a:cubicBezTo>
                    <a:cubicBezTo>
                      <a:pt x="3098" y="-470"/>
                      <a:pt x="6033" y="-426"/>
                      <a:pt x="7803" y="1344"/>
                    </a:cubicBezTo>
                    <a:lnTo>
                      <a:pt x="10782" y="4323"/>
                    </a:lnTo>
                    <a:cubicBezTo>
                      <a:pt x="12552" y="6136"/>
                      <a:pt x="12552" y="9028"/>
                      <a:pt x="10782" y="10798"/>
                    </a:cubicBezTo>
                    <a:cubicBezTo>
                      <a:pt x="9012" y="12611"/>
                      <a:pt x="6076" y="12611"/>
                      <a:pt x="4306" y="107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62"/>
              <p:cNvSpPr/>
              <p:nvPr/>
            </p:nvSpPr>
            <p:spPr>
              <a:xfrm>
                <a:off x="5943710" y="3961368"/>
                <a:ext cx="12141" cy="12125"/>
              </a:xfrm>
              <a:custGeom>
                <a:rect b="b" l="l" r="r" t="t"/>
                <a:pathLst>
                  <a:path extrusionOk="0" h="12125" w="12141">
                    <a:moveTo>
                      <a:pt x="4339" y="10798"/>
                    </a:moveTo>
                    <a:lnTo>
                      <a:pt x="1360" y="7819"/>
                    </a:lnTo>
                    <a:cubicBezTo>
                      <a:pt x="-453" y="6006"/>
                      <a:pt x="-453" y="3114"/>
                      <a:pt x="1360" y="1344"/>
                    </a:cubicBezTo>
                    <a:cubicBezTo>
                      <a:pt x="3173" y="-426"/>
                      <a:pt x="6066" y="-470"/>
                      <a:pt x="7836" y="1344"/>
                    </a:cubicBezTo>
                    <a:lnTo>
                      <a:pt x="10814" y="4323"/>
                    </a:lnTo>
                    <a:cubicBezTo>
                      <a:pt x="12585" y="6136"/>
                      <a:pt x="12585" y="9028"/>
                      <a:pt x="10814" y="10798"/>
                    </a:cubicBezTo>
                    <a:cubicBezTo>
                      <a:pt x="9045" y="12568"/>
                      <a:pt x="6152" y="12568"/>
                      <a:pt x="4339" y="107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62"/>
              <p:cNvSpPr/>
              <p:nvPr/>
            </p:nvSpPr>
            <p:spPr>
              <a:xfrm>
                <a:off x="5929981" y="3975080"/>
                <a:ext cx="12174" cy="12141"/>
              </a:xfrm>
              <a:custGeom>
                <a:rect b="b" l="l" r="r" t="t"/>
                <a:pathLst>
                  <a:path extrusionOk="0" h="12141" w="12174">
                    <a:moveTo>
                      <a:pt x="4339" y="10814"/>
                    </a:moveTo>
                    <a:lnTo>
                      <a:pt x="1360" y="7835"/>
                    </a:lnTo>
                    <a:cubicBezTo>
                      <a:pt x="-453" y="6065"/>
                      <a:pt x="-453" y="3130"/>
                      <a:pt x="1360" y="1360"/>
                    </a:cubicBezTo>
                    <a:cubicBezTo>
                      <a:pt x="3173" y="-453"/>
                      <a:pt x="6066" y="-453"/>
                      <a:pt x="7836" y="1360"/>
                    </a:cubicBezTo>
                    <a:lnTo>
                      <a:pt x="10815" y="4339"/>
                    </a:lnTo>
                    <a:cubicBezTo>
                      <a:pt x="12628" y="6152"/>
                      <a:pt x="12628" y="9044"/>
                      <a:pt x="10815" y="10814"/>
                    </a:cubicBezTo>
                    <a:cubicBezTo>
                      <a:pt x="9044" y="12584"/>
                      <a:pt x="6152" y="12584"/>
                      <a:pt x="4339" y="10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62"/>
              <p:cNvSpPr/>
              <p:nvPr/>
            </p:nvSpPr>
            <p:spPr>
              <a:xfrm>
                <a:off x="5917580" y="3987502"/>
                <a:ext cx="12109" cy="12141"/>
              </a:xfrm>
              <a:custGeom>
                <a:rect b="b" l="l" r="r" t="t"/>
                <a:pathLst>
                  <a:path extrusionOk="0" h="12141" w="12109">
                    <a:moveTo>
                      <a:pt x="4306" y="10782"/>
                    </a:moveTo>
                    <a:lnTo>
                      <a:pt x="1327" y="7803"/>
                    </a:lnTo>
                    <a:cubicBezTo>
                      <a:pt x="-442" y="5990"/>
                      <a:pt x="-442" y="3098"/>
                      <a:pt x="1327" y="1327"/>
                    </a:cubicBezTo>
                    <a:cubicBezTo>
                      <a:pt x="3097" y="-442"/>
                      <a:pt x="6033" y="-442"/>
                      <a:pt x="7803" y="1327"/>
                    </a:cubicBezTo>
                    <a:lnTo>
                      <a:pt x="10782" y="4306"/>
                    </a:lnTo>
                    <a:cubicBezTo>
                      <a:pt x="12552" y="6076"/>
                      <a:pt x="12552" y="9012"/>
                      <a:pt x="10782" y="10782"/>
                    </a:cubicBezTo>
                    <a:cubicBezTo>
                      <a:pt x="9012" y="12595"/>
                      <a:pt x="6120" y="12595"/>
                      <a:pt x="4306" y="107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62"/>
              <p:cNvSpPr/>
              <p:nvPr/>
            </p:nvSpPr>
            <p:spPr>
              <a:xfrm>
                <a:off x="5903852" y="4001241"/>
                <a:ext cx="12109" cy="12141"/>
              </a:xfrm>
              <a:custGeom>
                <a:rect b="b" l="l" r="r" t="t"/>
                <a:pathLst>
                  <a:path extrusionOk="0" h="12141" w="12109">
                    <a:moveTo>
                      <a:pt x="4306" y="10814"/>
                    </a:moveTo>
                    <a:lnTo>
                      <a:pt x="1328" y="7835"/>
                    </a:lnTo>
                    <a:cubicBezTo>
                      <a:pt x="-443" y="6022"/>
                      <a:pt x="-443" y="3130"/>
                      <a:pt x="1328" y="1360"/>
                    </a:cubicBezTo>
                    <a:cubicBezTo>
                      <a:pt x="3141" y="-453"/>
                      <a:pt x="6033" y="-453"/>
                      <a:pt x="7803" y="1360"/>
                    </a:cubicBezTo>
                    <a:lnTo>
                      <a:pt x="10782" y="4338"/>
                    </a:lnTo>
                    <a:cubicBezTo>
                      <a:pt x="12552" y="6152"/>
                      <a:pt x="12552" y="9044"/>
                      <a:pt x="10782" y="10814"/>
                    </a:cubicBezTo>
                    <a:cubicBezTo>
                      <a:pt x="9012" y="12584"/>
                      <a:pt x="6120" y="12584"/>
                      <a:pt x="4306" y="10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62"/>
              <p:cNvSpPr/>
              <p:nvPr/>
            </p:nvSpPr>
            <p:spPr>
              <a:xfrm>
                <a:off x="5952895" y="3918861"/>
                <a:ext cx="12125" cy="12141"/>
              </a:xfrm>
              <a:custGeom>
                <a:rect b="b" l="l" r="r" t="t"/>
                <a:pathLst>
                  <a:path extrusionOk="0" h="12141" w="12125">
                    <a:moveTo>
                      <a:pt x="4306" y="10782"/>
                    </a:moveTo>
                    <a:lnTo>
                      <a:pt x="1328" y="7803"/>
                    </a:lnTo>
                    <a:cubicBezTo>
                      <a:pt x="-443" y="5990"/>
                      <a:pt x="-443" y="3098"/>
                      <a:pt x="1328" y="1327"/>
                    </a:cubicBezTo>
                    <a:cubicBezTo>
                      <a:pt x="3141" y="-442"/>
                      <a:pt x="6033" y="-442"/>
                      <a:pt x="7803" y="1327"/>
                    </a:cubicBezTo>
                    <a:lnTo>
                      <a:pt x="10782" y="4306"/>
                    </a:lnTo>
                    <a:cubicBezTo>
                      <a:pt x="12552" y="6119"/>
                      <a:pt x="12595" y="9012"/>
                      <a:pt x="10782" y="10782"/>
                    </a:cubicBezTo>
                    <a:cubicBezTo>
                      <a:pt x="9012" y="12595"/>
                      <a:pt x="6076" y="12595"/>
                      <a:pt x="4306" y="107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62"/>
              <p:cNvSpPr/>
              <p:nvPr/>
            </p:nvSpPr>
            <p:spPr>
              <a:xfrm>
                <a:off x="5939166" y="3932600"/>
                <a:ext cx="12142" cy="12141"/>
              </a:xfrm>
              <a:custGeom>
                <a:rect b="b" l="l" r="r" t="t"/>
                <a:pathLst>
                  <a:path extrusionOk="0" h="12141" w="12142">
                    <a:moveTo>
                      <a:pt x="4306" y="10814"/>
                    </a:moveTo>
                    <a:lnTo>
                      <a:pt x="1327" y="7835"/>
                    </a:lnTo>
                    <a:cubicBezTo>
                      <a:pt x="-442" y="6022"/>
                      <a:pt x="-442" y="3130"/>
                      <a:pt x="1327" y="1360"/>
                    </a:cubicBezTo>
                    <a:cubicBezTo>
                      <a:pt x="3141" y="-453"/>
                      <a:pt x="6033" y="-453"/>
                      <a:pt x="7803" y="1360"/>
                    </a:cubicBezTo>
                    <a:lnTo>
                      <a:pt x="10782" y="4338"/>
                    </a:lnTo>
                    <a:cubicBezTo>
                      <a:pt x="12595" y="6152"/>
                      <a:pt x="12595" y="9044"/>
                      <a:pt x="10782" y="10814"/>
                    </a:cubicBezTo>
                    <a:cubicBezTo>
                      <a:pt x="8969" y="12584"/>
                      <a:pt x="6076" y="12584"/>
                      <a:pt x="4306" y="10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62"/>
              <p:cNvSpPr/>
              <p:nvPr/>
            </p:nvSpPr>
            <p:spPr>
              <a:xfrm>
                <a:off x="5927078" y="3944645"/>
                <a:ext cx="12142" cy="12173"/>
              </a:xfrm>
              <a:custGeom>
                <a:rect b="b" l="l" r="r" t="t"/>
                <a:pathLst>
                  <a:path extrusionOk="0" h="12173" w="12142">
                    <a:moveTo>
                      <a:pt x="4306" y="10814"/>
                    </a:moveTo>
                    <a:lnTo>
                      <a:pt x="1327" y="7835"/>
                    </a:lnTo>
                    <a:cubicBezTo>
                      <a:pt x="-442" y="6022"/>
                      <a:pt x="-442" y="3130"/>
                      <a:pt x="1327" y="1360"/>
                    </a:cubicBezTo>
                    <a:cubicBezTo>
                      <a:pt x="3097" y="-453"/>
                      <a:pt x="6033" y="-453"/>
                      <a:pt x="7803" y="1360"/>
                    </a:cubicBezTo>
                    <a:lnTo>
                      <a:pt x="10782" y="4339"/>
                    </a:lnTo>
                    <a:cubicBezTo>
                      <a:pt x="12595" y="6152"/>
                      <a:pt x="12595" y="9044"/>
                      <a:pt x="10782" y="10814"/>
                    </a:cubicBezTo>
                    <a:cubicBezTo>
                      <a:pt x="9012" y="12627"/>
                      <a:pt x="6120" y="12627"/>
                      <a:pt x="4306" y="10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62"/>
              <p:cNvSpPr/>
              <p:nvPr/>
            </p:nvSpPr>
            <p:spPr>
              <a:xfrm>
                <a:off x="5913349" y="3958416"/>
                <a:ext cx="12125" cy="12141"/>
              </a:xfrm>
              <a:custGeom>
                <a:rect b="b" l="l" r="r" t="t"/>
                <a:pathLst>
                  <a:path extrusionOk="0" h="12141" w="12125">
                    <a:moveTo>
                      <a:pt x="4306" y="10814"/>
                    </a:moveTo>
                    <a:lnTo>
                      <a:pt x="1328" y="7835"/>
                    </a:lnTo>
                    <a:cubicBezTo>
                      <a:pt x="-443" y="6022"/>
                      <a:pt x="-443" y="3130"/>
                      <a:pt x="1328" y="1360"/>
                    </a:cubicBezTo>
                    <a:cubicBezTo>
                      <a:pt x="3141" y="-453"/>
                      <a:pt x="6033" y="-453"/>
                      <a:pt x="7803" y="1360"/>
                    </a:cubicBezTo>
                    <a:lnTo>
                      <a:pt x="10782" y="4339"/>
                    </a:lnTo>
                    <a:cubicBezTo>
                      <a:pt x="12552" y="6152"/>
                      <a:pt x="12595" y="9044"/>
                      <a:pt x="10782" y="10814"/>
                    </a:cubicBezTo>
                    <a:cubicBezTo>
                      <a:pt x="9012" y="12584"/>
                      <a:pt x="6076" y="12584"/>
                      <a:pt x="4306" y="10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62"/>
              <p:cNvSpPr/>
              <p:nvPr/>
            </p:nvSpPr>
            <p:spPr>
              <a:xfrm>
                <a:off x="5900884" y="3970822"/>
                <a:ext cx="12158" cy="12157"/>
              </a:xfrm>
              <a:custGeom>
                <a:rect b="b" l="l" r="r" t="t"/>
                <a:pathLst>
                  <a:path extrusionOk="0" h="12157" w="12158">
                    <a:moveTo>
                      <a:pt x="4339" y="10798"/>
                    </a:moveTo>
                    <a:lnTo>
                      <a:pt x="1360" y="7819"/>
                    </a:lnTo>
                    <a:cubicBezTo>
                      <a:pt x="-453" y="6006"/>
                      <a:pt x="-453" y="3114"/>
                      <a:pt x="1360" y="1344"/>
                    </a:cubicBezTo>
                    <a:cubicBezTo>
                      <a:pt x="3173" y="-469"/>
                      <a:pt x="6066" y="-426"/>
                      <a:pt x="7836" y="1344"/>
                    </a:cubicBezTo>
                    <a:lnTo>
                      <a:pt x="10815" y="4322"/>
                    </a:lnTo>
                    <a:cubicBezTo>
                      <a:pt x="12585" y="6136"/>
                      <a:pt x="12628" y="9028"/>
                      <a:pt x="10815" y="10798"/>
                    </a:cubicBezTo>
                    <a:cubicBezTo>
                      <a:pt x="9044" y="12611"/>
                      <a:pt x="6152" y="12611"/>
                      <a:pt x="4339" y="107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62"/>
              <p:cNvSpPr/>
              <p:nvPr/>
            </p:nvSpPr>
            <p:spPr>
              <a:xfrm>
                <a:off x="5887155" y="3984534"/>
                <a:ext cx="12158" cy="12173"/>
              </a:xfrm>
              <a:custGeom>
                <a:rect b="b" l="l" r="r" t="t"/>
                <a:pathLst>
                  <a:path extrusionOk="0" h="12173" w="12158">
                    <a:moveTo>
                      <a:pt x="4339" y="10814"/>
                    </a:moveTo>
                    <a:lnTo>
                      <a:pt x="1360" y="7835"/>
                    </a:lnTo>
                    <a:cubicBezTo>
                      <a:pt x="-453" y="6022"/>
                      <a:pt x="-453" y="3130"/>
                      <a:pt x="1360" y="1360"/>
                    </a:cubicBezTo>
                    <a:cubicBezTo>
                      <a:pt x="3173" y="-453"/>
                      <a:pt x="6066" y="-453"/>
                      <a:pt x="7836" y="1360"/>
                    </a:cubicBezTo>
                    <a:lnTo>
                      <a:pt x="10814" y="4339"/>
                    </a:lnTo>
                    <a:cubicBezTo>
                      <a:pt x="12585" y="6109"/>
                      <a:pt x="12628" y="9044"/>
                      <a:pt x="10814" y="10814"/>
                    </a:cubicBezTo>
                    <a:cubicBezTo>
                      <a:pt x="9045" y="12627"/>
                      <a:pt x="6109" y="12627"/>
                      <a:pt x="4339" y="10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89" name="Google Shape;1889;p62"/>
          <p:cNvGrpSpPr/>
          <p:nvPr/>
        </p:nvGrpSpPr>
        <p:grpSpPr>
          <a:xfrm>
            <a:off x="4006353" y="1603780"/>
            <a:ext cx="349234" cy="360352"/>
            <a:chOff x="5765130" y="2343704"/>
            <a:chExt cx="294389" cy="303787"/>
          </a:xfrm>
        </p:grpSpPr>
        <p:sp>
          <p:nvSpPr>
            <p:cNvPr id="1890" name="Google Shape;1890;p62"/>
            <p:cNvSpPr/>
            <p:nvPr/>
          </p:nvSpPr>
          <p:spPr>
            <a:xfrm>
              <a:off x="5946365" y="2368095"/>
              <a:ext cx="20161" cy="94758"/>
            </a:xfrm>
            <a:custGeom>
              <a:rect b="b" l="l" r="r" t="t"/>
              <a:pathLst>
                <a:path extrusionOk="0" h="94758" w="20161">
                  <a:moveTo>
                    <a:pt x="18996" y="92816"/>
                  </a:moveTo>
                  <a:lnTo>
                    <a:pt x="18996" y="6994"/>
                  </a:lnTo>
                  <a:cubicBezTo>
                    <a:pt x="18996" y="4533"/>
                    <a:pt x="19427" y="2202"/>
                    <a:pt x="20161" y="0"/>
                  </a:cubicBezTo>
                  <a:lnTo>
                    <a:pt x="14592" y="0"/>
                  </a:lnTo>
                  <a:cubicBezTo>
                    <a:pt x="6562" y="0"/>
                    <a:pt x="0" y="6562"/>
                    <a:pt x="0" y="14591"/>
                  </a:cubicBezTo>
                  <a:lnTo>
                    <a:pt x="0" y="94758"/>
                  </a:lnTo>
                  <a:cubicBezTo>
                    <a:pt x="6130" y="93463"/>
                    <a:pt x="12477" y="92816"/>
                    <a:pt x="18996" y="92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62"/>
            <p:cNvSpPr/>
            <p:nvPr/>
          </p:nvSpPr>
          <p:spPr>
            <a:xfrm>
              <a:off x="5940485" y="2368104"/>
              <a:ext cx="20118" cy="94758"/>
            </a:xfrm>
            <a:custGeom>
              <a:rect b="b" l="l" r="r" t="t"/>
              <a:pathLst>
                <a:path extrusionOk="0" h="94758" w="20118">
                  <a:moveTo>
                    <a:pt x="8893" y="14592"/>
                  </a:moveTo>
                  <a:cubicBezTo>
                    <a:pt x="8893" y="7771"/>
                    <a:pt x="13642" y="1986"/>
                    <a:pt x="19989" y="432"/>
                  </a:cubicBezTo>
                  <a:cubicBezTo>
                    <a:pt x="20032" y="302"/>
                    <a:pt x="20075" y="130"/>
                    <a:pt x="20118" y="0"/>
                  </a:cubicBezTo>
                  <a:lnTo>
                    <a:pt x="14592" y="0"/>
                  </a:lnTo>
                  <a:cubicBezTo>
                    <a:pt x="6562" y="0"/>
                    <a:pt x="0" y="6562"/>
                    <a:pt x="0" y="14592"/>
                  </a:cubicBezTo>
                  <a:lnTo>
                    <a:pt x="0" y="94758"/>
                  </a:lnTo>
                  <a:cubicBezTo>
                    <a:pt x="2936" y="94154"/>
                    <a:pt x="5915" y="93679"/>
                    <a:pt x="8893" y="93377"/>
                  </a:cubicBezTo>
                  <a:lnTo>
                    <a:pt x="8893" y="145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62"/>
            <p:cNvSpPr/>
            <p:nvPr/>
          </p:nvSpPr>
          <p:spPr>
            <a:xfrm>
              <a:off x="5960612" y="2348965"/>
              <a:ext cx="42524" cy="114664"/>
            </a:xfrm>
            <a:custGeom>
              <a:rect b="b" l="l" r="r" t="t"/>
              <a:pathLst>
                <a:path extrusionOk="0" h="114664" w="42524">
                  <a:moveTo>
                    <a:pt x="4706" y="114664"/>
                  </a:moveTo>
                  <a:cubicBezTo>
                    <a:pt x="2159" y="114664"/>
                    <a:pt x="130" y="112592"/>
                    <a:pt x="0" y="110089"/>
                  </a:cubicBezTo>
                  <a:lnTo>
                    <a:pt x="0" y="26080"/>
                  </a:lnTo>
                  <a:cubicBezTo>
                    <a:pt x="130" y="11531"/>
                    <a:pt x="11959" y="-341"/>
                    <a:pt x="26551" y="48"/>
                  </a:cubicBezTo>
                  <a:lnTo>
                    <a:pt x="37948" y="48"/>
                  </a:lnTo>
                  <a:cubicBezTo>
                    <a:pt x="40495" y="-341"/>
                    <a:pt x="42524" y="1688"/>
                    <a:pt x="42524" y="4235"/>
                  </a:cubicBezTo>
                  <a:cubicBezTo>
                    <a:pt x="42524" y="6782"/>
                    <a:pt x="40452" y="8812"/>
                    <a:pt x="37948" y="8941"/>
                  </a:cubicBezTo>
                  <a:lnTo>
                    <a:pt x="26551" y="8941"/>
                  </a:lnTo>
                  <a:cubicBezTo>
                    <a:pt x="17053" y="8812"/>
                    <a:pt x="9325" y="16539"/>
                    <a:pt x="8937" y="26036"/>
                  </a:cubicBezTo>
                  <a:lnTo>
                    <a:pt x="8937" y="110045"/>
                  </a:lnTo>
                  <a:cubicBezTo>
                    <a:pt x="9282" y="112636"/>
                    <a:pt x="7253" y="114664"/>
                    <a:pt x="4706" y="1146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62"/>
            <p:cNvSpPr/>
            <p:nvPr/>
          </p:nvSpPr>
          <p:spPr>
            <a:xfrm>
              <a:off x="5812662" y="2489273"/>
              <a:ext cx="86732" cy="18995"/>
            </a:xfrm>
            <a:custGeom>
              <a:rect b="b" l="l" r="r" t="t"/>
              <a:pathLst>
                <a:path extrusionOk="0" h="18995" w="86732">
                  <a:moveTo>
                    <a:pt x="0" y="14592"/>
                  </a:moveTo>
                  <a:lnTo>
                    <a:pt x="0" y="18995"/>
                  </a:lnTo>
                  <a:lnTo>
                    <a:pt x="73004" y="18995"/>
                  </a:lnTo>
                  <a:cubicBezTo>
                    <a:pt x="76803" y="12088"/>
                    <a:pt x="81422" y="5699"/>
                    <a:pt x="86732" y="0"/>
                  </a:cubicBezTo>
                  <a:lnTo>
                    <a:pt x="14635" y="0"/>
                  </a:lnTo>
                  <a:cubicBezTo>
                    <a:pt x="6562" y="-43"/>
                    <a:pt x="0" y="6519"/>
                    <a:pt x="0" y="145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62"/>
            <p:cNvSpPr/>
            <p:nvPr/>
          </p:nvSpPr>
          <p:spPr>
            <a:xfrm>
              <a:off x="5812662" y="2489230"/>
              <a:ext cx="49604" cy="18994"/>
            </a:xfrm>
            <a:custGeom>
              <a:rect b="b" l="l" r="r" t="t"/>
              <a:pathLst>
                <a:path extrusionOk="0" h="18994" w="49604">
                  <a:moveTo>
                    <a:pt x="49604" y="0"/>
                  </a:moveTo>
                  <a:lnTo>
                    <a:pt x="14592" y="0"/>
                  </a:lnTo>
                  <a:cubicBezTo>
                    <a:pt x="6562" y="0"/>
                    <a:pt x="0" y="6562"/>
                    <a:pt x="0" y="14591"/>
                  </a:cubicBezTo>
                  <a:lnTo>
                    <a:pt x="0" y="18995"/>
                  </a:lnTo>
                  <a:lnTo>
                    <a:pt x="35055" y="18995"/>
                  </a:lnTo>
                  <a:lnTo>
                    <a:pt x="35055" y="14635"/>
                  </a:lnTo>
                  <a:cubicBezTo>
                    <a:pt x="35055" y="6605"/>
                    <a:pt x="41618" y="0"/>
                    <a:pt x="49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95" name="Google Shape;1895;p62"/>
            <p:cNvGrpSpPr/>
            <p:nvPr/>
          </p:nvGrpSpPr>
          <p:grpSpPr>
            <a:xfrm>
              <a:off x="5793371" y="2435138"/>
              <a:ext cx="157055" cy="157009"/>
              <a:chOff x="5793371" y="2435138"/>
              <a:chExt cx="157055" cy="157009"/>
            </a:xfrm>
          </p:grpSpPr>
          <p:sp>
            <p:nvSpPr>
              <p:cNvPr id="1896" name="Google Shape;1896;p62"/>
              <p:cNvSpPr/>
              <p:nvPr/>
            </p:nvSpPr>
            <p:spPr>
              <a:xfrm>
                <a:off x="5793636" y="2503519"/>
                <a:ext cx="101699" cy="88628"/>
              </a:xfrm>
              <a:custGeom>
                <a:rect b="b" l="l" r="r" t="t"/>
                <a:pathLst>
                  <a:path extrusionOk="0" h="88628" w="101699">
                    <a:moveTo>
                      <a:pt x="4304" y="88628"/>
                    </a:moveTo>
                    <a:cubicBezTo>
                      <a:pt x="1757" y="88628"/>
                      <a:pt x="-272" y="86556"/>
                      <a:pt x="30" y="84052"/>
                    </a:cubicBezTo>
                    <a:lnTo>
                      <a:pt x="30" y="12865"/>
                    </a:lnTo>
                    <a:cubicBezTo>
                      <a:pt x="-272" y="5785"/>
                      <a:pt x="5513" y="0"/>
                      <a:pt x="12593" y="0"/>
                    </a:cubicBezTo>
                    <a:lnTo>
                      <a:pt x="97123" y="0"/>
                    </a:lnTo>
                    <a:cubicBezTo>
                      <a:pt x="99671" y="0"/>
                      <a:pt x="101700" y="2072"/>
                      <a:pt x="101700" y="4576"/>
                    </a:cubicBezTo>
                    <a:cubicBezTo>
                      <a:pt x="101700" y="7080"/>
                      <a:pt x="99627" y="9152"/>
                      <a:pt x="97123" y="8893"/>
                    </a:cubicBezTo>
                    <a:lnTo>
                      <a:pt x="12593" y="8893"/>
                    </a:lnTo>
                    <a:cubicBezTo>
                      <a:pt x="10564" y="9152"/>
                      <a:pt x="8880" y="10836"/>
                      <a:pt x="8923" y="12865"/>
                    </a:cubicBezTo>
                    <a:lnTo>
                      <a:pt x="8923" y="84052"/>
                    </a:lnTo>
                    <a:cubicBezTo>
                      <a:pt x="8880" y="86599"/>
                      <a:pt x="6851" y="88628"/>
                      <a:pt x="4304" y="886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7" name="Google Shape;1897;p62"/>
              <p:cNvSpPr/>
              <p:nvPr/>
            </p:nvSpPr>
            <p:spPr>
              <a:xfrm>
                <a:off x="5793371" y="2548632"/>
                <a:ext cx="88523" cy="8936"/>
              </a:xfrm>
              <a:custGeom>
                <a:rect b="b" l="l" r="r" t="t"/>
                <a:pathLst>
                  <a:path extrusionOk="0" h="8936" w="88523">
                    <a:moveTo>
                      <a:pt x="83919" y="8936"/>
                    </a:moveTo>
                    <a:lnTo>
                      <a:pt x="4655" y="8936"/>
                    </a:lnTo>
                    <a:cubicBezTo>
                      <a:pt x="2367" y="8936"/>
                      <a:pt x="295" y="7296"/>
                      <a:pt x="36" y="5008"/>
                    </a:cubicBezTo>
                    <a:cubicBezTo>
                      <a:pt x="-310" y="2288"/>
                      <a:pt x="1892" y="0"/>
                      <a:pt x="4612" y="0"/>
                    </a:cubicBezTo>
                    <a:lnTo>
                      <a:pt x="83876" y="0"/>
                    </a:lnTo>
                    <a:cubicBezTo>
                      <a:pt x="86164" y="0"/>
                      <a:pt x="88236" y="1640"/>
                      <a:pt x="88495" y="3928"/>
                    </a:cubicBezTo>
                    <a:cubicBezTo>
                      <a:pt x="88797" y="6648"/>
                      <a:pt x="86639" y="8936"/>
                      <a:pt x="83919" y="89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8" name="Google Shape;1898;p62"/>
              <p:cNvSpPr/>
              <p:nvPr/>
            </p:nvSpPr>
            <p:spPr>
              <a:xfrm>
                <a:off x="5919512" y="2435138"/>
                <a:ext cx="30914" cy="8936"/>
              </a:xfrm>
              <a:custGeom>
                <a:rect b="b" l="l" r="r" t="t"/>
                <a:pathLst>
                  <a:path extrusionOk="0" h="8936" w="30914">
                    <a:moveTo>
                      <a:pt x="26465" y="8936"/>
                    </a:moveTo>
                    <a:lnTo>
                      <a:pt x="4663" y="8936"/>
                    </a:lnTo>
                    <a:cubicBezTo>
                      <a:pt x="2202" y="8936"/>
                      <a:pt x="44" y="7037"/>
                      <a:pt x="1" y="4576"/>
                    </a:cubicBezTo>
                    <a:cubicBezTo>
                      <a:pt x="-43" y="2072"/>
                      <a:pt x="1943" y="0"/>
                      <a:pt x="4447" y="0"/>
                    </a:cubicBezTo>
                    <a:lnTo>
                      <a:pt x="26249" y="0"/>
                    </a:lnTo>
                    <a:cubicBezTo>
                      <a:pt x="28710" y="0"/>
                      <a:pt x="30825" y="1900"/>
                      <a:pt x="30912" y="4317"/>
                    </a:cubicBezTo>
                    <a:cubicBezTo>
                      <a:pt x="30998" y="6907"/>
                      <a:pt x="28969" y="8936"/>
                      <a:pt x="26465" y="89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9" name="Google Shape;1899;p62"/>
              <p:cNvSpPr/>
              <p:nvPr/>
            </p:nvSpPr>
            <p:spPr>
              <a:xfrm>
                <a:off x="5829882" y="2435181"/>
                <a:ext cx="29535" cy="77490"/>
              </a:xfrm>
              <a:custGeom>
                <a:rect b="b" l="l" r="r" t="t"/>
                <a:pathLst>
                  <a:path extrusionOk="0" h="77490" w="29535">
                    <a:moveTo>
                      <a:pt x="4453" y="77490"/>
                    </a:moveTo>
                    <a:cubicBezTo>
                      <a:pt x="1905" y="77490"/>
                      <a:pt x="-124" y="75418"/>
                      <a:pt x="6" y="72914"/>
                    </a:cubicBezTo>
                    <a:lnTo>
                      <a:pt x="6" y="15671"/>
                    </a:lnTo>
                    <a:cubicBezTo>
                      <a:pt x="-167" y="7080"/>
                      <a:pt x="6827" y="130"/>
                      <a:pt x="15418" y="0"/>
                    </a:cubicBezTo>
                    <a:lnTo>
                      <a:pt x="24959" y="0"/>
                    </a:lnTo>
                    <a:cubicBezTo>
                      <a:pt x="27506" y="130"/>
                      <a:pt x="29535" y="2202"/>
                      <a:pt x="29535" y="4705"/>
                    </a:cubicBezTo>
                    <a:cubicBezTo>
                      <a:pt x="29535" y="7253"/>
                      <a:pt x="27463" y="9282"/>
                      <a:pt x="24959" y="8893"/>
                    </a:cubicBezTo>
                    <a:lnTo>
                      <a:pt x="15418" y="8893"/>
                    </a:lnTo>
                    <a:cubicBezTo>
                      <a:pt x="11921" y="9282"/>
                      <a:pt x="9072" y="12131"/>
                      <a:pt x="8942" y="15671"/>
                    </a:cubicBezTo>
                    <a:lnTo>
                      <a:pt x="8942" y="72914"/>
                    </a:lnTo>
                    <a:cubicBezTo>
                      <a:pt x="9029" y="75461"/>
                      <a:pt x="7000" y="77490"/>
                      <a:pt x="4453" y="7749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00" name="Google Shape;1900;p62"/>
            <p:cNvSpPr/>
            <p:nvPr/>
          </p:nvSpPr>
          <p:spPr>
            <a:xfrm>
              <a:off x="5854236" y="2430432"/>
              <a:ext cx="70111" cy="19038"/>
            </a:xfrm>
            <a:custGeom>
              <a:rect b="b" l="l" r="r" t="t"/>
              <a:pathLst>
                <a:path extrusionOk="0" h="19038" w="70111">
                  <a:moveTo>
                    <a:pt x="62513" y="0"/>
                  </a:moveTo>
                  <a:lnTo>
                    <a:pt x="7642" y="0"/>
                  </a:lnTo>
                  <a:cubicBezTo>
                    <a:pt x="3454" y="0"/>
                    <a:pt x="0" y="3410"/>
                    <a:pt x="0" y="7641"/>
                  </a:cubicBezTo>
                  <a:lnTo>
                    <a:pt x="0" y="11397"/>
                  </a:lnTo>
                  <a:cubicBezTo>
                    <a:pt x="0" y="15584"/>
                    <a:pt x="3411" y="19038"/>
                    <a:pt x="7642" y="19038"/>
                  </a:cubicBezTo>
                  <a:lnTo>
                    <a:pt x="62513" y="19038"/>
                  </a:lnTo>
                  <a:cubicBezTo>
                    <a:pt x="66701" y="19038"/>
                    <a:pt x="70111" y="15628"/>
                    <a:pt x="70111" y="11440"/>
                  </a:cubicBezTo>
                  <a:lnTo>
                    <a:pt x="70111" y="7684"/>
                  </a:lnTo>
                  <a:cubicBezTo>
                    <a:pt x="70111" y="3410"/>
                    <a:pt x="66701" y="0"/>
                    <a:pt x="62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62"/>
            <p:cNvSpPr/>
            <p:nvPr/>
          </p:nvSpPr>
          <p:spPr>
            <a:xfrm>
              <a:off x="5854323" y="2433929"/>
              <a:ext cx="70111" cy="15498"/>
            </a:xfrm>
            <a:custGeom>
              <a:rect b="b" l="l" r="r" t="t"/>
              <a:pathLst>
                <a:path extrusionOk="0" h="15498" w="70111">
                  <a:moveTo>
                    <a:pt x="62426" y="3626"/>
                  </a:moveTo>
                  <a:lnTo>
                    <a:pt x="7598" y="3626"/>
                  </a:lnTo>
                  <a:cubicBezTo>
                    <a:pt x="4878" y="3626"/>
                    <a:pt x="2504" y="2202"/>
                    <a:pt x="1166" y="43"/>
                  </a:cubicBezTo>
                  <a:cubicBezTo>
                    <a:pt x="432" y="1209"/>
                    <a:pt x="0" y="2590"/>
                    <a:pt x="0" y="4101"/>
                  </a:cubicBezTo>
                  <a:lnTo>
                    <a:pt x="0" y="7900"/>
                  </a:lnTo>
                  <a:cubicBezTo>
                    <a:pt x="0" y="12088"/>
                    <a:pt x="3411" y="15498"/>
                    <a:pt x="7598" y="15498"/>
                  </a:cubicBezTo>
                  <a:lnTo>
                    <a:pt x="62470" y="15498"/>
                  </a:lnTo>
                  <a:cubicBezTo>
                    <a:pt x="66657" y="15498"/>
                    <a:pt x="70111" y="12088"/>
                    <a:pt x="70111" y="7857"/>
                  </a:cubicBezTo>
                  <a:lnTo>
                    <a:pt x="70111" y="4058"/>
                  </a:lnTo>
                  <a:cubicBezTo>
                    <a:pt x="70111" y="2590"/>
                    <a:pt x="69679" y="1166"/>
                    <a:pt x="68945" y="0"/>
                  </a:cubicBezTo>
                  <a:cubicBezTo>
                    <a:pt x="67521" y="2202"/>
                    <a:pt x="65103" y="3626"/>
                    <a:pt x="62426" y="36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62"/>
            <p:cNvSpPr/>
            <p:nvPr/>
          </p:nvSpPr>
          <p:spPr>
            <a:xfrm>
              <a:off x="5996272" y="2343704"/>
              <a:ext cx="56425" cy="19599"/>
            </a:xfrm>
            <a:custGeom>
              <a:rect b="b" l="l" r="r" t="t"/>
              <a:pathLst>
                <a:path extrusionOk="0" h="19599" w="56425">
                  <a:moveTo>
                    <a:pt x="48784" y="0"/>
                  </a:moveTo>
                  <a:lnTo>
                    <a:pt x="7598" y="0"/>
                  </a:lnTo>
                  <a:cubicBezTo>
                    <a:pt x="3411" y="0"/>
                    <a:pt x="0" y="3410"/>
                    <a:pt x="0" y="7598"/>
                  </a:cubicBezTo>
                  <a:lnTo>
                    <a:pt x="0" y="11958"/>
                  </a:lnTo>
                  <a:cubicBezTo>
                    <a:pt x="0" y="16146"/>
                    <a:pt x="3411" y="19599"/>
                    <a:pt x="7642" y="19599"/>
                  </a:cubicBezTo>
                  <a:lnTo>
                    <a:pt x="48827" y="19599"/>
                  </a:lnTo>
                  <a:cubicBezTo>
                    <a:pt x="53015" y="19599"/>
                    <a:pt x="56426" y="16189"/>
                    <a:pt x="56426" y="12001"/>
                  </a:cubicBezTo>
                  <a:lnTo>
                    <a:pt x="56426" y="7641"/>
                  </a:lnTo>
                  <a:cubicBezTo>
                    <a:pt x="56426" y="3410"/>
                    <a:pt x="52972" y="0"/>
                    <a:pt x="48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62"/>
            <p:cNvSpPr/>
            <p:nvPr/>
          </p:nvSpPr>
          <p:spPr>
            <a:xfrm>
              <a:off x="5996229" y="2347373"/>
              <a:ext cx="56425" cy="15929"/>
            </a:xfrm>
            <a:custGeom>
              <a:rect b="b" l="l" r="r" t="t"/>
              <a:pathLst>
                <a:path extrusionOk="0" h="15929" w="56425">
                  <a:moveTo>
                    <a:pt x="48827" y="4058"/>
                  </a:moveTo>
                  <a:lnTo>
                    <a:pt x="7598" y="4058"/>
                  </a:lnTo>
                  <a:cubicBezTo>
                    <a:pt x="4706" y="4058"/>
                    <a:pt x="2159" y="2418"/>
                    <a:pt x="907" y="0"/>
                  </a:cubicBezTo>
                  <a:cubicBezTo>
                    <a:pt x="346" y="1079"/>
                    <a:pt x="0" y="2288"/>
                    <a:pt x="0" y="3583"/>
                  </a:cubicBezTo>
                  <a:lnTo>
                    <a:pt x="0" y="8289"/>
                  </a:lnTo>
                  <a:cubicBezTo>
                    <a:pt x="0" y="12476"/>
                    <a:pt x="3411" y="15930"/>
                    <a:pt x="7642" y="15930"/>
                  </a:cubicBezTo>
                  <a:lnTo>
                    <a:pt x="48827" y="15930"/>
                  </a:lnTo>
                  <a:cubicBezTo>
                    <a:pt x="53015" y="15930"/>
                    <a:pt x="56426" y="12519"/>
                    <a:pt x="56426" y="8332"/>
                  </a:cubicBezTo>
                  <a:lnTo>
                    <a:pt x="56426" y="3626"/>
                  </a:lnTo>
                  <a:cubicBezTo>
                    <a:pt x="56426" y="2331"/>
                    <a:pt x="56080" y="1079"/>
                    <a:pt x="55519" y="43"/>
                  </a:cubicBezTo>
                  <a:cubicBezTo>
                    <a:pt x="54267" y="2374"/>
                    <a:pt x="51720" y="4058"/>
                    <a:pt x="48827" y="4058"/>
                  </a:cubicBezTo>
                  <a:close/>
                </a:path>
              </a:pathLst>
            </a:custGeom>
            <a:solidFill>
              <a:srgbClr val="000000">
                <a:alpha val="848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62"/>
            <p:cNvSpPr/>
            <p:nvPr/>
          </p:nvSpPr>
          <p:spPr>
            <a:xfrm>
              <a:off x="5765130" y="2581830"/>
              <a:ext cx="65621" cy="65618"/>
            </a:xfrm>
            <a:custGeom>
              <a:rect b="b" l="l" r="r" t="t"/>
              <a:pathLst>
                <a:path extrusionOk="0" h="65618" w="65621">
                  <a:moveTo>
                    <a:pt x="65621" y="32809"/>
                  </a:moveTo>
                  <a:cubicBezTo>
                    <a:pt x="65621" y="50941"/>
                    <a:pt x="50943" y="65619"/>
                    <a:pt x="32811" y="65619"/>
                  </a:cubicBezTo>
                  <a:cubicBezTo>
                    <a:pt x="14678" y="65619"/>
                    <a:pt x="0" y="50941"/>
                    <a:pt x="0" y="32809"/>
                  </a:cubicBezTo>
                  <a:cubicBezTo>
                    <a:pt x="0" y="14678"/>
                    <a:pt x="14678" y="0"/>
                    <a:pt x="32811" y="0"/>
                  </a:cubicBezTo>
                  <a:cubicBezTo>
                    <a:pt x="50943" y="0"/>
                    <a:pt x="65621" y="14678"/>
                    <a:pt x="65621" y="32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62"/>
            <p:cNvSpPr/>
            <p:nvPr/>
          </p:nvSpPr>
          <p:spPr>
            <a:xfrm>
              <a:off x="5765130" y="2581830"/>
              <a:ext cx="41833" cy="65618"/>
            </a:xfrm>
            <a:custGeom>
              <a:rect b="b" l="l" r="r" t="t"/>
              <a:pathLst>
                <a:path extrusionOk="0" h="65618" w="41833">
                  <a:moveTo>
                    <a:pt x="18046" y="32809"/>
                  </a:moveTo>
                  <a:cubicBezTo>
                    <a:pt x="18046" y="17829"/>
                    <a:pt x="28105" y="5180"/>
                    <a:pt x="41834" y="1252"/>
                  </a:cubicBezTo>
                  <a:cubicBezTo>
                    <a:pt x="38984" y="432"/>
                    <a:pt x="35919" y="0"/>
                    <a:pt x="32811" y="0"/>
                  </a:cubicBezTo>
                  <a:cubicBezTo>
                    <a:pt x="14678" y="0"/>
                    <a:pt x="0" y="14678"/>
                    <a:pt x="0" y="32809"/>
                  </a:cubicBezTo>
                  <a:cubicBezTo>
                    <a:pt x="0" y="50941"/>
                    <a:pt x="14678" y="65619"/>
                    <a:pt x="32811" y="65619"/>
                  </a:cubicBezTo>
                  <a:cubicBezTo>
                    <a:pt x="35962" y="65619"/>
                    <a:pt x="38984" y="65187"/>
                    <a:pt x="41834" y="64367"/>
                  </a:cubicBezTo>
                  <a:cubicBezTo>
                    <a:pt x="28105" y="60438"/>
                    <a:pt x="18046" y="47789"/>
                    <a:pt x="18046" y="32809"/>
                  </a:cubicBezTo>
                  <a:close/>
                </a:path>
              </a:pathLst>
            </a:custGeom>
            <a:solidFill>
              <a:srgbClr val="000000">
                <a:alpha val="848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p62"/>
            <p:cNvSpPr/>
            <p:nvPr/>
          </p:nvSpPr>
          <p:spPr>
            <a:xfrm>
              <a:off x="5781535" y="2598234"/>
              <a:ext cx="32810" cy="32809"/>
            </a:xfrm>
            <a:custGeom>
              <a:rect b="b" l="l" r="r" t="t"/>
              <a:pathLst>
                <a:path extrusionOk="0" h="32809" w="32810">
                  <a:moveTo>
                    <a:pt x="32811" y="16405"/>
                  </a:moveTo>
                  <a:cubicBezTo>
                    <a:pt x="32811" y="25470"/>
                    <a:pt x="25471" y="32809"/>
                    <a:pt x="16405" y="32809"/>
                  </a:cubicBezTo>
                  <a:cubicBezTo>
                    <a:pt x="7339" y="32809"/>
                    <a:pt x="0" y="25470"/>
                    <a:pt x="0" y="16405"/>
                  </a:cubicBezTo>
                  <a:cubicBezTo>
                    <a:pt x="0" y="7339"/>
                    <a:pt x="7339" y="0"/>
                    <a:pt x="16405" y="0"/>
                  </a:cubicBezTo>
                  <a:cubicBezTo>
                    <a:pt x="25471" y="0"/>
                    <a:pt x="32811" y="7339"/>
                    <a:pt x="32811" y="164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p62"/>
            <p:cNvSpPr/>
            <p:nvPr/>
          </p:nvSpPr>
          <p:spPr>
            <a:xfrm>
              <a:off x="5781535" y="2598234"/>
              <a:ext cx="25428" cy="32809"/>
            </a:xfrm>
            <a:custGeom>
              <a:rect b="b" l="l" r="r" t="t"/>
              <a:pathLst>
                <a:path extrusionOk="0" h="32809" w="25428">
                  <a:moveTo>
                    <a:pt x="18046" y="16405"/>
                  </a:moveTo>
                  <a:cubicBezTo>
                    <a:pt x="18046" y="10663"/>
                    <a:pt x="20982" y="5655"/>
                    <a:pt x="25428" y="2720"/>
                  </a:cubicBezTo>
                  <a:cubicBezTo>
                    <a:pt x="22838" y="993"/>
                    <a:pt x="19729" y="0"/>
                    <a:pt x="16405" y="0"/>
                  </a:cubicBezTo>
                  <a:cubicBezTo>
                    <a:pt x="7339" y="0"/>
                    <a:pt x="0" y="7339"/>
                    <a:pt x="0" y="16405"/>
                  </a:cubicBezTo>
                  <a:cubicBezTo>
                    <a:pt x="0" y="25470"/>
                    <a:pt x="7339" y="32809"/>
                    <a:pt x="16405" y="32809"/>
                  </a:cubicBezTo>
                  <a:cubicBezTo>
                    <a:pt x="19729" y="32809"/>
                    <a:pt x="22838" y="31816"/>
                    <a:pt x="25428" y="30089"/>
                  </a:cubicBezTo>
                  <a:cubicBezTo>
                    <a:pt x="20982" y="27154"/>
                    <a:pt x="18046" y="22103"/>
                    <a:pt x="18046" y="16405"/>
                  </a:cubicBezTo>
                  <a:close/>
                </a:path>
              </a:pathLst>
            </a:custGeom>
            <a:solidFill>
              <a:srgbClr val="8BCA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p62"/>
            <p:cNvSpPr/>
            <p:nvPr/>
          </p:nvSpPr>
          <p:spPr>
            <a:xfrm>
              <a:off x="5871117" y="2459054"/>
              <a:ext cx="188402" cy="188394"/>
            </a:xfrm>
            <a:custGeom>
              <a:rect b="b" l="l" r="r" t="t"/>
              <a:pathLst>
                <a:path extrusionOk="0" h="188394" w="188402">
                  <a:moveTo>
                    <a:pt x="94201" y="0"/>
                  </a:moveTo>
                  <a:cubicBezTo>
                    <a:pt x="42179" y="0"/>
                    <a:pt x="0" y="42177"/>
                    <a:pt x="0" y="94197"/>
                  </a:cubicBezTo>
                  <a:cubicBezTo>
                    <a:pt x="0" y="146217"/>
                    <a:pt x="42179" y="188394"/>
                    <a:pt x="94201" y="188394"/>
                  </a:cubicBezTo>
                  <a:cubicBezTo>
                    <a:pt x="146223" y="188394"/>
                    <a:pt x="188402" y="146217"/>
                    <a:pt x="188402" y="94197"/>
                  </a:cubicBezTo>
                  <a:cubicBezTo>
                    <a:pt x="188402" y="42177"/>
                    <a:pt x="146223" y="0"/>
                    <a:pt x="94201" y="0"/>
                  </a:cubicBezTo>
                  <a:close/>
                  <a:moveTo>
                    <a:pt x="94201" y="164262"/>
                  </a:moveTo>
                  <a:cubicBezTo>
                    <a:pt x="55562" y="164262"/>
                    <a:pt x="24133" y="132834"/>
                    <a:pt x="24133" y="94197"/>
                  </a:cubicBezTo>
                  <a:cubicBezTo>
                    <a:pt x="24133" y="55560"/>
                    <a:pt x="55562" y="24132"/>
                    <a:pt x="94201" y="24132"/>
                  </a:cubicBezTo>
                  <a:cubicBezTo>
                    <a:pt x="132840" y="24132"/>
                    <a:pt x="164269" y="55560"/>
                    <a:pt x="164269" y="94197"/>
                  </a:cubicBezTo>
                  <a:cubicBezTo>
                    <a:pt x="164269" y="132834"/>
                    <a:pt x="132840" y="164262"/>
                    <a:pt x="94201" y="164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62"/>
            <p:cNvSpPr/>
            <p:nvPr/>
          </p:nvSpPr>
          <p:spPr>
            <a:xfrm>
              <a:off x="5871117" y="2459097"/>
              <a:ext cx="103439" cy="188394"/>
            </a:xfrm>
            <a:custGeom>
              <a:rect b="b" l="l" r="r" t="t"/>
              <a:pathLst>
                <a:path extrusionOk="0" h="188394" w="103439">
                  <a:moveTo>
                    <a:pt x="18477" y="94154"/>
                  </a:moveTo>
                  <a:cubicBezTo>
                    <a:pt x="18477" y="45242"/>
                    <a:pt x="55735" y="5051"/>
                    <a:pt x="103440" y="432"/>
                  </a:cubicBezTo>
                  <a:cubicBezTo>
                    <a:pt x="100418" y="130"/>
                    <a:pt x="97309" y="0"/>
                    <a:pt x="94201" y="0"/>
                  </a:cubicBezTo>
                  <a:cubicBezTo>
                    <a:pt x="42179" y="0"/>
                    <a:pt x="0" y="42177"/>
                    <a:pt x="0" y="94197"/>
                  </a:cubicBezTo>
                  <a:cubicBezTo>
                    <a:pt x="0" y="146217"/>
                    <a:pt x="42179" y="188394"/>
                    <a:pt x="94201" y="188394"/>
                  </a:cubicBezTo>
                  <a:cubicBezTo>
                    <a:pt x="97309" y="188394"/>
                    <a:pt x="100375" y="188222"/>
                    <a:pt x="103440" y="187963"/>
                  </a:cubicBezTo>
                  <a:cubicBezTo>
                    <a:pt x="55735" y="183257"/>
                    <a:pt x="18477" y="143066"/>
                    <a:pt x="18477" y="94154"/>
                  </a:cubicBezTo>
                  <a:close/>
                </a:path>
              </a:pathLst>
            </a:custGeom>
            <a:solidFill>
              <a:srgbClr val="000000">
                <a:alpha val="848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p62"/>
            <p:cNvSpPr/>
            <p:nvPr/>
          </p:nvSpPr>
          <p:spPr>
            <a:xfrm>
              <a:off x="5960612" y="2491828"/>
              <a:ext cx="8936" cy="122839"/>
            </a:xfrm>
            <a:custGeom>
              <a:rect b="b" l="l" r="r" t="t"/>
              <a:pathLst>
                <a:path extrusionOk="0" h="122839" w="8936">
                  <a:moveTo>
                    <a:pt x="0" y="118192"/>
                  </a:moveTo>
                  <a:lnTo>
                    <a:pt x="0" y="4655"/>
                  </a:lnTo>
                  <a:cubicBezTo>
                    <a:pt x="0" y="2367"/>
                    <a:pt x="1641" y="295"/>
                    <a:pt x="3929" y="36"/>
                  </a:cubicBezTo>
                  <a:cubicBezTo>
                    <a:pt x="6648" y="-310"/>
                    <a:pt x="8937" y="1892"/>
                    <a:pt x="8937" y="4612"/>
                  </a:cubicBezTo>
                  <a:lnTo>
                    <a:pt x="8937" y="118235"/>
                  </a:lnTo>
                  <a:cubicBezTo>
                    <a:pt x="8937" y="120955"/>
                    <a:pt x="6648" y="123114"/>
                    <a:pt x="3929" y="122811"/>
                  </a:cubicBezTo>
                  <a:cubicBezTo>
                    <a:pt x="1641" y="122552"/>
                    <a:pt x="0" y="120480"/>
                    <a:pt x="0" y="1181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p62"/>
            <p:cNvSpPr/>
            <p:nvPr/>
          </p:nvSpPr>
          <p:spPr>
            <a:xfrm>
              <a:off x="5920527" y="2508495"/>
              <a:ext cx="89549" cy="89523"/>
            </a:xfrm>
            <a:custGeom>
              <a:rect b="b" l="l" r="r" t="t"/>
              <a:pathLst>
                <a:path extrusionOk="0" h="89523" w="89549">
                  <a:moveTo>
                    <a:pt x="84984" y="89524"/>
                  </a:moveTo>
                  <a:cubicBezTo>
                    <a:pt x="83818" y="89524"/>
                    <a:pt x="82653" y="89092"/>
                    <a:pt x="81746" y="88186"/>
                  </a:cubicBezTo>
                  <a:lnTo>
                    <a:pt x="1360" y="7803"/>
                  </a:lnTo>
                  <a:cubicBezTo>
                    <a:pt x="-453" y="5990"/>
                    <a:pt x="-453" y="3097"/>
                    <a:pt x="1360" y="1327"/>
                  </a:cubicBezTo>
                  <a:cubicBezTo>
                    <a:pt x="3130" y="-442"/>
                    <a:pt x="6066" y="-442"/>
                    <a:pt x="7836" y="1327"/>
                  </a:cubicBezTo>
                  <a:lnTo>
                    <a:pt x="88222" y="81710"/>
                  </a:lnTo>
                  <a:cubicBezTo>
                    <a:pt x="89992" y="83523"/>
                    <a:pt x="89992" y="86416"/>
                    <a:pt x="88222" y="88186"/>
                  </a:cubicBezTo>
                  <a:cubicBezTo>
                    <a:pt x="87315" y="89092"/>
                    <a:pt x="86150" y="89524"/>
                    <a:pt x="84984" y="895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62"/>
            <p:cNvSpPr/>
            <p:nvPr/>
          </p:nvSpPr>
          <p:spPr>
            <a:xfrm>
              <a:off x="5903891" y="2548632"/>
              <a:ext cx="122844" cy="8936"/>
            </a:xfrm>
            <a:custGeom>
              <a:rect b="b" l="l" r="r" t="t"/>
              <a:pathLst>
                <a:path extrusionOk="0" h="8936" w="122844">
                  <a:moveTo>
                    <a:pt x="118240" y="8936"/>
                  </a:moveTo>
                  <a:lnTo>
                    <a:pt x="4655" y="8936"/>
                  </a:lnTo>
                  <a:cubicBezTo>
                    <a:pt x="2367" y="8936"/>
                    <a:pt x="295" y="7296"/>
                    <a:pt x="36" y="5008"/>
                  </a:cubicBezTo>
                  <a:cubicBezTo>
                    <a:pt x="-310" y="2288"/>
                    <a:pt x="1892" y="0"/>
                    <a:pt x="4612" y="0"/>
                  </a:cubicBezTo>
                  <a:lnTo>
                    <a:pt x="118197" y="0"/>
                  </a:lnTo>
                  <a:cubicBezTo>
                    <a:pt x="120485" y="0"/>
                    <a:pt x="122558" y="1640"/>
                    <a:pt x="122817" y="3928"/>
                  </a:cubicBezTo>
                  <a:cubicBezTo>
                    <a:pt x="123119" y="6648"/>
                    <a:pt x="120960" y="8936"/>
                    <a:pt x="118240" y="89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62"/>
            <p:cNvSpPr/>
            <p:nvPr/>
          </p:nvSpPr>
          <p:spPr>
            <a:xfrm>
              <a:off x="5920527" y="2508462"/>
              <a:ext cx="89549" cy="89556"/>
            </a:xfrm>
            <a:custGeom>
              <a:rect b="b" l="l" r="r" t="t"/>
              <a:pathLst>
                <a:path extrusionOk="0" h="89556" w="89549">
                  <a:moveTo>
                    <a:pt x="4598" y="89556"/>
                  </a:moveTo>
                  <a:cubicBezTo>
                    <a:pt x="3432" y="89556"/>
                    <a:pt x="2266" y="89125"/>
                    <a:pt x="1360" y="88218"/>
                  </a:cubicBezTo>
                  <a:cubicBezTo>
                    <a:pt x="-453" y="86405"/>
                    <a:pt x="-453" y="83513"/>
                    <a:pt x="1360" y="81743"/>
                  </a:cubicBezTo>
                  <a:lnTo>
                    <a:pt x="81746" y="1360"/>
                  </a:lnTo>
                  <a:cubicBezTo>
                    <a:pt x="83559" y="-453"/>
                    <a:pt x="86452" y="-453"/>
                    <a:pt x="88222" y="1360"/>
                  </a:cubicBezTo>
                  <a:cubicBezTo>
                    <a:pt x="89992" y="3130"/>
                    <a:pt x="89992" y="6065"/>
                    <a:pt x="88222" y="7835"/>
                  </a:cubicBezTo>
                  <a:lnTo>
                    <a:pt x="7836" y="88218"/>
                  </a:lnTo>
                  <a:cubicBezTo>
                    <a:pt x="6929" y="89125"/>
                    <a:pt x="5763" y="89556"/>
                    <a:pt x="4598" y="895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62"/>
            <p:cNvSpPr/>
            <p:nvPr/>
          </p:nvSpPr>
          <p:spPr>
            <a:xfrm>
              <a:off x="5894602" y="2482539"/>
              <a:ext cx="141431" cy="141425"/>
            </a:xfrm>
            <a:custGeom>
              <a:rect b="b" l="l" r="r" t="t"/>
              <a:pathLst>
                <a:path extrusionOk="0" h="141425" w="141431">
                  <a:moveTo>
                    <a:pt x="70715" y="0"/>
                  </a:moveTo>
                  <a:cubicBezTo>
                    <a:pt x="31645" y="0"/>
                    <a:pt x="0" y="31644"/>
                    <a:pt x="0" y="70713"/>
                  </a:cubicBezTo>
                  <a:cubicBezTo>
                    <a:pt x="0" y="109738"/>
                    <a:pt x="31645" y="141425"/>
                    <a:pt x="70715" y="141425"/>
                  </a:cubicBezTo>
                  <a:cubicBezTo>
                    <a:pt x="109743" y="141425"/>
                    <a:pt x="141431" y="109781"/>
                    <a:pt x="141431" y="70713"/>
                  </a:cubicBezTo>
                  <a:cubicBezTo>
                    <a:pt x="141388" y="31644"/>
                    <a:pt x="109743" y="0"/>
                    <a:pt x="70715" y="0"/>
                  </a:cubicBezTo>
                  <a:close/>
                  <a:moveTo>
                    <a:pt x="70715" y="127524"/>
                  </a:moveTo>
                  <a:cubicBezTo>
                    <a:pt x="39330" y="127524"/>
                    <a:pt x="13858" y="102097"/>
                    <a:pt x="13858" y="70669"/>
                  </a:cubicBezTo>
                  <a:cubicBezTo>
                    <a:pt x="13858" y="39285"/>
                    <a:pt x="39286" y="13858"/>
                    <a:pt x="70715" y="13858"/>
                  </a:cubicBezTo>
                  <a:cubicBezTo>
                    <a:pt x="102102" y="13858"/>
                    <a:pt x="127530" y="39285"/>
                    <a:pt x="127530" y="70669"/>
                  </a:cubicBezTo>
                  <a:cubicBezTo>
                    <a:pt x="127530" y="102097"/>
                    <a:pt x="102102" y="127524"/>
                    <a:pt x="70715" y="1275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62"/>
            <p:cNvSpPr/>
            <p:nvPr/>
          </p:nvSpPr>
          <p:spPr>
            <a:xfrm>
              <a:off x="5894559" y="2482539"/>
              <a:ext cx="79954" cy="141425"/>
            </a:xfrm>
            <a:custGeom>
              <a:rect b="b" l="l" r="r" t="t"/>
              <a:pathLst>
                <a:path extrusionOk="0" h="141425" w="79954">
                  <a:moveTo>
                    <a:pt x="32077" y="112372"/>
                  </a:moveTo>
                  <a:cubicBezTo>
                    <a:pt x="20895" y="102011"/>
                    <a:pt x="13901" y="87160"/>
                    <a:pt x="13901" y="70713"/>
                  </a:cubicBezTo>
                  <a:cubicBezTo>
                    <a:pt x="13901" y="54265"/>
                    <a:pt x="20895" y="39457"/>
                    <a:pt x="32077" y="29053"/>
                  </a:cubicBezTo>
                  <a:cubicBezTo>
                    <a:pt x="43215" y="13771"/>
                    <a:pt x="60311" y="3151"/>
                    <a:pt x="79954" y="604"/>
                  </a:cubicBezTo>
                  <a:cubicBezTo>
                    <a:pt x="76932" y="216"/>
                    <a:pt x="73867" y="0"/>
                    <a:pt x="70716" y="0"/>
                  </a:cubicBezTo>
                  <a:cubicBezTo>
                    <a:pt x="31645" y="0"/>
                    <a:pt x="0" y="31644"/>
                    <a:pt x="0" y="70713"/>
                  </a:cubicBezTo>
                  <a:cubicBezTo>
                    <a:pt x="0" y="109738"/>
                    <a:pt x="31645" y="141425"/>
                    <a:pt x="70716" y="141425"/>
                  </a:cubicBezTo>
                  <a:cubicBezTo>
                    <a:pt x="73824" y="141425"/>
                    <a:pt x="76932" y="141209"/>
                    <a:pt x="79954" y="140821"/>
                  </a:cubicBezTo>
                  <a:cubicBezTo>
                    <a:pt x="60354" y="138230"/>
                    <a:pt x="43215" y="127611"/>
                    <a:pt x="32077" y="112372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6" name="Google Shape;1916;p62"/>
          <p:cNvGrpSpPr/>
          <p:nvPr/>
        </p:nvGrpSpPr>
        <p:grpSpPr>
          <a:xfrm>
            <a:off x="3218487" y="1611359"/>
            <a:ext cx="360845" cy="345143"/>
            <a:chOff x="5100985" y="2350093"/>
            <a:chExt cx="304177" cy="290965"/>
          </a:xfrm>
        </p:grpSpPr>
        <p:sp>
          <p:nvSpPr>
            <p:cNvPr id="1917" name="Google Shape;1917;p62"/>
            <p:cNvSpPr/>
            <p:nvPr/>
          </p:nvSpPr>
          <p:spPr>
            <a:xfrm>
              <a:off x="5330389" y="2365677"/>
              <a:ext cx="74773" cy="74813"/>
            </a:xfrm>
            <a:custGeom>
              <a:rect b="b" l="l" r="r" t="t"/>
              <a:pathLst>
                <a:path extrusionOk="0" h="74813" w="74773">
                  <a:moveTo>
                    <a:pt x="37387" y="0"/>
                  </a:moveTo>
                  <a:cubicBezTo>
                    <a:pt x="16923" y="0"/>
                    <a:pt x="259" y="16448"/>
                    <a:pt x="0" y="36867"/>
                  </a:cubicBezTo>
                  <a:lnTo>
                    <a:pt x="3324" y="52883"/>
                  </a:lnTo>
                  <a:cubicBezTo>
                    <a:pt x="9196" y="65834"/>
                    <a:pt x="22234" y="74814"/>
                    <a:pt x="37387" y="74814"/>
                  </a:cubicBezTo>
                  <a:cubicBezTo>
                    <a:pt x="58066" y="74814"/>
                    <a:pt x="74774" y="58064"/>
                    <a:pt x="74774" y="37429"/>
                  </a:cubicBezTo>
                  <a:cubicBezTo>
                    <a:pt x="74817" y="16750"/>
                    <a:pt x="58066" y="0"/>
                    <a:pt x="37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p62"/>
            <p:cNvSpPr/>
            <p:nvPr/>
          </p:nvSpPr>
          <p:spPr>
            <a:xfrm>
              <a:off x="5330432" y="2365504"/>
              <a:ext cx="46625" cy="74813"/>
            </a:xfrm>
            <a:custGeom>
              <a:rect b="b" l="l" r="r" t="t"/>
              <a:pathLst>
                <a:path extrusionOk="0" h="74813" w="46625">
                  <a:moveTo>
                    <a:pt x="18477" y="37429"/>
                  </a:moveTo>
                  <a:cubicBezTo>
                    <a:pt x="18477" y="19945"/>
                    <a:pt x="30436" y="5310"/>
                    <a:pt x="46626" y="1166"/>
                  </a:cubicBezTo>
                  <a:cubicBezTo>
                    <a:pt x="43647" y="432"/>
                    <a:pt x="40582" y="0"/>
                    <a:pt x="37387" y="0"/>
                  </a:cubicBezTo>
                  <a:cubicBezTo>
                    <a:pt x="16923" y="0"/>
                    <a:pt x="259" y="16448"/>
                    <a:pt x="0" y="36867"/>
                  </a:cubicBezTo>
                  <a:lnTo>
                    <a:pt x="3324" y="52883"/>
                  </a:lnTo>
                  <a:cubicBezTo>
                    <a:pt x="9196" y="65834"/>
                    <a:pt x="22234" y="74814"/>
                    <a:pt x="37387" y="74814"/>
                  </a:cubicBezTo>
                  <a:cubicBezTo>
                    <a:pt x="40582" y="74814"/>
                    <a:pt x="43690" y="74425"/>
                    <a:pt x="46626" y="73648"/>
                  </a:cubicBezTo>
                  <a:cubicBezTo>
                    <a:pt x="30436" y="69547"/>
                    <a:pt x="18477" y="54869"/>
                    <a:pt x="18477" y="3742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62"/>
            <p:cNvSpPr/>
            <p:nvPr/>
          </p:nvSpPr>
          <p:spPr>
            <a:xfrm>
              <a:off x="5349989" y="2384154"/>
              <a:ext cx="36696" cy="37773"/>
            </a:xfrm>
            <a:custGeom>
              <a:rect b="b" l="l" r="r" t="t"/>
              <a:pathLst>
                <a:path extrusionOk="0" h="37773" w="36696">
                  <a:moveTo>
                    <a:pt x="17787" y="0"/>
                  </a:moveTo>
                  <a:cubicBezTo>
                    <a:pt x="9584" y="0"/>
                    <a:pt x="2634" y="5180"/>
                    <a:pt x="0" y="12476"/>
                  </a:cubicBezTo>
                  <a:lnTo>
                    <a:pt x="1079" y="27758"/>
                  </a:lnTo>
                  <a:cubicBezTo>
                    <a:pt x="4274" y="33716"/>
                    <a:pt x="10534" y="37774"/>
                    <a:pt x="17787" y="37774"/>
                  </a:cubicBezTo>
                  <a:cubicBezTo>
                    <a:pt x="28234" y="37774"/>
                    <a:pt x="36696" y="29312"/>
                    <a:pt x="36696" y="18865"/>
                  </a:cubicBezTo>
                  <a:cubicBezTo>
                    <a:pt x="36696" y="8461"/>
                    <a:pt x="28234" y="0"/>
                    <a:pt x="17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62"/>
            <p:cNvSpPr/>
            <p:nvPr/>
          </p:nvSpPr>
          <p:spPr>
            <a:xfrm>
              <a:off x="5349989" y="2384154"/>
              <a:ext cx="27025" cy="37773"/>
            </a:xfrm>
            <a:custGeom>
              <a:rect b="b" l="l" r="r" t="t"/>
              <a:pathLst>
                <a:path extrusionOk="0" h="37773" w="27025">
                  <a:moveTo>
                    <a:pt x="17398" y="18908"/>
                  </a:moveTo>
                  <a:cubicBezTo>
                    <a:pt x="17398" y="11829"/>
                    <a:pt x="21284" y="5655"/>
                    <a:pt x="27026" y="2417"/>
                  </a:cubicBezTo>
                  <a:cubicBezTo>
                    <a:pt x="24306" y="863"/>
                    <a:pt x="21111" y="0"/>
                    <a:pt x="17787" y="0"/>
                  </a:cubicBezTo>
                  <a:cubicBezTo>
                    <a:pt x="9584" y="0"/>
                    <a:pt x="2634" y="5180"/>
                    <a:pt x="0" y="12476"/>
                  </a:cubicBezTo>
                  <a:lnTo>
                    <a:pt x="1079" y="27758"/>
                  </a:lnTo>
                  <a:cubicBezTo>
                    <a:pt x="4274" y="33716"/>
                    <a:pt x="10534" y="37774"/>
                    <a:pt x="17787" y="37774"/>
                  </a:cubicBezTo>
                  <a:cubicBezTo>
                    <a:pt x="21154" y="37774"/>
                    <a:pt x="24306" y="36910"/>
                    <a:pt x="27026" y="35356"/>
                  </a:cubicBezTo>
                  <a:cubicBezTo>
                    <a:pt x="21284" y="32162"/>
                    <a:pt x="17398" y="25988"/>
                    <a:pt x="17398" y="1890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62"/>
            <p:cNvSpPr/>
            <p:nvPr/>
          </p:nvSpPr>
          <p:spPr>
            <a:xfrm>
              <a:off x="5246376" y="2361792"/>
              <a:ext cx="41637" cy="111896"/>
            </a:xfrm>
            <a:custGeom>
              <a:rect b="b" l="l" r="r" t="t"/>
              <a:pathLst>
                <a:path extrusionOk="0" h="111896" w="41637">
                  <a:moveTo>
                    <a:pt x="22363" y="8850"/>
                  </a:moveTo>
                  <a:cubicBezTo>
                    <a:pt x="16319" y="4576"/>
                    <a:pt x="10145" y="1641"/>
                    <a:pt x="6130" y="0"/>
                  </a:cubicBezTo>
                  <a:cubicBezTo>
                    <a:pt x="6303" y="863"/>
                    <a:pt x="6389" y="1727"/>
                    <a:pt x="6389" y="2590"/>
                  </a:cubicBezTo>
                  <a:cubicBezTo>
                    <a:pt x="6389" y="7555"/>
                    <a:pt x="3842" y="11915"/>
                    <a:pt x="0" y="14505"/>
                  </a:cubicBezTo>
                  <a:cubicBezTo>
                    <a:pt x="7814" y="17700"/>
                    <a:pt x="27889" y="27586"/>
                    <a:pt x="25687" y="43861"/>
                  </a:cubicBezTo>
                  <a:cubicBezTo>
                    <a:pt x="22881" y="64539"/>
                    <a:pt x="5742" y="93895"/>
                    <a:pt x="216" y="103177"/>
                  </a:cubicBezTo>
                  <a:cubicBezTo>
                    <a:pt x="2806" y="102874"/>
                    <a:pt x="5483" y="103392"/>
                    <a:pt x="7900" y="104817"/>
                  </a:cubicBezTo>
                  <a:cubicBezTo>
                    <a:pt x="10664" y="106457"/>
                    <a:pt x="12563" y="109004"/>
                    <a:pt x="13383" y="111897"/>
                  </a:cubicBezTo>
                  <a:cubicBezTo>
                    <a:pt x="19082" y="102443"/>
                    <a:pt x="38034" y="70238"/>
                    <a:pt x="41316" y="46019"/>
                  </a:cubicBezTo>
                  <a:cubicBezTo>
                    <a:pt x="43215" y="31860"/>
                    <a:pt x="36696" y="18995"/>
                    <a:pt x="22363" y="8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62"/>
            <p:cNvSpPr/>
            <p:nvPr/>
          </p:nvSpPr>
          <p:spPr>
            <a:xfrm>
              <a:off x="5101071" y="2361749"/>
              <a:ext cx="41606" cy="111853"/>
            </a:xfrm>
            <a:custGeom>
              <a:rect b="b" l="l" r="r" t="t"/>
              <a:pathLst>
                <a:path extrusionOk="0" h="111853" w="41606">
                  <a:moveTo>
                    <a:pt x="33706" y="104817"/>
                  </a:moveTo>
                  <a:cubicBezTo>
                    <a:pt x="36123" y="103392"/>
                    <a:pt x="38800" y="102918"/>
                    <a:pt x="41390" y="103177"/>
                  </a:cubicBezTo>
                  <a:cubicBezTo>
                    <a:pt x="35864" y="93895"/>
                    <a:pt x="18725" y="64539"/>
                    <a:pt x="15919" y="43861"/>
                  </a:cubicBezTo>
                  <a:cubicBezTo>
                    <a:pt x="13717" y="27586"/>
                    <a:pt x="33792" y="17743"/>
                    <a:pt x="41606" y="14505"/>
                  </a:cubicBezTo>
                  <a:cubicBezTo>
                    <a:pt x="37764" y="11958"/>
                    <a:pt x="35217" y="7555"/>
                    <a:pt x="35217" y="2590"/>
                  </a:cubicBezTo>
                  <a:cubicBezTo>
                    <a:pt x="35217" y="1684"/>
                    <a:pt x="35303" y="820"/>
                    <a:pt x="35476" y="0"/>
                  </a:cubicBezTo>
                  <a:cubicBezTo>
                    <a:pt x="31461" y="1641"/>
                    <a:pt x="25287" y="4576"/>
                    <a:pt x="19243" y="8850"/>
                  </a:cubicBezTo>
                  <a:cubicBezTo>
                    <a:pt x="4953" y="19038"/>
                    <a:pt x="-1609" y="31860"/>
                    <a:pt x="334" y="45976"/>
                  </a:cubicBezTo>
                  <a:cubicBezTo>
                    <a:pt x="3615" y="70195"/>
                    <a:pt x="22568" y="102400"/>
                    <a:pt x="28266" y="111854"/>
                  </a:cubicBezTo>
                  <a:cubicBezTo>
                    <a:pt x="29043" y="109004"/>
                    <a:pt x="30943" y="106457"/>
                    <a:pt x="33706" y="1048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62"/>
            <p:cNvSpPr/>
            <p:nvPr/>
          </p:nvSpPr>
          <p:spPr>
            <a:xfrm>
              <a:off x="5246419" y="2361749"/>
              <a:ext cx="36387" cy="111853"/>
            </a:xfrm>
            <a:custGeom>
              <a:rect b="b" l="l" r="r" t="t"/>
              <a:pathLst>
                <a:path extrusionOk="0" h="111853" w="36387">
                  <a:moveTo>
                    <a:pt x="36221" y="43861"/>
                  </a:moveTo>
                  <a:cubicBezTo>
                    <a:pt x="37905" y="31385"/>
                    <a:pt x="26464" y="22621"/>
                    <a:pt x="17528" y="17829"/>
                  </a:cubicBezTo>
                  <a:cubicBezTo>
                    <a:pt x="14549" y="16232"/>
                    <a:pt x="13513" y="12519"/>
                    <a:pt x="15153" y="9541"/>
                  </a:cubicBezTo>
                  <a:cubicBezTo>
                    <a:pt x="15887" y="8202"/>
                    <a:pt x="16405" y="6778"/>
                    <a:pt x="16707" y="5224"/>
                  </a:cubicBezTo>
                  <a:cubicBezTo>
                    <a:pt x="12649" y="2849"/>
                    <a:pt x="8893" y="1122"/>
                    <a:pt x="6130" y="0"/>
                  </a:cubicBezTo>
                  <a:cubicBezTo>
                    <a:pt x="6303" y="863"/>
                    <a:pt x="6389" y="1727"/>
                    <a:pt x="6389" y="2590"/>
                  </a:cubicBezTo>
                  <a:cubicBezTo>
                    <a:pt x="6389" y="7555"/>
                    <a:pt x="3842" y="11915"/>
                    <a:pt x="0" y="14462"/>
                  </a:cubicBezTo>
                  <a:cubicBezTo>
                    <a:pt x="7814" y="17657"/>
                    <a:pt x="27889" y="27543"/>
                    <a:pt x="25687" y="43818"/>
                  </a:cubicBezTo>
                  <a:cubicBezTo>
                    <a:pt x="22881" y="64496"/>
                    <a:pt x="5742" y="93852"/>
                    <a:pt x="216" y="103134"/>
                  </a:cubicBezTo>
                  <a:cubicBezTo>
                    <a:pt x="2806" y="102831"/>
                    <a:pt x="5483" y="103349"/>
                    <a:pt x="7900" y="104774"/>
                  </a:cubicBezTo>
                  <a:cubicBezTo>
                    <a:pt x="10663" y="106414"/>
                    <a:pt x="12563" y="108961"/>
                    <a:pt x="13383" y="111854"/>
                  </a:cubicBezTo>
                  <a:cubicBezTo>
                    <a:pt x="14463" y="110084"/>
                    <a:pt x="15974" y="107537"/>
                    <a:pt x="17744" y="104429"/>
                  </a:cubicBezTo>
                  <a:cubicBezTo>
                    <a:pt x="17700" y="104429"/>
                    <a:pt x="17700" y="104429"/>
                    <a:pt x="17657" y="104385"/>
                  </a:cubicBezTo>
                  <a:cubicBezTo>
                    <a:pt x="14506" y="102831"/>
                    <a:pt x="13254" y="98989"/>
                    <a:pt x="14981" y="95924"/>
                  </a:cubicBezTo>
                  <a:cubicBezTo>
                    <a:pt x="22234" y="83102"/>
                    <a:pt x="33933" y="60611"/>
                    <a:pt x="36221" y="4386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62"/>
            <p:cNvSpPr/>
            <p:nvPr/>
          </p:nvSpPr>
          <p:spPr>
            <a:xfrm>
              <a:off x="5100985" y="2361792"/>
              <a:ext cx="35475" cy="111853"/>
            </a:xfrm>
            <a:custGeom>
              <a:rect b="b" l="l" r="r" t="t"/>
              <a:pathLst>
                <a:path extrusionOk="0" h="111853" w="35475">
                  <a:moveTo>
                    <a:pt x="10911" y="45933"/>
                  </a:moveTo>
                  <a:cubicBezTo>
                    <a:pt x="8968" y="31816"/>
                    <a:pt x="15531" y="18995"/>
                    <a:pt x="29820" y="8807"/>
                  </a:cubicBezTo>
                  <a:cubicBezTo>
                    <a:pt x="31720" y="7469"/>
                    <a:pt x="33620" y="6260"/>
                    <a:pt x="35476" y="5180"/>
                  </a:cubicBezTo>
                  <a:cubicBezTo>
                    <a:pt x="35303" y="4317"/>
                    <a:pt x="35217" y="3454"/>
                    <a:pt x="35217" y="2590"/>
                  </a:cubicBezTo>
                  <a:cubicBezTo>
                    <a:pt x="35217" y="1684"/>
                    <a:pt x="35303" y="820"/>
                    <a:pt x="35476" y="0"/>
                  </a:cubicBezTo>
                  <a:cubicBezTo>
                    <a:pt x="31461" y="1641"/>
                    <a:pt x="25287" y="4576"/>
                    <a:pt x="19243" y="8850"/>
                  </a:cubicBezTo>
                  <a:cubicBezTo>
                    <a:pt x="4953" y="19038"/>
                    <a:pt x="-1609" y="31860"/>
                    <a:pt x="334" y="45976"/>
                  </a:cubicBezTo>
                  <a:cubicBezTo>
                    <a:pt x="3615" y="70195"/>
                    <a:pt x="22568" y="102400"/>
                    <a:pt x="28266" y="111854"/>
                  </a:cubicBezTo>
                  <a:cubicBezTo>
                    <a:pt x="29130" y="109004"/>
                    <a:pt x="30986" y="106414"/>
                    <a:pt x="33749" y="104774"/>
                  </a:cubicBezTo>
                  <a:cubicBezTo>
                    <a:pt x="33965" y="104644"/>
                    <a:pt x="34224" y="104515"/>
                    <a:pt x="34440" y="104385"/>
                  </a:cubicBezTo>
                  <a:cubicBezTo>
                    <a:pt x="26669" y="90657"/>
                    <a:pt x="13588" y="65662"/>
                    <a:pt x="10911" y="4593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62"/>
            <p:cNvSpPr/>
            <p:nvPr/>
          </p:nvSpPr>
          <p:spPr>
            <a:xfrm>
              <a:off x="5186583" y="2394989"/>
              <a:ext cx="175759" cy="246069"/>
            </a:xfrm>
            <a:custGeom>
              <a:rect b="b" l="l" r="r" t="t"/>
              <a:pathLst>
                <a:path extrusionOk="0" h="246069" w="175759">
                  <a:moveTo>
                    <a:pt x="168025" y="0"/>
                  </a:moveTo>
                  <a:cubicBezTo>
                    <a:pt x="139920" y="0"/>
                    <a:pt x="117039" y="22880"/>
                    <a:pt x="117039" y="50984"/>
                  </a:cubicBezTo>
                  <a:lnTo>
                    <a:pt x="117039" y="195345"/>
                  </a:lnTo>
                  <a:cubicBezTo>
                    <a:pt x="117039" y="214814"/>
                    <a:pt x="101238" y="230615"/>
                    <a:pt x="81768" y="230615"/>
                  </a:cubicBezTo>
                  <a:lnTo>
                    <a:pt x="20636" y="230615"/>
                  </a:lnTo>
                  <a:cubicBezTo>
                    <a:pt x="17787" y="230615"/>
                    <a:pt x="15455" y="228284"/>
                    <a:pt x="15455" y="225434"/>
                  </a:cubicBezTo>
                  <a:lnTo>
                    <a:pt x="15455" y="128604"/>
                  </a:lnTo>
                  <a:cubicBezTo>
                    <a:pt x="13340" y="130287"/>
                    <a:pt x="10664" y="131323"/>
                    <a:pt x="7728" y="131323"/>
                  </a:cubicBezTo>
                  <a:cubicBezTo>
                    <a:pt x="4792" y="131323"/>
                    <a:pt x="2115" y="130287"/>
                    <a:pt x="0" y="128604"/>
                  </a:cubicBezTo>
                  <a:lnTo>
                    <a:pt x="0" y="238644"/>
                  </a:lnTo>
                  <a:cubicBezTo>
                    <a:pt x="0" y="242746"/>
                    <a:pt x="3324" y="246070"/>
                    <a:pt x="7426" y="246070"/>
                  </a:cubicBezTo>
                  <a:lnTo>
                    <a:pt x="81854" y="246070"/>
                  </a:lnTo>
                  <a:cubicBezTo>
                    <a:pt x="109829" y="246070"/>
                    <a:pt x="132495" y="223405"/>
                    <a:pt x="132495" y="195431"/>
                  </a:cubicBezTo>
                  <a:lnTo>
                    <a:pt x="132495" y="50984"/>
                  </a:lnTo>
                  <a:cubicBezTo>
                    <a:pt x="132495" y="31428"/>
                    <a:pt x="148382" y="15498"/>
                    <a:pt x="167982" y="15455"/>
                  </a:cubicBezTo>
                  <a:cubicBezTo>
                    <a:pt x="171652" y="15455"/>
                    <a:pt x="174889" y="12865"/>
                    <a:pt x="175623" y="9282"/>
                  </a:cubicBezTo>
                  <a:cubicBezTo>
                    <a:pt x="176530" y="4317"/>
                    <a:pt x="172774" y="0"/>
                    <a:pt x="168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26" name="Google Shape;1926;p62"/>
            <p:cNvGrpSpPr/>
            <p:nvPr/>
          </p:nvGrpSpPr>
          <p:grpSpPr>
            <a:xfrm>
              <a:off x="5199578" y="2396414"/>
              <a:ext cx="157792" cy="229189"/>
              <a:chOff x="5199578" y="2396414"/>
              <a:chExt cx="157792" cy="229189"/>
            </a:xfrm>
          </p:grpSpPr>
          <p:sp>
            <p:nvSpPr>
              <p:cNvPr id="1927" name="Google Shape;1927;p62"/>
              <p:cNvSpPr/>
              <p:nvPr/>
            </p:nvSpPr>
            <p:spPr>
              <a:xfrm>
                <a:off x="5199578" y="2524154"/>
                <a:ext cx="2460" cy="2374"/>
              </a:xfrm>
              <a:custGeom>
                <a:rect b="b" l="l" r="r" t="t"/>
                <a:pathLst>
                  <a:path extrusionOk="0" h="2374" w="2460">
                    <a:moveTo>
                      <a:pt x="2461" y="2374"/>
                    </a:moveTo>
                    <a:lnTo>
                      <a:pt x="2461" y="0"/>
                    </a:lnTo>
                    <a:cubicBezTo>
                      <a:pt x="1727" y="604"/>
                      <a:pt x="863" y="1122"/>
                      <a:pt x="0" y="1554"/>
                    </a:cubicBezTo>
                    <a:cubicBezTo>
                      <a:pt x="777" y="1899"/>
                      <a:pt x="1597" y="2159"/>
                      <a:pt x="2461" y="2374"/>
                    </a:cubicBezTo>
                    <a:close/>
                  </a:path>
                </a:pathLst>
              </a:custGeom>
              <a:solidFill>
                <a:srgbClr val="8BCA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8" name="Google Shape;1928;p62"/>
              <p:cNvSpPr/>
              <p:nvPr/>
            </p:nvSpPr>
            <p:spPr>
              <a:xfrm>
                <a:off x="5268566" y="2396414"/>
                <a:ext cx="88804" cy="229189"/>
              </a:xfrm>
              <a:custGeom>
                <a:rect b="b" l="l" r="r" t="t"/>
                <a:pathLst>
                  <a:path extrusionOk="0" h="229189" w="88804">
                    <a:moveTo>
                      <a:pt x="45762" y="193790"/>
                    </a:moveTo>
                    <a:lnTo>
                      <a:pt x="45762" y="50638"/>
                    </a:lnTo>
                    <a:cubicBezTo>
                      <a:pt x="45676" y="25298"/>
                      <a:pt x="64456" y="4231"/>
                      <a:pt x="88805" y="561"/>
                    </a:cubicBezTo>
                    <a:cubicBezTo>
                      <a:pt x="87898" y="216"/>
                      <a:pt x="86948" y="0"/>
                      <a:pt x="85912" y="0"/>
                    </a:cubicBezTo>
                    <a:cubicBezTo>
                      <a:pt x="57980" y="0"/>
                      <a:pt x="35272" y="22708"/>
                      <a:pt x="35056" y="50638"/>
                    </a:cubicBezTo>
                    <a:lnTo>
                      <a:pt x="35056" y="193790"/>
                    </a:lnTo>
                    <a:cubicBezTo>
                      <a:pt x="35272" y="213260"/>
                      <a:pt x="19471" y="229061"/>
                      <a:pt x="0" y="229190"/>
                    </a:cubicBezTo>
                    <a:lnTo>
                      <a:pt x="10404" y="229190"/>
                    </a:lnTo>
                    <a:cubicBezTo>
                      <a:pt x="29832" y="229061"/>
                      <a:pt x="45676" y="213217"/>
                      <a:pt x="45762" y="193790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9" name="Google Shape;1929;p62"/>
            <p:cNvSpPr/>
            <p:nvPr/>
          </p:nvSpPr>
          <p:spPr>
            <a:xfrm>
              <a:off x="5135597" y="2350093"/>
              <a:ext cx="28579" cy="28578"/>
            </a:xfrm>
            <a:custGeom>
              <a:rect b="b" l="l" r="r" t="t"/>
              <a:pathLst>
                <a:path extrusionOk="0" h="28578" w="28579">
                  <a:moveTo>
                    <a:pt x="28580" y="14289"/>
                  </a:moveTo>
                  <a:cubicBezTo>
                    <a:pt x="28580" y="22190"/>
                    <a:pt x="22190" y="28579"/>
                    <a:pt x="14290" y="28579"/>
                  </a:cubicBezTo>
                  <a:cubicBezTo>
                    <a:pt x="6390" y="28579"/>
                    <a:pt x="0" y="22190"/>
                    <a:pt x="0" y="14289"/>
                  </a:cubicBezTo>
                  <a:cubicBezTo>
                    <a:pt x="0" y="6389"/>
                    <a:pt x="6390" y="0"/>
                    <a:pt x="14290" y="0"/>
                  </a:cubicBezTo>
                  <a:cubicBezTo>
                    <a:pt x="22190" y="0"/>
                    <a:pt x="28580" y="6389"/>
                    <a:pt x="28580" y="142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62"/>
            <p:cNvSpPr/>
            <p:nvPr/>
          </p:nvSpPr>
          <p:spPr>
            <a:xfrm>
              <a:off x="5224790" y="2350093"/>
              <a:ext cx="28579" cy="28578"/>
            </a:xfrm>
            <a:custGeom>
              <a:rect b="b" l="l" r="r" t="t"/>
              <a:pathLst>
                <a:path extrusionOk="0" h="28578" w="28579">
                  <a:moveTo>
                    <a:pt x="28580" y="14289"/>
                  </a:moveTo>
                  <a:cubicBezTo>
                    <a:pt x="28580" y="22190"/>
                    <a:pt x="22190" y="28579"/>
                    <a:pt x="14290" y="28579"/>
                  </a:cubicBezTo>
                  <a:cubicBezTo>
                    <a:pt x="6389" y="28579"/>
                    <a:pt x="0" y="22190"/>
                    <a:pt x="0" y="14289"/>
                  </a:cubicBezTo>
                  <a:cubicBezTo>
                    <a:pt x="0" y="6389"/>
                    <a:pt x="6389" y="0"/>
                    <a:pt x="14290" y="0"/>
                  </a:cubicBezTo>
                  <a:cubicBezTo>
                    <a:pt x="22190" y="0"/>
                    <a:pt x="28580" y="6389"/>
                    <a:pt x="28580" y="142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62"/>
            <p:cNvSpPr/>
            <p:nvPr/>
          </p:nvSpPr>
          <p:spPr>
            <a:xfrm>
              <a:off x="5135597" y="2350093"/>
              <a:ext cx="23226" cy="28578"/>
            </a:xfrm>
            <a:custGeom>
              <a:rect b="b" l="l" r="r" t="t"/>
              <a:pathLst>
                <a:path extrusionOk="0" h="28578" w="23226">
                  <a:moveTo>
                    <a:pt x="17873" y="14289"/>
                  </a:moveTo>
                  <a:cubicBezTo>
                    <a:pt x="17873" y="9800"/>
                    <a:pt x="19946" y="5785"/>
                    <a:pt x="23227" y="3152"/>
                  </a:cubicBezTo>
                  <a:cubicBezTo>
                    <a:pt x="20766" y="1209"/>
                    <a:pt x="17657" y="0"/>
                    <a:pt x="14290" y="0"/>
                  </a:cubicBezTo>
                  <a:cubicBezTo>
                    <a:pt x="6390" y="0"/>
                    <a:pt x="0" y="6389"/>
                    <a:pt x="0" y="14289"/>
                  </a:cubicBezTo>
                  <a:cubicBezTo>
                    <a:pt x="0" y="22190"/>
                    <a:pt x="6390" y="28579"/>
                    <a:pt x="14290" y="28579"/>
                  </a:cubicBezTo>
                  <a:cubicBezTo>
                    <a:pt x="17657" y="28579"/>
                    <a:pt x="20766" y="27413"/>
                    <a:pt x="23227" y="25427"/>
                  </a:cubicBezTo>
                  <a:cubicBezTo>
                    <a:pt x="19989" y="22794"/>
                    <a:pt x="17873" y="18779"/>
                    <a:pt x="17873" y="1428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62"/>
            <p:cNvSpPr/>
            <p:nvPr/>
          </p:nvSpPr>
          <p:spPr>
            <a:xfrm>
              <a:off x="5224833" y="2350093"/>
              <a:ext cx="23226" cy="28578"/>
            </a:xfrm>
            <a:custGeom>
              <a:rect b="b" l="l" r="r" t="t"/>
              <a:pathLst>
                <a:path extrusionOk="0" h="28578" w="23226">
                  <a:moveTo>
                    <a:pt x="17873" y="14289"/>
                  </a:moveTo>
                  <a:cubicBezTo>
                    <a:pt x="17873" y="9800"/>
                    <a:pt x="19945" y="5785"/>
                    <a:pt x="23226" y="3152"/>
                  </a:cubicBezTo>
                  <a:cubicBezTo>
                    <a:pt x="20766" y="1209"/>
                    <a:pt x="17700" y="0"/>
                    <a:pt x="14290" y="0"/>
                  </a:cubicBezTo>
                  <a:cubicBezTo>
                    <a:pt x="6389" y="0"/>
                    <a:pt x="0" y="6389"/>
                    <a:pt x="0" y="14289"/>
                  </a:cubicBezTo>
                  <a:cubicBezTo>
                    <a:pt x="0" y="22190"/>
                    <a:pt x="6389" y="28579"/>
                    <a:pt x="14290" y="28579"/>
                  </a:cubicBezTo>
                  <a:cubicBezTo>
                    <a:pt x="17657" y="28579"/>
                    <a:pt x="20766" y="27413"/>
                    <a:pt x="23226" y="25427"/>
                  </a:cubicBezTo>
                  <a:cubicBezTo>
                    <a:pt x="19945" y="22794"/>
                    <a:pt x="17873" y="18779"/>
                    <a:pt x="17873" y="1428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62"/>
            <p:cNvSpPr/>
            <p:nvPr/>
          </p:nvSpPr>
          <p:spPr>
            <a:xfrm>
              <a:off x="5127487" y="2463644"/>
              <a:ext cx="133884" cy="67555"/>
            </a:xfrm>
            <a:custGeom>
              <a:rect b="b" l="l" r="r" t="t"/>
              <a:pathLst>
                <a:path extrusionOk="0" h="67555" w="133884">
                  <a:moveTo>
                    <a:pt x="128171" y="1842"/>
                  </a:moveTo>
                  <a:cubicBezTo>
                    <a:pt x="122300" y="-1784"/>
                    <a:pt x="114658" y="115"/>
                    <a:pt x="111161" y="6030"/>
                  </a:cubicBezTo>
                  <a:cubicBezTo>
                    <a:pt x="93115" y="36464"/>
                    <a:pt x="40878" y="36421"/>
                    <a:pt x="22875" y="6030"/>
                  </a:cubicBezTo>
                  <a:cubicBezTo>
                    <a:pt x="19421" y="202"/>
                    <a:pt x="11909" y="-1741"/>
                    <a:pt x="6038" y="1712"/>
                  </a:cubicBezTo>
                  <a:cubicBezTo>
                    <a:pt x="166" y="5166"/>
                    <a:pt x="-1733" y="12678"/>
                    <a:pt x="1721" y="18549"/>
                  </a:cubicBezTo>
                  <a:cubicBezTo>
                    <a:pt x="12168" y="36162"/>
                    <a:pt x="30819" y="48293"/>
                    <a:pt x="52318" y="52135"/>
                  </a:cubicBezTo>
                  <a:cubicBezTo>
                    <a:pt x="53700" y="52394"/>
                    <a:pt x="54693" y="53560"/>
                    <a:pt x="54693" y="54985"/>
                  </a:cubicBezTo>
                  <a:cubicBezTo>
                    <a:pt x="54693" y="61633"/>
                    <a:pt x="59873" y="67288"/>
                    <a:pt x="66522" y="67547"/>
                  </a:cubicBezTo>
                  <a:cubicBezTo>
                    <a:pt x="73515" y="67806"/>
                    <a:pt x="79257" y="62194"/>
                    <a:pt x="79257" y="55287"/>
                  </a:cubicBezTo>
                  <a:lnTo>
                    <a:pt x="79257" y="54985"/>
                  </a:lnTo>
                  <a:cubicBezTo>
                    <a:pt x="79257" y="53603"/>
                    <a:pt x="80250" y="52394"/>
                    <a:pt x="81632" y="52135"/>
                  </a:cubicBezTo>
                  <a:cubicBezTo>
                    <a:pt x="103045" y="48336"/>
                    <a:pt x="121609" y="36292"/>
                    <a:pt x="132057" y="18894"/>
                  </a:cubicBezTo>
                  <a:cubicBezTo>
                    <a:pt x="135554" y="13023"/>
                    <a:pt x="133913" y="5382"/>
                    <a:pt x="128171" y="18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62"/>
            <p:cNvSpPr/>
            <p:nvPr/>
          </p:nvSpPr>
          <p:spPr>
            <a:xfrm>
              <a:off x="5127497" y="2463568"/>
              <a:ext cx="76355" cy="67543"/>
            </a:xfrm>
            <a:custGeom>
              <a:rect b="b" l="l" r="r" t="t"/>
              <a:pathLst>
                <a:path extrusionOk="0" h="67543" w="76355">
                  <a:moveTo>
                    <a:pt x="73290" y="54974"/>
                  </a:moveTo>
                  <a:cubicBezTo>
                    <a:pt x="73290" y="53592"/>
                    <a:pt x="72297" y="52384"/>
                    <a:pt x="70915" y="52125"/>
                  </a:cubicBezTo>
                  <a:cubicBezTo>
                    <a:pt x="49373" y="48283"/>
                    <a:pt x="30722" y="36152"/>
                    <a:pt x="20275" y="18539"/>
                  </a:cubicBezTo>
                  <a:cubicBezTo>
                    <a:pt x="17512" y="13876"/>
                    <a:pt x="18203" y="8134"/>
                    <a:pt x="21570" y="4249"/>
                  </a:cubicBezTo>
                  <a:cubicBezTo>
                    <a:pt x="17771" y="-154"/>
                    <a:pt x="11209" y="-1363"/>
                    <a:pt x="6028" y="1702"/>
                  </a:cubicBezTo>
                  <a:cubicBezTo>
                    <a:pt x="200" y="5156"/>
                    <a:pt x="-1743" y="12667"/>
                    <a:pt x="1711" y="18539"/>
                  </a:cubicBezTo>
                  <a:cubicBezTo>
                    <a:pt x="12158" y="36152"/>
                    <a:pt x="30809" y="48283"/>
                    <a:pt x="52352" y="52125"/>
                  </a:cubicBezTo>
                  <a:cubicBezTo>
                    <a:pt x="53733" y="52384"/>
                    <a:pt x="54726" y="53549"/>
                    <a:pt x="54726" y="54974"/>
                  </a:cubicBezTo>
                  <a:cubicBezTo>
                    <a:pt x="54726" y="61622"/>
                    <a:pt x="59907" y="67278"/>
                    <a:pt x="66555" y="67537"/>
                  </a:cubicBezTo>
                  <a:cubicBezTo>
                    <a:pt x="70484" y="67666"/>
                    <a:pt x="74024" y="65982"/>
                    <a:pt x="76355" y="63220"/>
                  </a:cubicBezTo>
                  <a:cubicBezTo>
                    <a:pt x="74456" y="61018"/>
                    <a:pt x="73290" y="58125"/>
                    <a:pt x="73290" y="54974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5" name="Google Shape;1935;p62"/>
          <p:cNvGrpSpPr/>
          <p:nvPr/>
        </p:nvGrpSpPr>
        <p:grpSpPr>
          <a:xfrm>
            <a:off x="3222704" y="2185272"/>
            <a:ext cx="352452" cy="360158"/>
            <a:chOff x="5104538" y="2833918"/>
            <a:chExt cx="297102" cy="303623"/>
          </a:xfrm>
        </p:grpSpPr>
        <p:sp>
          <p:nvSpPr>
            <p:cNvPr id="1936" name="Google Shape;1936;p62"/>
            <p:cNvSpPr/>
            <p:nvPr/>
          </p:nvSpPr>
          <p:spPr>
            <a:xfrm>
              <a:off x="5273642" y="2833918"/>
              <a:ext cx="85344" cy="93471"/>
            </a:xfrm>
            <a:custGeom>
              <a:rect b="b" l="l" r="r" t="t"/>
              <a:pathLst>
                <a:path extrusionOk="0" h="93471" w="85344">
                  <a:moveTo>
                    <a:pt x="67367" y="4731"/>
                  </a:moveTo>
                  <a:cubicBezTo>
                    <a:pt x="48155" y="-6580"/>
                    <a:pt x="21518" y="3091"/>
                    <a:pt x="7876" y="26273"/>
                  </a:cubicBezTo>
                  <a:cubicBezTo>
                    <a:pt x="-5767" y="49455"/>
                    <a:pt x="-1234" y="77429"/>
                    <a:pt x="17978" y="88740"/>
                  </a:cubicBezTo>
                  <a:cubicBezTo>
                    <a:pt x="37189" y="100051"/>
                    <a:pt x="63826" y="90380"/>
                    <a:pt x="77469" y="67198"/>
                  </a:cubicBezTo>
                  <a:cubicBezTo>
                    <a:pt x="91111" y="43973"/>
                    <a:pt x="86578" y="16042"/>
                    <a:pt x="67367" y="47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62"/>
            <p:cNvSpPr/>
            <p:nvPr/>
          </p:nvSpPr>
          <p:spPr>
            <a:xfrm>
              <a:off x="5273599" y="2833943"/>
              <a:ext cx="58645" cy="93440"/>
            </a:xfrm>
            <a:custGeom>
              <a:rect b="b" l="l" r="r" t="t"/>
              <a:pathLst>
                <a:path extrusionOk="0" h="93440" w="58645">
                  <a:moveTo>
                    <a:pt x="36326" y="88714"/>
                  </a:moveTo>
                  <a:cubicBezTo>
                    <a:pt x="17114" y="77404"/>
                    <a:pt x="12581" y="49473"/>
                    <a:pt x="26223" y="26247"/>
                  </a:cubicBezTo>
                  <a:cubicBezTo>
                    <a:pt x="34038" y="12951"/>
                    <a:pt x="46126" y="4101"/>
                    <a:pt x="58646" y="1122"/>
                  </a:cubicBezTo>
                  <a:cubicBezTo>
                    <a:pt x="40729" y="-3497"/>
                    <a:pt x="19532" y="6389"/>
                    <a:pt x="7875" y="26247"/>
                  </a:cubicBezTo>
                  <a:cubicBezTo>
                    <a:pt x="-5767" y="49430"/>
                    <a:pt x="-1234" y="77404"/>
                    <a:pt x="17978" y="88714"/>
                  </a:cubicBezTo>
                  <a:cubicBezTo>
                    <a:pt x="26180" y="93549"/>
                    <a:pt x="35721" y="94542"/>
                    <a:pt x="45003" y="92297"/>
                  </a:cubicBezTo>
                  <a:cubicBezTo>
                    <a:pt x="42024" y="91520"/>
                    <a:pt x="39089" y="90312"/>
                    <a:pt x="36326" y="887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62"/>
            <p:cNvSpPr/>
            <p:nvPr/>
          </p:nvSpPr>
          <p:spPr>
            <a:xfrm>
              <a:off x="5305798" y="2860160"/>
              <a:ext cx="32863" cy="47155"/>
            </a:xfrm>
            <a:custGeom>
              <a:rect b="b" l="l" r="r" t="t"/>
              <a:pathLst>
                <a:path extrusionOk="0" h="47155" w="32863">
                  <a:moveTo>
                    <a:pt x="69" y="43417"/>
                  </a:moveTo>
                  <a:cubicBezTo>
                    <a:pt x="-363" y="40913"/>
                    <a:pt x="1278" y="38539"/>
                    <a:pt x="3782" y="38107"/>
                  </a:cubicBezTo>
                  <a:cubicBezTo>
                    <a:pt x="17338" y="35646"/>
                    <a:pt x="27051" y="19112"/>
                    <a:pt x="22605" y="6075"/>
                  </a:cubicBezTo>
                  <a:cubicBezTo>
                    <a:pt x="21784" y="3700"/>
                    <a:pt x="23080" y="1067"/>
                    <a:pt x="25454" y="247"/>
                  </a:cubicBezTo>
                  <a:cubicBezTo>
                    <a:pt x="27829" y="-574"/>
                    <a:pt x="30462" y="722"/>
                    <a:pt x="31282" y="3096"/>
                  </a:cubicBezTo>
                  <a:cubicBezTo>
                    <a:pt x="37542" y="21400"/>
                    <a:pt x="24461" y="43633"/>
                    <a:pt x="5422" y="47086"/>
                  </a:cubicBezTo>
                  <a:cubicBezTo>
                    <a:pt x="2918" y="47518"/>
                    <a:pt x="544" y="45878"/>
                    <a:pt x="69" y="43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62"/>
            <p:cNvSpPr/>
            <p:nvPr/>
          </p:nvSpPr>
          <p:spPr>
            <a:xfrm>
              <a:off x="5167785" y="2833918"/>
              <a:ext cx="85325" cy="93471"/>
            </a:xfrm>
            <a:custGeom>
              <a:rect b="b" l="l" r="r" t="t"/>
              <a:pathLst>
                <a:path extrusionOk="0" h="93471" w="85325">
                  <a:moveTo>
                    <a:pt x="67366" y="4731"/>
                  </a:moveTo>
                  <a:cubicBezTo>
                    <a:pt x="48155" y="-6580"/>
                    <a:pt x="21518" y="3091"/>
                    <a:pt x="7876" y="26273"/>
                  </a:cubicBezTo>
                  <a:cubicBezTo>
                    <a:pt x="-5767" y="49455"/>
                    <a:pt x="-1234" y="77429"/>
                    <a:pt x="17978" y="88740"/>
                  </a:cubicBezTo>
                  <a:cubicBezTo>
                    <a:pt x="37189" y="100051"/>
                    <a:pt x="63826" y="90380"/>
                    <a:pt x="77469" y="67198"/>
                  </a:cubicBezTo>
                  <a:cubicBezTo>
                    <a:pt x="91068" y="43973"/>
                    <a:pt x="86578" y="16042"/>
                    <a:pt x="67366" y="47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62"/>
            <p:cNvSpPr/>
            <p:nvPr/>
          </p:nvSpPr>
          <p:spPr>
            <a:xfrm>
              <a:off x="5167742" y="2833943"/>
              <a:ext cx="58645" cy="93440"/>
            </a:xfrm>
            <a:custGeom>
              <a:rect b="b" l="l" r="r" t="t"/>
              <a:pathLst>
                <a:path extrusionOk="0" h="93440" w="58645">
                  <a:moveTo>
                    <a:pt x="36326" y="88714"/>
                  </a:moveTo>
                  <a:cubicBezTo>
                    <a:pt x="17114" y="77404"/>
                    <a:pt x="12581" y="49473"/>
                    <a:pt x="26224" y="26247"/>
                  </a:cubicBezTo>
                  <a:cubicBezTo>
                    <a:pt x="34038" y="12951"/>
                    <a:pt x="46126" y="4101"/>
                    <a:pt x="58646" y="1122"/>
                  </a:cubicBezTo>
                  <a:cubicBezTo>
                    <a:pt x="40729" y="-3497"/>
                    <a:pt x="19575" y="6389"/>
                    <a:pt x="7876" y="26247"/>
                  </a:cubicBezTo>
                  <a:cubicBezTo>
                    <a:pt x="-5767" y="49430"/>
                    <a:pt x="-1234" y="77404"/>
                    <a:pt x="17978" y="88714"/>
                  </a:cubicBezTo>
                  <a:cubicBezTo>
                    <a:pt x="26180" y="93549"/>
                    <a:pt x="35721" y="94542"/>
                    <a:pt x="45003" y="92297"/>
                  </a:cubicBezTo>
                  <a:cubicBezTo>
                    <a:pt x="42025" y="91520"/>
                    <a:pt x="39089" y="90312"/>
                    <a:pt x="36326" y="887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62"/>
            <p:cNvSpPr/>
            <p:nvPr/>
          </p:nvSpPr>
          <p:spPr>
            <a:xfrm>
              <a:off x="5199941" y="2860160"/>
              <a:ext cx="32863" cy="47155"/>
            </a:xfrm>
            <a:custGeom>
              <a:rect b="b" l="l" r="r" t="t"/>
              <a:pathLst>
                <a:path extrusionOk="0" h="47155" w="32863">
                  <a:moveTo>
                    <a:pt x="69" y="43417"/>
                  </a:moveTo>
                  <a:cubicBezTo>
                    <a:pt x="-363" y="40913"/>
                    <a:pt x="1278" y="38539"/>
                    <a:pt x="3782" y="38107"/>
                  </a:cubicBezTo>
                  <a:cubicBezTo>
                    <a:pt x="17338" y="35646"/>
                    <a:pt x="27051" y="19112"/>
                    <a:pt x="22604" y="6075"/>
                  </a:cubicBezTo>
                  <a:cubicBezTo>
                    <a:pt x="21784" y="3700"/>
                    <a:pt x="23079" y="1067"/>
                    <a:pt x="25454" y="247"/>
                  </a:cubicBezTo>
                  <a:cubicBezTo>
                    <a:pt x="27828" y="-574"/>
                    <a:pt x="30462" y="722"/>
                    <a:pt x="31282" y="3096"/>
                  </a:cubicBezTo>
                  <a:cubicBezTo>
                    <a:pt x="37542" y="21400"/>
                    <a:pt x="24461" y="43633"/>
                    <a:pt x="5422" y="47086"/>
                  </a:cubicBezTo>
                  <a:cubicBezTo>
                    <a:pt x="2918" y="47518"/>
                    <a:pt x="501" y="45878"/>
                    <a:pt x="69" y="43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62"/>
            <p:cNvSpPr/>
            <p:nvPr/>
          </p:nvSpPr>
          <p:spPr>
            <a:xfrm>
              <a:off x="5247480" y="3044070"/>
              <a:ext cx="85344" cy="93471"/>
            </a:xfrm>
            <a:custGeom>
              <a:rect b="b" l="l" r="r" t="t"/>
              <a:pathLst>
                <a:path extrusionOk="0" h="93471" w="85344">
                  <a:moveTo>
                    <a:pt x="67366" y="4731"/>
                  </a:moveTo>
                  <a:cubicBezTo>
                    <a:pt x="48155" y="-6579"/>
                    <a:pt x="21518" y="3091"/>
                    <a:pt x="7875" y="26273"/>
                  </a:cubicBezTo>
                  <a:cubicBezTo>
                    <a:pt x="-5767" y="49455"/>
                    <a:pt x="-1234" y="77430"/>
                    <a:pt x="17978" y="88740"/>
                  </a:cubicBezTo>
                  <a:cubicBezTo>
                    <a:pt x="37189" y="100051"/>
                    <a:pt x="63826" y="90381"/>
                    <a:pt x="77469" y="67198"/>
                  </a:cubicBezTo>
                  <a:cubicBezTo>
                    <a:pt x="91111" y="44016"/>
                    <a:pt x="86578" y="16042"/>
                    <a:pt x="67366" y="47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62"/>
            <p:cNvSpPr/>
            <p:nvPr/>
          </p:nvSpPr>
          <p:spPr>
            <a:xfrm>
              <a:off x="5247480" y="3044095"/>
              <a:ext cx="58645" cy="93440"/>
            </a:xfrm>
            <a:custGeom>
              <a:rect b="b" l="l" r="r" t="t"/>
              <a:pathLst>
                <a:path extrusionOk="0" h="93440" w="58645">
                  <a:moveTo>
                    <a:pt x="36326" y="88714"/>
                  </a:moveTo>
                  <a:cubicBezTo>
                    <a:pt x="17114" y="77404"/>
                    <a:pt x="12581" y="49473"/>
                    <a:pt x="26223" y="26247"/>
                  </a:cubicBezTo>
                  <a:cubicBezTo>
                    <a:pt x="34038" y="12951"/>
                    <a:pt x="46126" y="4101"/>
                    <a:pt x="58646" y="1122"/>
                  </a:cubicBezTo>
                  <a:cubicBezTo>
                    <a:pt x="40729" y="-3497"/>
                    <a:pt x="19575" y="6389"/>
                    <a:pt x="7875" y="26247"/>
                  </a:cubicBezTo>
                  <a:cubicBezTo>
                    <a:pt x="-5767" y="49430"/>
                    <a:pt x="-1234" y="77404"/>
                    <a:pt x="17978" y="88714"/>
                  </a:cubicBezTo>
                  <a:cubicBezTo>
                    <a:pt x="26180" y="93549"/>
                    <a:pt x="35721" y="94542"/>
                    <a:pt x="45003" y="92298"/>
                  </a:cubicBezTo>
                  <a:cubicBezTo>
                    <a:pt x="42024" y="91520"/>
                    <a:pt x="39089" y="90355"/>
                    <a:pt x="36326" y="887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62"/>
            <p:cNvSpPr/>
            <p:nvPr/>
          </p:nvSpPr>
          <p:spPr>
            <a:xfrm>
              <a:off x="5279679" y="3070312"/>
              <a:ext cx="32863" cy="47166"/>
            </a:xfrm>
            <a:custGeom>
              <a:rect b="b" l="l" r="r" t="t"/>
              <a:pathLst>
                <a:path extrusionOk="0" h="47166" w="32863">
                  <a:moveTo>
                    <a:pt x="69" y="43417"/>
                  </a:moveTo>
                  <a:cubicBezTo>
                    <a:pt x="-363" y="40913"/>
                    <a:pt x="1278" y="38539"/>
                    <a:pt x="3782" y="38107"/>
                  </a:cubicBezTo>
                  <a:cubicBezTo>
                    <a:pt x="17338" y="35646"/>
                    <a:pt x="27051" y="19112"/>
                    <a:pt x="22605" y="6075"/>
                  </a:cubicBezTo>
                  <a:cubicBezTo>
                    <a:pt x="21784" y="3700"/>
                    <a:pt x="23080" y="1067"/>
                    <a:pt x="25454" y="247"/>
                  </a:cubicBezTo>
                  <a:cubicBezTo>
                    <a:pt x="27829" y="-574"/>
                    <a:pt x="30462" y="721"/>
                    <a:pt x="31282" y="3096"/>
                  </a:cubicBezTo>
                  <a:cubicBezTo>
                    <a:pt x="37542" y="21400"/>
                    <a:pt x="24461" y="43633"/>
                    <a:pt x="5422" y="47086"/>
                  </a:cubicBezTo>
                  <a:cubicBezTo>
                    <a:pt x="2875" y="47561"/>
                    <a:pt x="501" y="45877"/>
                    <a:pt x="69" y="43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62"/>
            <p:cNvSpPr/>
            <p:nvPr/>
          </p:nvSpPr>
          <p:spPr>
            <a:xfrm>
              <a:off x="5141623" y="3044070"/>
              <a:ext cx="85344" cy="93471"/>
            </a:xfrm>
            <a:custGeom>
              <a:rect b="b" l="l" r="r" t="t"/>
              <a:pathLst>
                <a:path extrusionOk="0" h="93471" w="85344">
                  <a:moveTo>
                    <a:pt x="67366" y="4731"/>
                  </a:moveTo>
                  <a:cubicBezTo>
                    <a:pt x="48155" y="-6579"/>
                    <a:pt x="21518" y="3091"/>
                    <a:pt x="7876" y="26273"/>
                  </a:cubicBezTo>
                  <a:cubicBezTo>
                    <a:pt x="-5767" y="49455"/>
                    <a:pt x="-1234" y="77430"/>
                    <a:pt x="17978" y="88740"/>
                  </a:cubicBezTo>
                  <a:cubicBezTo>
                    <a:pt x="37189" y="100051"/>
                    <a:pt x="63826" y="90381"/>
                    <a:pt x="77469" y="67198"/>
                  </a:cubicBezTo>
                  <a:cubicBezTo>
                    <a:pt x="91111" y="44016"/>
                    <a:pt x="86578" y="16042"/>
                    <a:pt x="67366" y="47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62"/>
            <p:cNvSpPr/>
            <p:nvPr/>
          </p:nvSpPr>
          <p:spPr>
            <a:xfrm>
              <a:off x="5141580" y="3044095"/>
              <a:ext cx="58645" cy="93440"/>
            </a:xfrm>
            <a:custGeom>
              <a:rect b="b" l="l" r="r" t="t"/>
              <a:pathLst>
                <a:path extrusionOk="0" h="93440" w="58645">
                  <a:moveTo>
                    <a:pt x="36326" y="88714"/>
                  </a:moveTo>
                  <a:cubicBezTo>
                    <a:pt x="17114" y="77404"/>
                    <a:pt x="12581" y="49473"/>
                    <a:pt x="26224" y="26247"/>
                  </a:cubicBezTo>
                  <a:cubicBezTo>
                    <a:pt x="34038" y="12951"/>
                    <a:pt x="46126" y="4101"/>
                    <a:pt x="58646" y="1122"/>
                  </a:cubicBezTo>
                  <a:cubicBezTo>
                    <a:pt x="40729" y="-3497"/>
                    <a:pt x="19532" y="6389"/>
                    <a:pt x="7876" y="26247"/>
                  </a:cubicBezTo>
                  <a:cubicBezTo>
                    <a:pt x="-5767" y="49430"/>
                    <a:pt x="-1234" y="77404"/>
                    <a:pt x="17978" y="88714"/>
                  </a:cubicBezTo>
                  <a:cubicBezTo>
                    <a:pt x="26180" y="93549"/>
                    <a:pt x="35721" y="94542"/>
                    <a:pt x="45003" y="92298"/>
                  </a:cubicBezTo>
                  <a:cubicBezTo>
                    <a:pt x="42025" y="91520"/>
                    <a:pt x="39132" y="90355"/>
                    <a:pt x="36326" y="887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62"/>
            <p:cNvSpPr/>
            <p:nvPr/>
          </p:nvSpPr>
          <p:spPr>
            <a:xfrm>
              <a:off x="5173778" y="3070312"/>
              <a:ext cx="32863" cy="47166"/>
            </a:xfrm>
            <a:custGeom>
              <a:rect b="b" l="l" r="r" t="t"/>
              <a:pathLst>
                <a:path extrusionOk="0" h="47166" w="32863">
                  <a:moveTo>
                    <a:pt x="69" y="43417"/>
                  </a:moveTo>
                  <a:cubicBezTo>
                    <a:pt x="-363" y="40913"/>
                    <a:pt x="1278" y="38539"/>
                    <a:pt x="3782" y="38107"/>
                  </a:cubicBezTo>
                  <a:cubicBezTo>
                    <a:pt x="17338" y="35646"/>
                    <a:pt x="27051" y="19112"/>
                    <a:pt x="22605" y="6075"/>
                  </a:cubicBezTo>
                  <a:cubicBezTo>
                    <a:pt x="21784" y="3700"/>
                    <a:pt x="23079" y="1067"/>
                    <a:pt x="25454" y="247"/>
                  </a:cubicBezTo>
                  <a:cubicBezTo>
                    <a:pt x="27828" y="-574"/>
                    <a:pt x="30462" y="721"/>
                    <a:pt x="31282" y="3096"/>
                  </a:cubicBezTo>
                  <a:cubicBezTo>
                    <a:pt x="37542" y="21400"/>
                    <a:pt x="24461" y="43633"/>
                    <a:pt x="5422" y="47086"/>
                  </a:cubicBezTo>
                  <a:cubicBezTo>
                    <a:pt x="2918" y="47561"/>
                    <a:pt x="544" y="45877"/>
                    <a:pt x="69" y="43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62"/>
            <p:cNvSpPr/>
            <p:nvPr/>
          </p:nvSpPr>
          <p:spPr>
            <a:xfrm>
              <a:off x="5316296" y="2938994"/>
              <a:ext cx="85344" cy="93471"/>
            </a:xfrm>
            <a:custGeom>
              <a:rect b="b" l="l" r="r" t="t"/>
              <a:pathLst>
                <a:path extrusionOk="0" h="93471" w="85344">
                  <a:moveTo>
                    <a:pt x="67366" y="4731"/>
                  </a:moveTo>
                  <a:cubicBezTo>
                    <a:pt x="48155" y="-6579"/>
                    <a:pt x="21518" y="3091"/>
                    <a:pt x="7876" y="26273"/>
                  </a:cubicBezTo>
                  <a:cubicBezTo>
                    <a:pt x="-5767" y="49455"/>
                    <a:pt x="-1234" y="77429"/>
                    <a:pt x="17978" y="88740"/>
                  </a:cubicBezTo>
                  <a:cubicBezTo>
                    <a:pt x="37189" y="100051"/>
                    <a:pt x="63826" y="90380"/>
                    <a:pt x="77469" y="67198"/>
                  </a:cubicBezTo>
                  <a:cubicBezTo>
                    <a:pt x="91111" y="44016"/>
                    <a:pt x="86578" y="16042"/>
                    <a:pt x="67366" y="47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62"/>
            <p:cNvSpPr/>
            <p:nvPr/>
          </p:nvSpPr>
          <p:spPr>
            <a:xfrm>
              <a:off x="5316296" y="2939019"/>
              <a:ext cx="58645" cy="93440"/>
            </a:xfrm>
            <a:custGeom>
              <a:rect b="b" l="l" r="r" t="t"/>
              <a:pathLst>
                <a:path extrusionOk="0" h="93440" w="58645">
                  <a:moveTo>
                    <a:pt x="36326" y="88714"/>
                  </a:moveTo>
                  <a:cubicBezTo>
                    <a:pt x="17114" y="77404"/>
                    <a:pt x="12581" y="49473"/>
                    <a:pt x="26224" y="26247"/>
                  </a:cubicBezTo>
                  <a:cubicBezTo>
                    <a:pt x="34038" y="12951"/>
                    <a:pt x="46126" y="4101"/>
                    <a:pt x="58646" y="1122"/>
                  </a:cubicBezTo>
                  <a:cubicBezTo>
                    <a:pt x="40729" y="-3497"/>
                    <a:pt x="19532" y="6389"/>
                    <a:pt x="7876" y="26247"/>
                  </a:cubicBezTo>
                  <a:cubicBezTo>
                    <a:pt x="-5767" y="49430"/>
                    <a:pt x="-1234" y="77404"/>
                    <a:pt x="17978" y="88714"/>
                  </a:cubicBezTo>
                  <a:cubicBezTo>
                    <a:pt x="26180" y="93550"/>
                    <a:pt x="35721" y="94542"/>
                    <a:pt x="45003" y="92297"/>
                  </a:cubicBezTo>
                  <a:cubicBezTo>
                    <a:pt x="42024" y="91520"/>
                    <a:pt x="39089" y="90312"/>
                    <a:pt x="36326" y="887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62"/>
            <p:cNvSpPr/>
            <p:nvPr/>
          </p:nvSpPr>
          <p:spPr>
            <a:xfrm>
              <a:off x="5348495" y="2965236"/>
              <a:ext cx="32863" cy="47166"/>
            </a:xfrm>
            <a:custGeom>
              <a:rect b="b" l="l" r="r" t="t"/>
              <a:pathLst>
                <a:path extrusionOk="0" h="47166" w="32863">
                  <a:moveTo>
                    <a:pt x="69" y="43417"/>
                  </a:moveTo>
                  <a:cubicBezTo>
                    <a:pt x="-363" y="40913"/>
                    <a:pt x="1278" y="38539"/>
                    <a:pt x="3782" y="38107"/>
                  </a:cubicBezTo>
                  <a:cubicBezTo>
                    <a:pt x="17338" y="35646"/>
                    <a:pt x="27051" y="19112"/>
                    <a:pt x="22604" y="6075"/>
                  </a:cubicBezTo>
                  <a:cubicBezTo>
                    <a:pt x="21784" y="3700"/>
                    <a:pt x="23079" y="1067"/>
                    <a:pt x="25454" y="247"/>
                  </a:cubicBezTo>
                  <a:cubicBezTo>
                    <a:pt x="27828" y="-574"/>
                    <a:pt x="30462" y="722"/>
                    <a:pt x="31282" y="3096"/>
                  </a:cubicBezTo>
                  <a:cubicBezTo>
                    <a:pt x="37542" y="21400"/>
                    <a:pt x="24461" y="43633"/>
                    <a:pt x="5422" y="47086"/>
                  </a:cubicBezTo>
                  <a:cubicBezTo>
                    <a:pt x="2875" y="47561"/>
                    <a:pt x="501" y="45878"/>
                    <a:pt x="69" y="43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62"/>
            <p:cNvSpPr/>
            <p:nvPr/>
          </p:nvSpPr>
          <p:spPr>
            <a:xfrm>
              <a:off x="5210439" y="2938994"/>
              <a:ext cx="85325" cy="93471"/>
            </a:xfrm>
            <a:custGeom>
              <a:rect b="b" l="l" r="r" t="t"/>
              <a:pathLst>
                <a:path extrusionOk="0" h="93471" w="85325">
                  <a:moveTo>
                    <a:pt x="67366" y="4731"/>
                  </a:moveTo>
                  <a:cubicBezTo>
                    <a:pt x="48155" y="-6579"/>
                    <a:pt x="21518" y="3091"/>
                    <a:pt x="7876" y="26273"/>
                  </a:cubicBezTo>
                  <a:cubicBezTo>
                    <a:pt x="-5767" y="49455"/>
                    <a:pt x="-1234" y="77429"/>
                    <a:pt x="17978" y="88740"/>
                  </a:cubicBezTo>
                  <a:cubicBezTo>
                    <a:pt x="37189" y="100051"/>
                    <a:pt x="63826" y="90380"/>
                    <a:pt x="77469" y="67198"/>
                  </a:cubicBezTo>
                  <a:cubicBezTo>
                    <a:pt x="91068" y="44016"/>
                    <a:pt x="86578" y="16042"/>
                    <a:pt x="67366" y="47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62"/>
            <p:cNvSpPr/>
            <p:nvPr/>
          </p:nvSpPr>
          <p:spPr>
            <a:xfrm>
              <a:off x="5210396" y="2939019"/>
              <a:ext cx="58645" cy="93440"/>
            </a:xfrm>
            <a:custGeom>
              <a:rect b="b" l="l" r="r" t="t"/>
              <a:pathLst>
                <a:path extrusionOk="0" h="93440" w="58645">
                  <a:moveTo>
                    <a:pt x="36326" y="88714"/>
                  </a:moveTo>
                  <a:cubicBezTo>
                    <a:pt x="17114" y="77404"/>
                    <a:pt x="12581" y="49473"/>
                    <a:pt x="26224" y="26247"/>
                  </a:cubicBezTo>
                  <a:cubicBezTo>
                    <a:pt x="34038" y="12951"/>
                    <a:pt x="46126" y="4101"/>
                    <a:pt x="58646" y="1122"/>
                  </a:cubicBezTo>
                  <a:cubicBezTo>
                    <a:pt x="40729" y="-3497"/>
                    <a:pt x="19532" y="6389"/>
                    <a:pt x="7876" y="26247"/>
                  </a:cubicBezTo>
                  <a:cubicBezTo>
                    <a:pt x="-5767" y="49430"/>
                    <a:pt x="-1234" y="77404"/>
                    <a:pt x="17978" y="88714"/>
                  </a:cubicBezTo>
                  <a:cubicBezTo>
                    <a:pt x="26180" y="93550"/>
                    <a:pt x="35721" y="94542"/>
                    <a:pt x="45003" y="92297"/>
                  </a:cubicBezTo>
                  <a:cubicBezTo>
                    <a:pt x="42025" y="91520"/>
                    <a:pt x="39089" y="90312"/>
                    <a:pt x="36326" y="887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62"/>
            <p:cNvSpPr/>
            <p:nvPr/>
          </p:nvSpPr>
          <p:spPr>
            <a:xfrm>
              <a:off x="5242594" y="2965236"/>
              <a:ext cx="32863" cy="47166"/>
            </a:xfrm>
            <a:custGeom>
              <a:rect b="b" l="l" r="r" t="t"/>
              <a:pathLst>
                <a:path extrusionOk="0" h="47166" w="32863">
                  <a:moveTo>
                    <a:pt x="69" y="43417"/>
                  </a:moveTo>
                  <a:cubicBezTo>
                    <a:pt x="-363" y="40913"/>
                    <a:pt x="1278" y="38539"/>
                    <a:pt x="3782" y="38107"/>
                  </a:cubicBezTo>
                  <a:cubicBezTo>
                    <a:pt x="17338" y="35646"/>
                    <a:pt x="27051" y="19112"/>
                    <a:pt x="22605" y="6075"/>
                  </a:cubicBezTo>
                  <a:cubicBezTo>
                    <a:pt x="21784" y="3700"/>
                    <a:pt x="23080" y="1067"/>
                    <a:pt x="25454" y="247"/>
                  </a:cubicBezTo>
                  <a:cubicBezTo>
                    <a:pt x="27829" y="-574"/>
                    <a:pt x="30462" y="722"/>
                    <a:pt x="31282" y="3096"/>
                  </a:cubicBezTo>
                  <a:cubicBezTo>
                    <a:pt x="37542" y="21400"/>
                    <a:pt x="24461" y="43633"/>
                    <a:pt x="5422" y="47086"/>
                  </a:cubicBezTo>
                  <a:cubicBezTo>
                    <a:pt x="2918" y="47561"/>
                    <a:pt x="544" y="45878"/>
                    <a:pt x="69" y="43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62"/>
            <p:cNvSpPr/>
            <p:nvPr/>
          </p:nvSpPr>
          <p:spPr>
            <a:xfrm>
              <a:off x="5104538" y="2938994"/>
              <a:ext cx="85344" cy="93471"/>
            </a:xfrm>
            <a:custGeom>
              <a:rect b="b" l="l" r="r" t="t"/>
              <a:pathLst>
                <a:path extrusionOk="0" h="93471" w="85344">
                  <a:moveTo>
                    <a:pt x="67366" y="4731"/>
                  </a:moveTo>
                  <a:cubicBezTo>
                    <a:pt x="48155" y="-6579"/>
                    <a:pt x="21518" y="3091"/>
                    <a:pt x="7876" y="26273"/>
                  </a:cubicBezTo>
                  <a:cubicBezTo>
                    <a:pt x="-5767" y="49455"/>
                    <a:pt x="-1234" y="77429"/>
                    <a:pt x="17978" y="88740"/>
                  </a:cubicBezTo>
                  <a:cubicBezTo>
                    <a:pt x="37189" y="100051"/>
                    <a:pt x="63826" y="90380"/>
                    <a:pt x="77469" y="67198"/>
                  </a:cubicBezTo>
                  <a:cubicBezTo>
                    <a:pt x="91111" y="43973"/>
                    <a:pt x="86578" y="16042"/>
                    <a:pt x="67366" y="47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62"/>
            <p:cNvSpPr/>
            <p:nvPr/>
          </p:nvSpPr>
          <p:spPr>
            <a:xfrm>
              <a:off x="5104538" y="2939019"/>
              <a:ext cx="58645" cy="93440"/>
            </a:xfrm>
            <a:custGeom>
              <a:rect b="b" l="l" r="r" t="t"/>
              <a:pathLst>
                <a:path extrusionOk="0" h="93440" w="58645">
                  <a:moveTo>
                    <a:pt x="36326" y="88714"/>
                  </a:moveTo>
                  <a:cubicBezTo>
                    <a:pt x="17114" y="77404"/>
                    <a:pt x="12581" y="49473"/>
                    <a:pt x="26224" y="26247"/>
                  </a:cubicBezTo>
                  <a:cubicBezTo>
                    <a:pt x="34038" y="12951"/>
                    <a:pt x="46126" y="4101"/>
                    <a:pt x="58646" y="1122"/>
                  </a:cubicBezTo>
                  <a:cubicBezTo>
                    <a:pt x="40729" y="-3497"/>
                    <a:pt x="19532" y="6389"/>
                    <a:pt x="7876" y="26247"/>
                  </a:cubicBezTo>
                  <a:cubicBezTo>
                    <a:pt x="-5767" y="49430"/>
                    <a:pt x="-1234" y="77404"/>
                    <a:pt x="17978" y="88714"/>
                  </a:cubicBezTo>
                  <a:cubicBezTo>
                    <a:pt x="26180" y="93550"/>
                    <a:pt x="35721" y="94542"/>
                    <a:pt x="45003" y="92297"/>
                  </a:cubicBezTo>
                  <a:cubicBezTo>
                    <a:pt x="42024" y="91520"/>
                    <a:pt x="39089" y="90312"/>
                    <a:pt x="36326" y="887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62"/>
            <p:cNvSpPr/>
            <p:nvPr/>
          </p:nvSpPr>
          <p:spPr>
            <a:xfrm>
              <a:off x="5136737" y="2965236"/>
              <a:ext cx="32863" cy="47166"/>
            </a:xfrm>
            <a:custGeom>
              <a:rect b="b" l="l" r="r" t="t"/>
              <a:pathLst>
                <a:path extrusionOk="0" h="47166" w="32863">
                  <a:moveTo>
                    <a:pt x="69" y="43417"/>
                  </a:moveTo>
                  <a:cubicBezTo>
                    <a:pt x="-363" y="40913"/>
                    <a:pt x="1278" y="38539"/>
                    <a:pt x="3782" y="38107"/>
                  </a:cubicBezTo>
                  <a:cubicBezTo>
                    <a:pt x="17338" y="35646"/>
                    <a:pt x="27051" y="19112"/>
                    <a:pt x="22604" y="6075"/>
                  </a:cubicBezTo>
                  <a:cubicBezTo>
                    <a:pt x="21784" y="3700"/>
                    <a:pt x="23079" y="1067"/>
                    <a:pt x="25454" y="247"/>
                  </a:cubicBezTo>
                  <a:cubicBezTo>
                    <a:pt x="27828" y="-574"/>
                    <a:pt x="30462" y="722"/>
                    <a:pt x="31282" y="3096"/>
                  </a:cubicBezTo>
                  <a:cubicBezTo>
                    <a:pt x="37542" y="21400"/>
                    <a:pt x="24461" y="43633"/>
                    <a:pt x="5422" y="47086"/>
                  </a:cubicBezTo>
                  <a:cubicBezTo>
                    <a:pt x="2875" y="47561"/>
                    <a:pt x="501" y="45878"/>
                    <a:pt x="69" y="43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7" name="Google Shape;1957;p62"/>
          <p:cNvGrpSpPr/>
          <p:nvPr/>
        </p:nvGrpSpPr>
        <p:grpSpPr>
          <a:xfrm>
            <a:off x="3218575" y="2778553"/>
            <a:ext cx="360859" cy="316364"/>
            <a:chOff x="5101059" y="3334069"/>
            <a:chExt cx="304189" cy="266704"/>
          </a:xfrm>
        </p:grpSpPr>
        <p:sp>
          <p:nvSpPr>
            <p:cNvPr id="1958" name="Google Shape;1958;p62"/>
            <p:cNvSpPr/>
            <p:nvPr/>
          </p:nvSpPr>
          <p:spPr>
            <a:xfrm>
              <a:off x="5136676" y="3350128"/>
              <a:ext cx="38034" cy="39198"/>
            </a:xfrm>
            <a:custGeom>
              <a:rect b="b" l="l" r="r" t="t"/>
              <a:pathLst>
                <a:path extrusionOk="0" h="39198" w="38034">
                  <a:moveTo>
                    <a:pt x="0" y="0"/>
                  </a:moveTo>
                  <a:lnTo>
                    <a:pt x="38034" y="0"/>
                  </a:lnTo>
                  <a:lnTo>
                    <a:pt x="38034" y="39199"/>
                  </a:lnTo>
                  <a:lnTo>
                    <a:pt x="0" y="39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62"/>
            <p:cNvSpPr/>
            <p:nvPr/>
          </p:nvSpPr>
          <p:spPr>
            <a:xfrm>
              <a:off x="5136676" y="3412508"/>
              <a:ext cx="38034" cy="32075"/>
            </a:xfrm>
            <a:custGeom>
              <a:rect b="b" l="l" r="r" t="t"/>
              <a:pathLst>
                <a:path extrusionOk="0" h="32075" w="38034">
                  <a:moveTo>
                    <a:pt x="0" y="0"/>
                  </a:moveTo>
                  <a:lnTo>
                    <a:pt x="38034" y="0"/>
                  </a:lnTo>
                  <a:lnTo>
                    <a:pt x="38034" y="32076"/>
                  </a:lnTo>
                  <a:lnTo>
                    <a:pt x="0" y="32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62"/>
            <p:cNvSpPr/>
            <p:nvPr/>
          </p:nvSpPr>
          <p:spPr>
            <a:xfrm>
              <a:off x="5136676" y="3350128"/>
              <a:ext cx="17830" cy="39198"/>
            </a:xfrm>
            <a:custGeom>
              <a:rect b="b" l="l" r="r" t="t"/>
              <a:pathLst>
                <a:path extrusionOk="0" h="39198" w="17830">
                  <a:moveTo>
                    <a:pt x="0" y="0"/>
                  </a:moveTo>
                  <a:lnTo>
                    <a:pt x="17830" y="0"/>
                  </a:lnTo>
                  <a:lnTo>
                    <a:pt x="17830" y="39199"/>
                  </a:lnTo>
                  <a:lnTo>
                    <a:pt x="0" y="39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62"/>
            <p:cNvSpPr/>
            <p:nvPr/>
          </p:nvSpPr>
          <p:spPr>
            <a:xfrm>
              <a:off x="5136676" y="3412508"/>
              <a:ext cx="17830" cy="32075"/>
            </a:xfrm>
            <a:custGeom>
              <a:rect b="b" l="l" r="r" t="t"/>
              <a:pathLst>
                <a:path extrusionOk="0" h="32075" w="17830">
                  <a:moveTo>
                    <a:pt x="0" y="0"/>
                  </a:moveTo>
                  <a:lnTo>
                    <a:pt x="17830" y="0"/>
                  </a:lnTo>
                  <a:lnTo>
                    <a:pt x="17830" y="32076"/>
                  </a:lnTo>
                  <a:lnTo>
                    <a:pt x="0" y="32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62"/>
            <p:cNvSpPr/>
            <p:nvPr/>
          </p:nvSpPr>
          <p:spPr>
            <a:xfrm>
              <a:off x="5136676" y="3443375"/>
              <a:ext cx="37991" cy="116256"/>
            </a:xfrm>
            <a:custGeom>
              <a:rect b="b" l="l" r="r" t="t"/>
              <a:pathLst>
                <a:path extrusionOk="0" h="116256" w="37991">
                  <a:moveTo>
                    <a:pt x="0" y="0"/>
                  </a:moveTo>
                  <a:lnTo>
                    <a:pt x="0" y="97046"/>
                  </a:lnTo>
                  <a:cubicBezTo>
                    <a:pt x="0" y="107666"/>
                    <a:pt x="8505" y="116257"/>
                    <a:pt x="18996" y="116257"/>
                  </a:cubicBezTo>
                  <a:cubicBezTo>
                    <a:pt x="29487" y="116257"/>
                    <a:pt x="37991" y="107666"/>
                    <a:pt x="37991" y="97046"/>
                  </a:cubicBezTo>
                  <a:lnTo>
                    <a:pt x="379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62"/>
            <p:cNvSpPr/>
            <p:nvPr/>
          </p:nvSpPr>
          <p:spPr>
            <a:xfrm>
              <a:off x="5136633" y="3443375"/>
              <a:ext cx="27802" cy="116256"/>
            </a:xfrm>
            <a:custGeom>
              <a:rect b="b" l="l" r="r" t="t"/>
              <a:pathLst>
                <a:path extrusionOk="0" h="116256" w="27802">
                  <a:moveTo>
                    <a:pt x="17830" y="97046"/>
                  </a:moveTo>
                  <a:lnTo>
                    <a:pt x="17830" y="0"/>
                  </a:lnTo>
                  <a:lnTo>
                    <a:pt x="0" y="0"/>
                  </a:lnTo>
                  <a:lnTo>
                    <a:pt x="0" y="97046"/>
                  </a:lnTo>
                  <a:cubicBezTo>
                    <a:pt x="0" y="107666"/>
                    <a:pt x="8462" y="116257"/>
                    <a:pt x="18909" y="116257"/>
                  </a:cubicBezTo>
                  <a:cubicBezTo>
                    <a:pt x="22147" y="116257"/>
                    <a:pt x="25169" y="115437"/>
                    <a:pt x="27803" y="114012"/>
                  </a:cubicBezTo>
                  <a:cubicBezTo>
                    <a:pt x="21888" y="110731"/>
                    <a:pt x="17830" y="104385"/>
                    <a:pt x="17830" y="970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62"/>
            <p:cNvSpPr/>
            <p:nvPr/>
          </p:nvSpPr>
          <p:spPr>
            <a:xfrm>
              <a:off x="5129510" y="3334069"/>
              <a:ext cx="52281" cy="17829"/>
            </a:xfrm>
            <a:custGeom>
              <a:rect b="b" l="l" r="r" t="t"/>
              <a:pathLst>
                <a:path extrusionOk="0" h="17829" w="52281">
                  <a:moveTo>
                    <a:pt x="46496" y="0"/>
                  </a:moveTo>
                  <a:lnTo>
                    <a:pt x="5785" y="0"/>
                  </a:lnTo>
                  <a:cubicBezTo>
                    <a:pt x="2590" y="0"/>
                    <a:pt x="0" y="2590"/>
                    <a:pt x="0" y="5785"/>
                  </a:cubicBezTo>
                  <a:lnTo>
                    <a:pt x="0" y="12044"/>
                  </a:lnTo>
                  <a:cubicBezTo>
                    <a:pt x="0" y="15239"/>
                    <a:pt x="2590" y="17829"/>
                    <a:pt x="5785" y="17829"/>
                  </a:cubicBezTo>
                  <a:lnTo>
                    <a:pt x="46496" y="17829"/>
                  </a:lnTo>
                  <a:cubicBezTo>
                    <a:pt x="49691" y="17829"/>
                    <a:pt x="52281" y="15239"/>
                    <a:pt x="52281" y="12044"/>
                  </a:cubicBezTo>
                  <a:lnTo>
                    <a:pt x="52281" y="5785"/>
                  </a:lnTo>
                  <a:cubicBezTo>
                    <a:pt x="52281" y="2590"/>
                    <a:pt x="49691" y="0"/>
                    <a:pt x="46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62"/>
            <p:cNvSpPr/>
            <p:nvPr/>
          </p:nvSpPr>
          <p:spPr>
            <a:xfrm>
              <a:off x="5129553" y="3337349"/>
              <a:ext cx="52281" cy="14548"/>
            </a:xfrm>
            <a:custGeom>
              <a:rect b="b" l="l" r="r" t="t"/>
              <a:pathLst>
                <a:path extrusionOk="0" h="14548" w="52281">
                  <a:moveTo>
                    <a:pt x="46453" y="2676"/>
                  </a:moveTo>
                  <a:lnTo>
                    <a:pt x="5785" y="2676"/>
                  </a:lnTo>
                  <a:cubicBezTo>
                    <a:pt x="3713" y="2676"/>
                    <a:pt x="1900" y="1597"/>
                    <a:pt x="863" y="0"/>
                  </a:cubicBezTo>
                  <a:cubicBezTo>
                    <a:pt x="302" y="863"/>
                    <a:pt x="0" y="1899"/>
                    <a:pt x="0" y="2979"/>
                  </a:cubicBezTo>
                  <a:lnTo>
                    <a:pt x="0" y="8763"/>
                  </a:lnTo>
                  <a:cubicBezTo>
                    <a:pt x="0" y="11958"/>
                    <a:pt x="2590" y="14548"/>
                    <a:pt x="5785" y="14548"/>
                  </a:cubicBezTo>
                  <a:lnTo>
                    <a:pt x="46496" y="14548"/>
                  </a:lnTo>
                  <a:cubicBezTo>
                    <a:pt x="49691" y="14548"/>
                    <a:pt x="52281" y="11958"/>
                    <a:pt x="52281" y="8763"/>
                  </a:cubicBezTo>
                  <a:lnTo>
                    <a:pt x="52281" y="2979"/>
                  </a:lnTo>
                  <a:cubicBezTo>
                    <a:pt x="52281" y="1899"/>
                    <a:pt x="51936" y="863"/>
                    <a:pt x="51375" y="0"/>
                  </a:cubicBezTo>
                  <a:cubicBezTo>
                    <a:pt x="50338" y="1597"/>
                    <a:pt x="48525" y="2676"/>
                    <a:pt x="46453" y="2676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62"/>
            <p:cNvSpPr/>
            <p:nvPr/>
          </p:nvSpPr>
          <p:spPr>
            <a:xfrm>
              <a:off x="5201434" y="3350128"/>
              <a:ext cx="38034" cy="39198"/>
            </a:xfrm>
            <a:custGeom>
              <a:rect b="b" l="l" r="r" t="t"/>
              <a:pathLst>
                <a:path extrusionOk="0" h="39198" w="38034">
                  <a:moveTo>
                    <a:pt x="0" y="0"/>
                  </a:moveTo>
                  <a:lnTo>
                    <a:pt x="38034" y="0"/>
                  </a:lnTo>
                  <a:lnTo>
                    <a:pt x="38034" y="39199"/>
                  </a:lnTo>
                  <a:lnTo>
                    <a:pt x="0" y="39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p62"/>
            <p:cNvSpPr/>
            <p:nvPr/>
          </p:nvSpPr>
          <p:spPr>
            <a:xfrm>
              <a:off x="5201434" y="3412508"/>
              <a:ext cx="38034" cy="32075"/>
            </a:xfrm>
            <a:custGeom>
              <a:rect b="b" l="l" r="r" t="t"/>
              <a:pathLst>
                <a:path extrusionOk="0" h="32075" w="38034">
                  <a:moveTo>
                    <a:pt x="0" y="0"/>
                  </a:moveTo>
                  <a:lnTo>
                    <a:pt x="38034" y="0"/>
                  </a:lnTo>
                  <a:lnTo>
                    <a:pt x="38034" y="32076"/>
                  </a:lnTo>
                  <a:lnTo>
                    <a:pt x="0" y="32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p62"/>
            <p:cNvSpPr/>
            <p:nvPr/>
          </p:nvSpPr>
          <p:spPr>
            <a:xfrm>
              <a:off x="5201434" y="3350128"/>
              <a:ext cx="17830" cy="39198"/>
            </a:xfrm>
            <a:custGeom>
              <a:rect b="b" l="l" r="r" t="t"/>
              <a:pathLst>
                <a:path extrusionOk="0" h="39198" w="17830">
                  <a:moveTo>
                    <a:pt x="0" y="0"/>
                  </a:moveTo>
                  <a:lnTo>
                    <a:pt x="17830" y="0"/>
                  </a:lnTo>
                  <a:lnTo>
                    <a:pt x="17830" y="39199"/>
                  </a:lnTo>
                  <a:lnTo>
                    <a:pt x="0" y="39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p62"/>
            <p:cNvSpPr/>
            <p:nvPr/>
          </p:nvSpPr>
          <p:spPr>
            <a:xfrm>
              <a:off x="5201434" y="3412508"/>
              <a:ext cx="17830" cy="32075"/>
            </a:xfrm>
            <a:custGeom>
              <a:rect b="b" l="l" r="r" t="t"/>
              <a:pathLst>
                <a:path extrusionOk="0" h="32075" w="17830">
                  <a:moveTo>
                    <a:pt x="0" y="0"/>
                  </a:moveTo>
                  <a:lnTo>
                    <a:pt x="17830" y="0"/>
                  </a:lnTo>
                  <a:lnTo>
                    <a:pt x="17830" y="32076"/>
                  </a:lnTo>
                  <a:lnTo>
                    <a:pt x="0" y="32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p62"/>
            <p:cNvSpPr/>
            <p:nvPr/>
          </p:nvSpPr>
          <p:spPr>
            <a:xfrm>
              <a:off x="5201434" y="3443375"/>
              <a:ext cx="37991" cy="116256"/>
            </a:xfrm>
            <a:custGeom>
              <a:rect b="b" l="l" r="r" t="t"/>
              <a:pathLst>
                <a:path extrusionOk="0" h="116256" w="37991">
                  <a:moveTo>
                    <a:pt x="0" y="0"/>
                  </a:moveTo>
                  <a:lnTo>
                    <a:pt x="0" y="97046"/>
                  </a:lnTo>
                  <a:cubicBezTo>
                    <a:pt x="0" y="107666"/>
                    <a:pt x="8505" y="116257"/>
                    <a:pt x="18996" y="116257"/>
                  </a:cubicBezTo>
                  <a:cubicBezTo>
                    <a:pt x="29487" y="116257"/>
                    <a:pt x="37991" y="107666"/>
                    <a:pt x="37991" y="97046"/>
                  </a:cubicBezTo>
                  <a:lnTo>
                    <a:pt x="379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62"/>
            <p:cNvSpPr/>
            <p:nvPr/>
          </p:nvSpPr>
          <p:spPr>
            <a:xfrm>
              <a:off x="5201391" y="3443375"/>
              <a:ext cx="27802" cy="116256"/>
            </a:xfrm>
            <a:custGeom>
              <a:rect b="b" l="l" r="r" t="t"/>
              <a:pathLst>
                <a:path extrusionOk="0" h="116256" w="27802">
                  <a:moveTo>
                    <a:pt x="17830" y="97046"/>
                  </a:moveTo>
                  <a:lnTo>
                    <a:pt x="17830" y="0"/>
                  </a:lnTo>
                  <a:lnTo>
                    <a:pt x="0" y="0"/>
                  </a:lnTo>
                  <a:lnTo>
                    <a:pt x="0" y="97046"/>
                  </a:lnTo>
                  <a:cubicBezTo>
                    <a:pt x="0" y="107666"/>
                    <a:pt x="8462" y="116257"/>
                    <a:pt x="18909" y="116257"/>
                  </a:cubicBezTo>
                  <a:cubicBezTo>
                    <a:pt x="22147" y="116257"/>
                    <a:pt x="25169" y="115437"/>
                    <a:pt x="27803" y="114012"/>
                  </a:cubicBezTo>
                  <a:cubicBezTo>
                    <a:pt x="21888" y="110731"/>
                    <a:pt x="17830" y="104385"/>
                    <a:pt x="17830" y="970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62"/>
            <p:cNvSpPr/>
            <p:nvPr/>
          </p:nvSpPr>
          <p:spPr>
            <a:xfrm>
              <a:off x="5194268" y="3334069"/>
              <a:ext cx="52281" cy="17829"/>
            </a:xfrm>
            <a:custGeom>
              <a:rect b="b" l="l" r="r" t="t"/>
              <a:pathLst>
                <a:path extrusionOk="0" h="17829" w="52281">
                  <a:moveTo>
                    <a:pt x="46496" y="0"/>
                  </a:moveTo>
                  <a:lnTo>
                    <a:pt x="5785" y="0"/>
                  </a:lnTo>
                  <a:cubicBezTo>
                    <a:pt x="2590" y="0"/>
                    <a:pt x="0" y="2590"/>
                    <a:pt x="0" y="5785"/>
                  </a:cubicBezTo>
                  <a:lnTo>
                    <a:pt x="0" y="12044"/>
                  </a:lnTo>
                  <a:cubicBezTo>
                    <a:pt x="0" y="15239"/>
                    <a:pt x="2590" y="17829"/>
                    <a:pt x="5785" y="17829"/>
                  </a:cubicBezTo>
                  <a:lnTo>
                    <a:pt x="46496" y="17829"/>
                  </a:lnTo>
                  <a:cubicBezTo>
                    <a:pt x="49691" y="17829"/>
                    <a:pt x="52281" y="15239"/>
                    <a:pt x="52281" y="12044"/>
                  </a:cubicBezTo>
                  <a:lnTo>
                    <a:pt x="52281" y="5785"/>
                  </a:lnTo>
                  <a:cubicBezTo>
                    <a:pt x="52281" y="2590"/>
                    <a:pt x="49691" y="0"/>
                    <a:pt x="46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62"/>
            <p:cNvSpPr/>
            <p:nvPr/>
          </p:nvSpPr>
          <p:spPr>
            <a:xfrm>
              <a:off x="5194268" y="3337349"/>
              <a:ext cx="52281" cy="14548"/>
            </a:xfrm>
            <a:custGeom>
              <a:rect b="b" l="l" r="r" t="t"/>
              <a:pathLst>
                <a:path extrusionOk="0" h="14548" w="52281">
                  <a:moveTo>
                    <a:pt x="46496" y="2676"/>
                  </a:moveTo>
                  <a:lnTo>
                    <a:pt x="5828" y="2676"/>
                  </a:lnTo>
                  <a:cubicBezTo>
                    <a:pt x="3756" y="2676"/>
                    <a:pt x="1943" y="1597"/>
                    <a:pt x="907" y="0"/>
                  </a:cubicBezTo>
                  <a:cubicBezTo>
                    <a:pt x="346" y="863"/>
                    <a:pt x="0" y="1899"/>
                    <a:pt x="0" y="2979"/>
                  </a:cubicBezTo>
                  <a:lnTo>
                    <a:pt x="0" y="8763"/>
                  </a:lnTo>
                  <a:cubicBezTo>
                    <a:pt x="0" y="11958"/>
                    <a:pt x="2590" y="14548"/>
                    <a:pt x="5785" y="14548"/>
                  </a:cubicBezTo>
                  <a:lnTo>
                    <a:pt x="46496" y="14548"/>
                  </a:lnTo>
                  <a:cubicBezTo>
                    <a:pt x="49691" y="14548"/>
                    <a:pt x="52281" y="11958"/>
                    <a:pt x="52281" y="8763"/>
                  </a:cubicBezTo>
                  <a:lnTo>
                    <a:pt x="52281" y="2979"/>
                  </a:lnTo>
                  <a:cubicBezTo>
                    <a:pt x="52281" y="1899"/>
                    <a:pt x="51936" y="863"/>
                    <a:pt x="51375" y="0"/>
                  </a:cubicBezTo>
                  <a:cubicBezTo>
                    <a:pt x="50382" y="1597"/>
                    <a:pt x="48568" y="2676"/>
                    <a:pt x="46496" y="2676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p62"/>
            <p:cNvSpPr/>
            <p:nvPr/>
          </p:nvSpPr>
          <p:spPr>
            <a:xfrm>
              <a:off x="5266753" y="3350128"/>
              <a:ext cx="38034" cy="39198"/>
            </a:xfrm>
            <a:custGeom>
              <a:rect b="b" l="l" r="r" t="t"/>
              <a:pathLst>
                <a:path extrusionOk="0" h="39198" w="38034">
                  <a:moveTo>
                    <a:pt x="0" y="0"/>
                  </a:moveTo>
                  <a:lnTo>
                    <a:pt x="38034" y="0"/>
                  </a:lnTo>
                  <a:lnTo>
                    <a:pt x="38034" y="39199"/>
                  </a:lnTo>
                  <a:lnTo>
                    <a:pt x="0" y="39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p62"/>
            <p:cNvSpPr/>
            <p:nvPr/>
          </p:nvSpPr>
          <p:spPr>
            <a:xfrm>
              <a:off x="5266753" y="3412508"/>
              <a:ext cx="38034" cy="32075"/>
            </a:xfrm>
            <a:custGeom>
              <a:rect b="b" l="l" r="r" t="t"/>
              <a:pathLst>
                <a:path extrusionOk="0" h="32075" w="38034">
                  <a:moveTo>
                    <a:pt x="0" y="0"/>
                  </a:moveTo>
                  <a:lnTo>
                    <a:pt x="38034" y="0"/>
                  </a:lnTo>
                  <a:lnTo>
                    <a:pt x="38034" y="32076"/>
                  </a:lnTo>
                  <a:lnTo>
                    <a:pt x="0" y="32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62"/>
            <p:cNvSpPr/>
            <p:nvPr/>
          </p:nvSpPr>
          <p:spPr>
            <a:xfrm>
              <a:off x="5266753" y="3350128"/>
              <a:ext cx="17829" cy="39198"/>
            </a:xfrm>
            <a:custGeom>
              <a:rect b="b" l="l" r="r" t="t"/>
              <a:pathLst>
                <a:path extrusionOk="0" h="39198" w="17829">
                  <a:moveTo>
                    <a:pt x="0" y="0"/>
                  </a:moveTo>
                  <a:lnTo>
                    <a:pt x="17830" y="0"/>
                  </a:lnTo>
                  <a:lnTo>
                    <a:pt x="17830" y="39199"/>
                  </a:lnTo>
                  <a:lnTo>
                    <a:pt x="0" y="39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62"/>
            <p:cNvSpPr/>
            <p:nvPr/>
          </p:nvSpPr>
          <p:spPr>
            <a:xfrm>
              <a:off x="5266753" y="3412508"/>
              <a:ext cx="17829" cy="32075"/>
            </a:xfrm>
            <a:custGeom>
              <a:rect b="b" l="l" r="r" t="t"/>
              <a:pathLst>
                <a:path extrusionOk="0" h="32075" w="17829">
                  <a:moveTo>
                    <a:pt x="0" y="0"/>
                  </a:moveTo>
                  <a:lnTo>
                    <a:pt x="17830" y="0"/>
                  </a:lnTo>
                  <a:lnTo>
                    <a:pt x="17830" y="32076"/>
                  </a:lnTo>
                  <a:lnTo>
                    <a:pt x="0" y="32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62"/>
            <p:cNvSpPr/>
            <p:nvPr/>
          </p:nvSpPr>
          <p:spPr>
            <a:xfrm>
              <a:off x="5266753" y="3443375"/>
              <a:ext cx="37991" cy="116256"/>
            </a:xfrm>
            <a:custGeom>
              <a:rect b="b" l="l" r="r" t="t"/>
              <a:pathLst>
                <a:path extrusionOk="0" h="116256" w="37991">
                  <a:moveTo>
                    <a:pt x="0" y="0"/>
                  </a:moveTo>
                  <a:lnTo>
                    <a:pt x="0" y="97046"/>
                  </a:lnTo>
                  <a:cubicBezTo>
                    <a:pt x="0" y="107666"/>
                    <a:pt x="8505" y="116257"/>
                    <a:pt x="18996" y="116257"/>
                  </a:cubicBezTo>
                  <a:cubicBezTo>
                    <a:pt x="29486" y="116257"/>
                    <a:pt x="37991" y="107666"/>
                    <a:pt x="37991" y="97046"/>
                  </a:cubicBezTo>
                  <a:lnTo>
                    <a:pt x="379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62"/>
            <p:cNvSpPr/>
            <p:nvPr/>
          </p:nvSpPr>
          <p:spPr>
            <a:xfrm>
              <a:off x="5266753" y="3443375"/>
              <a:ext cx="27802" cy="116256"/>
            </a:xfrm>
            <a:custGeom>
              <a:rect b="b" l="l" r="r" t="t"/>
              <a:pathLst>
                <a:path extrusionOk="0" h="116256" w="27802">
                  <a:moveTo>
                    <a:pt x="17830" y="97046"/>
                  </a:moveTo>
                  <a:lnTo>
                    <a:pt x="17830" y="0"/>
                  </a:lnTo>
                  <a:lnTo>
                    <a:pt x="0" y="0"/>
                  </a:lnTo>
                  <a:lnTo>
                    <a:pt x="0" y="97046"/>
                  </a:lnTo>
                  <a:cubicBezTo>
                    <a:pt x="0" y="107666"/>
                    <a:pt x="8462" y="116257"/>
                    <a:pt x="18909" y="116257"/>
                  </a:cubicBezTo>
                  <a:cubicBezTo>
                    <a:pt x="22147" y="116257"/>
                    <a:pt x="25169" y="115437"/>
                    <a:pt x="27803" y="114012"/>
                  </a:cubicBezTo>
                  <a:cubicBezTo>
                    <a:pt x="21888" y="110731"/>
                    <a:pt x="17830" y="104385"/>
                    <a:pt x="17830" y="970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62"/>
            <p:cNvSpPr/>
            <p:nvPr/>
          </p:nvSpPr>
          <p:spPr>
            <a:xfrm>
              <a:off x="5259630" y="3334069"/>
              <a:ext cx="52280" cy="17829"/>
            </a:xfrm>
            <a:custGeom>
              <a:rect b="b" l="l" r="r" t="t"/>
              <a:pathLst>
                <a:path extrusionOk="0" h="17829" w="52280">
                  <a:moveTo>
                    <a:pt x="46496" y="0"/>
                  </a:moveTo>
                  <a:lnTo>
                    <a:pt x="5785" y="0"/>
                  </a:lnTo>
                  <a:cubicBezTo>
                    <a:pt x="2590" y="0"/>
                    <a:pt x="0" y="2590"/>
                    <a:pt x="0" y="5785"/>
                  </a:cubicBezTo>
                  <a:lnTo>
                    <a:pt x="0" y="12044"/>
                  </a:lnTo>
                  <a:cubicBezTo>
                    <a:pt x="0" y="15239"/>
                    <a:pt x="2590" y="17829"/>
                    <a:pt x="5785" y="17829"/>
                  </a:cubicBezTo>
                  <a:lnTo>
                    <a:pt x="46496" y="17829"/>
                  </a:lnTo>
                  <a:cubicBezTo>
                    <a:pt x="49691" y="17829"/>
                    <a:pt x="52281" y="15239"/>
                    <a:pt x="52281" y="12044"/>
                  </a:cubicBezTo>
                  <a:lnTo>
                    <a:pt x="52281" y="5785"/>
                  </a:lnTo>
                  <a:cubicBezTo>
                    <a:pt x="52281" y="2590"/>
                    <a:pt x="49691" y="0"/>
                    <a:pt x="46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62"/>
            <p:cNvSpPr/>
            <p:nvPr/>
          </p:nvSpPr>
          <p:spPr>
            <a:xfrm>
              <a:off x="5259630" y="3337349"/>
              <a:ext cx="52280" cy="14548"/>
            </a:xfrm>
            <a:custGeom>
              <a:rect b="b" l="l" r="r" t="t"/>
              <a:pathLst>
                <a:path extrusionOk="0" h="14548" w="52280">
                  <a:moveTo>
                    <a:pt x="46496" y="2676"/>
                  </a:moveTo>
                  <a:lnTo>
                    <a:pt x="5828" y="2676"/>
                  </a:lnTo>
                  <a:cubicBezTo>
                    <a:pt x="3756" y="2676"/>
                    <a:pt x="1943" y="1597"/>
                    <a:pt x="906" y="0"/>
                  </a:cubicBezTo>
                  <a:cubicBezTo>
                    <a:pt x="345" y="863"/>
                    <a:pt x="0" y="1899"/>
                    <a:pt x="0" y="2979"/>
                  </a:cubicBezTo>
                  <a:lnTo>
                    <a:pt x="0" y="8763"/>
                  </a:lnTo>
                  <a:cubicBezTo>
                    <a:pt x="0" y="11958"/>
                    <a:pt x="2590" y="14548"/>
                    <a:pt x="5785" y="14548"/>
                  </a:cubicBezTo>
                  <a:lnTo>
                    <a:pt x="46496" y="14548"/>
                  </a:lnTo>
                  <a:cubicBezTo>
                    <a:pt x="49691" y="14548"/>
                    <a:pt x="52281" y="11958"/>
                    <a:pt x="52281" y="8763"/>
                  </a:cubicBezTo>
                  <a:lnTo>
                    <a:pt x="52281" y="2979"/>
                  </a:lnTo>
                  <a:cubicBezTo>
                    <a:pt x="52281" y="1899"/>
                    <a:pt x="51936" y="863"/>
                    <a:pt x="51375" y="0"/>
                  </a:cubicBezTo>
                  <a:cubicBezTo>
                    <a:pt x="50381" y="1597"/>
                    <a:pt x="48568" y="2676"/>
                    <a:pt x="46496" y="2676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62"/>
            <p:cNvSpPr/>
            <p:nvPr/>
          </p:nvSpPr>
          <p:spPr>
            <a:xfrm>
              <a:off x="5331511" y="3350128"/>
              <a:ext cx="38034" cy="39198"/>
            </a:xfrm>
            <a:custGeom>
              <a:rect b="b" l="l" r="r" t="t"/>
              <a:pathLst>
                <a:path extrusionOk="0" h="39198" w="38034">
                  <a:moveTo>
                    <a:pt x="0" y="0"/>
                  </a:moveTo>
                  <a:lnTo>
                    <a:pt x="38034" y="0"/>
                  </a:lnTo>
                  <a:lnTo>
                    <a:pt x="38034" y="39199"/>
                  </a:lnTo>
                  <a:lnTo>
                    <a:pt x="0" y="39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62"/>
            <p:cNvSpPr/>
            <p:nvPr/>
          </p:nvSpPr>
          <p:spPr>
            <a:xfrm>
              <a:off x="5331511" y="3412508"/>
              <a:ext cx="38034" cy="32075"/>
            </a:xfrm>
            <a:custGeom>
              <a:rect b="b" l="l" r="r" t="t"/>
              <a:pathLst>
                <a:path extrusionOk="0" h="32075" w="38034">
                  <a:moveTo>
                    <a:pt x="0" y="0"/>
                  </a:moveTo>
                  <a:lnTo>
                    <a:pt x="38034" y="0"/>
                  </a:lnTo>
                  <a:lnTo>
                    <a:pt x="38034" y="32076"/>
                  </a:lnTo>
                  <a:lnTo>
                    <a:pt x="0" y="32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62"/>
            <p:cNvSpPr/>
            <p:nvPr/>
          </p:nvSpPr>
          <p:spPr>
            <a:xfrm>
              <a:off x="5331511" y="3350128"/>
              <a:ext cx="17829" cy="39198"/>
            </a:xfrm>
            <a:custGeom>
              <a:rect b="b" l="l" r="r" t="t"/>
              <a:pathLst>
                <a:path extrusionOk="0" h="39198" w="17829">
                  <a:moveTo>
                    <a:pt x="0" y="0"/>
                  </a:moveTo>
                  <a:lnTo>
                    <a:pt x="17830" y="0"/>
                  </a:lnTo>
                  <a:lnTo>
                    <a:pt x="17830" y="39199"/>
                  </a:lnTo>
                  <a:lnTo>
                    <a:pt x="0" y="39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62"/>
            <p:cNvSpPr/>
            <p:nvPr/>
          </p:nvSpPr>
          <p:spPr>
            <a:xfrm>
              <a:off x="5331511" y="3412508"/>
              <a:ext cx="17829" cy="32075"/>
            </a:xfrm>
            <a:custGeom>
              <a:rect b="b" l="l" r="r" t="t"/>
              <a:pathLst>
                <a:path extrusionOk="0" h="32075" w="17829">
                  <a:moveTo>
                    <a:pt x="0" y="0"/>
                  </a:moveTo>
                  <a:lnTo>
                    <a:pt x="17830" y="0"/>
                  </a:lnTo>
                  <a:lnTo>
                    <a:pt x="17830" y="32076"/>
                  </a:lnTo>
                  <a:lnTo>
                    <a:pt x="0" y="32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62"/>
            <p:cNvSpPr/>
            <p:nvPr/>
          </p:nvSpPr>
          <p:spPr>
            <a:xfrm>
              <a:off x="5331511" y="3443375"/>
              <a:ext cx="37991" cy="116256"/>
            </a:xfrm>
            <a:custGeom>
              <a:rect b="b" l="l" r="r" t="t"/>
              <a:pathLst>
                <a:path extrusionOk="0" h="116256" w="37991">
                  <a:moveTo>
                    <a:pt x="0" y="0"/>
                  </a:moveTo>
                  <a:lnTo>
                    <a:pt x="0" y="97046"/>
                  </a:lnTo>
                  <a:cubicBezTo>
                    <a:pt x="0" y="107666"/>
                    <a:pt x="8505" y="116257"/>
                    <a:pt x="18996" y="116257"/>
                  </a:cubicBezTo>
                  <a:cubicBezTo>
                    <a:pt x="29486" y="116257"/>
                    <a:pt x="37991" y="107666"/>
                    <a:pt x="37991" y="97046"/>
                  </a:cubicBezTo>
                  <a:lnTo>
                    <a:pt x="379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62"/>
            <p:cNvSpPr/>
            <p:nvPr/>
          </p:nvSpPr>
          <p:spPr>
            <a:xfrm>
              <a:off x="5331511" y="3443375"/>
              <a:ext cx="27802" cy="116256"/>
            </a:xfrm>
            <a:custGeom>
              <a:rect b="b" l="l" r="r" t="t"/>
              <a:pathLst>
                <a:path extrusionOk="0" h="116256" w="27802">
                  <a:moveTo>
                    <a:pt x="17830" y="97046"/>
                  </a:moveTo>
                  <a:lnTo>
                    <a:pt x="17830" y="0"/>
                  </a:lnTo>
                  <a:lnTo>
                    <a:pt x="0" y="0"/>
                  </a:lnTo>
                  <a:lnTo>
                    <a:pt x="0" y="97046"/>
                  </a:lnTo>
                  <a:cubicBezTo>
                    <a:pt x="0" y="107666"/>
                    <a:pt x="8462" y="116257"/>
                    <a:pt x="18909" y="116257"/>
                  </a:cubicBezTo>
                  <a:cubicBezTo>
                    <a:pt x="22147" y="116257"/>
                    <a:pt x="25169" y="115437"/>
                    <a:pt x="27803" y="114012"/>
                  </a:cubicBezTo>
                  <a:cubicBezTo>
                    <a:pt x="21888" y="110731"/>
                    <a:pt x="17830" y="104385"/>
                    <a:pt x="17830" y="970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62"/>
            <p:cNvSpPr/>
            <p:nvPr/>
          </p:nvSpPr>
          <p:spPr>
            <a:xfrm>
              <a:off x="5324388" y="3334069"/>
              <a:ext cx="52280" cy="17829"/>
            </a:xfrm>
            <a:custGeom>
              <a:rect b="b" l="l" r="r" t="t"/>
              <a:pathLst>
                <a:path extrusionOk="0" h="17829" w="52280">
                  <a:moveTo>
                    <a:pt x="46496" y="0"/>
                  </a:moveTo>
                  <a:lnTo>
                    <a:pt x="5785" y="0"/>
                  </a:lnTo>
                  <a:cubicBezTo>
                    <a:pt x="2590" y="0"/>
                    <a:pt x="0" y="2590"/>
                    <a:pt x="0" y="5785"/>
                  </a:cubicBezTo>
                  <a:lnTo>
                    <a:pt x="0" y="12044"/>
                  </a:lnTo>
                  <a:cubicBezTo>
                    <a:pt x="0" y="15239"/>
                    <a:pt x="2590" y="17829"/>
                    <a:pt x="5785" y="17829"/>
                  </a:cubicBezTo>
                  <a:lnTo>
                    <a:pt x="46496" y="17829"/>
                  </a:lnTo>
                  <a:cubicBezTo>
                    <a:pt x="49691" y="17829"/>
                    <a:pt x="52281" y="15239"/>
                    <a:pt x="52281" y="12044"/>
                  </a:cubicBezTo>
                  <a:lnTo>
                    <a:pt x="52281" y="5785"/>
                  </a:lnTo>
                  <a:cubicBezTo>
                    <a:pt x="52281" y="2590"/>
                    <a:pt x="49691" y="0"/>
                    <a:pt x="46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62"/>
            <p:cNvSpPr/>
            <p:nvPr/>
          </p:nvSpPr>
          <p:spPr>
            <a:xfrm>
              <a:off x="5324388" y="3337349"/>
              <a:ext cx="52280" cy="14548"/>
            </a:xfrm>
            <a:custGeom>
              <a:rect b="b" l="l" r="r" t="t"/>
              <a:pathLst>
                <a:path extrusionOk="0" h="14548" w="52280">
                  <a:moveTo>
                    <a:pt x="46496" y="2676"/>
                  </a:moveTo>
                  <a:lnTo>
                    <a:pt x="5828" y="2676"/>
                  </a:lnTo>
                  <a:cubicBezTo>
                    <a:pt x="3756" y="2676"/>
                    <a:pt x="1943" y="1597"/>
                    <a:pt x="906" y="0"/>
                  </a:cubicBezTo>
                  <a:cubicBezTo>
                    <a:pt x="345" y="863"/>
                    <a:pt x="0" y="1899"/>
                    <a:pt x="0" y="2979"/>
                  </a:cubicBezTo>
                  <a:lnTo>
                    <a:pt x="0" y="8763"/>
                  </a:lnTo>
                  <a:cubicBezTo>
                    <a:pt x="0" y="11958"/>
                    <a:pt x="2590" y="14548"/>
                    <a:pt x="5785" y="14548"/>
                  </a:cubicBezTo>
                  <a:lnTo>
                    <a:pt x="46496" y="14548"/>
                  </a:lnTo>
                  <a:cubicBezTo>
                    <a:pt x="49691" y="14548"/>
                    <a:pt x="52281" y="11958"/>
                    <a:pt x="52281" y="8763"/>
                  </a:cubicBezTo>
                  <a:lnTo>
                    <a:pt x="52281" y="2979"/>
                  </a:lnTo>
                  <a:cubicBezTo>
                    <a:pt x="52281" y="1899"/>
                    <a:pt x="51936" y="863"/>
                    <a:pt x="51418" y="0"/>
                  </a:cubicBezTo>
                  <a:cubicBezTo>
                    <a:pt x="50381" y="1597"/>
                    <a:pt x="48568" y="2676"/>
                    <a:pt x="46496" y="2676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62"/>
            <p:cNvSpPr/>
            <p:nvPr/>
          </p:nvSpPr>
          <p:spPr>
            <a:xfrm>
              <a:off x="5110514" y="3405307"/>
              <a:ext cx="8936" cy="179781"/>
            </a:xfrm>
            <a:custGeom>
              <a:rect b="b" l="l" r="r" t="t"/>
              <a:pathLst>
                <a:path extrusionOk="0" h="179781" w="8936">
                  <a:moveTo>
                    <a:pt x="0" y="175047"/>
                  </a:moveTo>
                  <a:lnTo>
                    <a:pt x="0" y="4655"/>
                  </a:lnTo>
                  <a:cubicBezTo>
                    <a:pt x="0" y="2367"/>
                    <a:pt x="1641" y="295"/>
                    <a:pt x="3929" y="36"/>
                  </a:cubicBezTo>
                  <a:cubicBezTo>
                    <a:pt x="6649" y="-310"/>
                    <a:pt x="8937" y="1892"/>
                    <a:pt x="8937" y="4612"/>
                  </a:cubicBezTo>
                  <a:lnTo>
                    <a:pt x="8937" y="175177"/>
                  </a:lnTo>
                  <a:cubicBezTo>
                    <a:pt x="8937" y="177897"/>
                    <a:pt x="6649" y="180055"/>
                    <a:pt x="3929" y="179753"/>
                  </a:cubicBezTo>
                  <a:cubicBezTo>
                    <a:pt x="1641" y="179408"/>
                    <a:pt x="0" y="177335"/>
                    <a:pt x="0" y="1750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p62"/>
            <p:cNvSpPr/>
            <p:nvPr/>
          </p:nvSpPr>
          <p:spPr>
            <a:xfrm>
              <a:off x="5386771" y="3405307"/>
              <a:ext cx="8936" cy="179781"/>
            </a:xfrm>
            <a:custGeom>
              <a:rect b="b" l="l" r="r" t="t"/>
              <a:pathLst>
                <a:path extrusionOk="0" h="179781" w="8936">
                  <a:moveTo>
                    <a:pt x="0" y="175047"/>
                  </a:moveTo>
                  <a:lnTo>
                    <a:pt x="0" y="4655"/>
                  </a:lnTo>
                  <a:cubicBezTo>
                    <a:pt x="0" y="2367"/>
                    <a:pt x="1640" y="295"/>
                    <a:pt x="3928" y="36"/>
                  </a:cubicBezTo>
                  <a:cubicBezTo>
                    <a:pt x="6648" y="-310"/>
                    <a:pt x="8936" y="1892"/>
                    <a:pt x="8936" y="4612"/>
                  </a:cubicBezTo>
                  <a:lnTo>
                    <a:pt x="8936" y="175177"/>
                  </a:lnTo>
                  <a:cubicBezTo>
                    <a:pt x="8936" y="177897"/>
                    <a:pt x="6648" y="180055"/>
                    <a:pt x="3928" y="179753"/>
                  </a:cubicBezTo>
                  <a:cubicBezTo>
                    <a:pt x="1640" y="179408"/>
                    <a:pt x="0" y="177335"/>
                    <a:pt x="0" y="1750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62"/>
            <p:cNvSpPr/>
            <p:nvPr/>
          </p:nvSpPr>
          <p:spPr>
            <a:xfrm>
              <a:off x="5101059" y="3388117"/>
              <a:ext cx="304189" cy="26117"/>
            </a:xfrm>
            <a:custGeom>
              <a:rect b="b" l="l" r="r" t="t"/>
              <a:pathLst>
                <a:path extrusionOk="0" h="26117" w="304189">
                  <a:moveTo>
                    <a:pt x="296202" y="0"/>
                  </a:moveTo>
                  <a:lnTo>
                    <a:pt x="7944" y="0"/>
                  </a:lnTo>
                  <a:cubicBezTo>
                    <a:pt x="3583" y="0"/>
                    <a:pt x="0" y="3583"/>
                    <a:pt x="0" y="7943"/>
                  </a:cubicBezTo>
                  <a:lnTo>
                    <a:pt x="0" y="18175"/>
                  </a:lnTo>
                  <a:cubicBezTo>
                    <a:pt x="0" y="22535"/>
                    <a:pt x="3583" y="26118"/>
                    <a:pt x="7944" y="26118"/>
                  </a:cubicBezTo>
                  <a:lnTo>
                    <a:pt x="296246" y="26118"/>
                  </a:lnTo>
                  <a:cubicBezTo>
                    <a:pt x="300606" y="26118"/>
                    <a:pt x="304189" y="22535"/>
                    <a:pt x="304189" y="18175"/>
                  </a:cubicBezTo>
                  <a:lnTo>
                    <a:pt x="304189" y="7943"/>
                  </a:lnTo>
                  <a:cubicBezTo>
                    <a:pt x="304146" y="3583"/>
                    <a:pt x="300563" y="0"/>
                    <a:pt x="296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62"/>
            <p:cNvSpPr/>
            <p:nvPr/>
          </p:nvSpPr>
          <p:spPr>
            <a:xfrm>
              <a:off x="5101059" y="3574656"/>
              <a:ext cx="304146" cy="26117"/>
            </a:xfrm>
            <a:custGeom>
              <a:rect b="b" l="l" r="r" t="t"/>
              <a:pathLst>
                <a:path extrusionOk="0" h="26117" w="304146">
                  <a:moveTo>
                    <a:pt x="296202" y="0"/>
                  </a:moveTo>
                  <a:lnTo>
                    <a:pt x="7944" y="0"/>
                  </a:lnTo>
                  <a:cubicBezTo>
                    <a:pt x="3583" y="0"/>
                    <a:pt x="0" y="3583"/>
                    <a:pt x="0" y="7943"/>
                  </a:cubicBezTo>
                  <a:lnTo>
                    <a:pt x="0" y="18174"/>
                  </a:lnTo>
                  <a:cubicBezTo>
                    <a:pt x="0" y="22534"/>
                    <a:pt x="3583" y="26118"/>
                    <a:pt x="7944" y="26118"/>
                  </a:cubicBezTo>
                  <a:lnTo>
                    <a:pt x="296202" y="26118"/>
                  </a:lnTo>
                  <a:cubicBezTo>
                    <a:pt x="300563" y="26118"/>
                    <a:pt x="304146" y="22534"/>
                    <a:pt x="304146" y="18174"/>
                  </a:cubicBezTo>
                  <a:lnTo>
                    <a:pt x="304146" y="7943"/>
                  </a:lnTo>
                  <a:cubicBezTo>
                    <a:pt x="304146" y="3583"/>
                    <a:pt x="300563" y="0"/>
                    <a:pt x="296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94" name="Google Shape;1994;p62"/>
            <p:cNvGrpSpPr/>
            <p:nvPr/>
          </p:nvGrpSpPr>
          <p:grpSpPr>
            <a:xfrm>
              <a:off x="5101059" y="3392046"/>
              <a:ext cx="304189" cy="208727"/>
              <a:chOff x="5101059" y="3392046"/>
              <a:chExt cx="304189" cy="208727"/>
            </a:xfrm>
          </p:grpSpPr>
          <p:sp>
            <p:nvSpPr>
              <p:cNvPr id="1995" name="Google Shape;1995;p62"/>
              <p:cNvSpPr/>
              <p:nvPr/>
            </p:nvSpPr>
            <p:spPr>
              <a:xfrm>
                <a:off x="5101059" y="3392046"/>
                <a:ext cx="304189" cy="22189"/>
              </a:xfrm>
              <a:custGeom>
                <a:rect b="b" l="l" r="r" t="t"/>
                <a:pathLst>
                  <a:path extrusionOk="0" h="22189" w="304189">
                    <a:moveTo>
                      <a:pt x="296202" y="3799"/>
                    </a:moveTo>
                    <a:lnTo>
                      <a:pt x="7944" y="3799"/>
                    </a:lnTo>
                    <a:cubicBezTo>
                      <a:pt x="5094" y="3799"/>
                      <a:pt x="2590" y="2288"/>
                      <a:pt x="1209" y="0"/>
                    </a:cubicBezTo>
                    <a:cubicBezTo>
                      <a:pt x="475" y="1209"/>
                      <a:pt x="0" y="2677"/>
                      <a:pt x="0" y="4188"/>
                    </a:cubicBezTo>
                    <a:lnTo>
                      <a:pt x="0" y="14246"/>
                    </a:lnTo>
                    <a:cubicBezTo>
                      <a:pt x="0" y="18606"/>
                      <a:pt x="3583" y="22189"/>
                      <a:pt x="7944" y="22189"/>
                    </a:cubicBezTo>
                    <a:lnTo>
                      <a:pt x="296246" y="22189"/>
                    </a:lnTo>
                    <a:cubicBezTo>
                      <a:pt x="300606" y="22189"/>
                      <a:pt x="304189" y="18606"/>
                      <a:pt x="304189" y="14246"/>
                    </a:cubicBezTo>
                    <a:lnTo>
                      <a:pt x="304189" y="4188"/>
                    </a:lnTo>
                    <a:cubicBezTo>
                      <a:pt x="304189" y="2633"/>
                      <a:pt x="303758" y="1209"/>
                      <a:pt x="302981" y="0"/>
                    </a:cubicBezTo>
                    <a:cubicBezTo>
                      <a:pt x="301512" y="2288"/>
                      <a:pt x="299009" y="3799"/>
                      <a:pt x="296202" y="3799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62"/>
              <p:cNvSpPr/>
              <p:nvPr/>
            </p:nvSpPr>
            <p:spPr>
              <a:xfrm>
                <a:off x="5101059" y="3578584"/>
                <a:ext cx="304146" cy="22189"/>
              </a:xfrm>
              <a:custGeom>
                <a:rect b="b" l="l" r="r" t="t"/>
                <a:pathLst>
                  <a:path extrusionOk="0" h="22189" w="304146">
                    <a:moveTo>
                      <a:pt x="296202" y="3799"/>
                    </a:moveTo>
                    <a:lnTo>
                      <a:pt x="7944" y="3799"/>
                    </a:lnTo>
                    <a:cubicBezTo>
                      <a:pt x="5094" y="3799"/>
                      <a:pt x="2590" y="2288"/>
                      <a:pt x="1209" y="0"/>
                    </a:cubicBezTo>
                    <a:cubicBezTo>
                      <a:pt x="475" y="1209"/>
                      <a:pt x="0" y="2677"/>
                      <a:pt x="0" y="4188"/>
                    </a:cubicBezTo>
                    <a:lnTo>
                      <a:pt x="0" y="14246"/>
                    </a:lnTo>
                    <a:cubicBezTo>
                      <a:pt x="0" y="18606"/>
                      <a:pt x="3583" y="22190"/>
                      <a:pt x="7944" y="22190"/>
                    </a:cubicBezTo>
                    <a:lnTo>
                      <a:pt x="296202" y="22190"/>
                    </a:lnTo>
                    <a:cubicBezTo>
                      <a:pt x="300563" y="22190"/>
                      <a:pt x="304146" y="18606"/>
                      <a:pt x="304146" y="14246"/>
                    </a:cubicBezTo>
                    <a:lnTo>
                      <a:pt x="304146" y="4188"/>
                    </a:lnTo>
                    <a:cubicBezTo>
                      <a:pt x="304146" y="2633"/>
                      <a:pt x="303714" y="1209"/>
                      <a:pt x="302937" y="0"/>
                    </a:cubicBezTo>
                    <a:cubicBezTo>
                      <a:pt x="301512" y="2288"/>
                      <a:pt x="299009" y="3799"/>
                      <a:pt x="296202" y="3799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97" name="Google Shape;1997;p62"/>
          <p:cNvGrpSpPr/>
          <p:nvPr/>
        </p:nvGrpSpPr>
        <p:grpSpPr>
          <a:xfrm>
            <a:off x="3224585" y="3327652"/>
            <a:ext cx="348746" cy="361021"/>
            <a:chOff x="5106132" y="3796981"/>
            <a:chExt cx="293978" cy="304351"/>
          </a:xfrm>
        </p:grpSpPr>
        <p:sp>
          <p:nvSpPr>
            <p:cNvPr id="1998" name="Google Shape;1998;p62"/>
            <p:cNvSpPr/>
            <p:nvPr/>
          </p:nvSpPr>
          <p:spPr>
            <a:xfrm>
              <a:off x="5139612" y="3812997"/>
              <a:ext cx="113455" cy="211965"/>
            </a:xfrm>
            <a:custGeom>
              <a:rect b="b" l="l" r="r" t="t"/>
              <a:pathLst>
                <a:path extrusionOk="0" h="211965" w="113455">
                  <a:moveTo>
                    <a:pt x="68859" y="205101"/>
                  </a:moveTo>
                  <a:cubicBezTo>
                    <a:pt x="79307" y="208986"/>
                    <a:pt x="88891" y="211102"/>
                    <a:pt x="97611" y="211965"/>
                  </a:cubicBezTo>
                  <a:cubicBezTo>
                    <a:pt x="97439" y="209634"/>
                    <a:pt x="97396" y="207303"/>
                    <a:pt x="97396" y="204971"/>
                  </a:cubicBezTo>
                  <a:cubicBezTo>
                    <a:pt x="97655" y="187229"/>
                    <a:pt x="103569" y="170867"/>
                    <a:pt x="113456" y="157571"/>
                  </a:cubicBezTo>
                  <a:lnTo>
                    <a:pt x="100936" y="136806"/>
                  </a:lnTo>
                  <a:cubicBezTo>
                    <a:pt x="96187" y="128949"/>
                    <a:pt x="93683" y="119926"/>
                    <a:pt x="93683" y="110774"/>
                  </a:cubicBezTo>
                  <a:lnTo>
                    <a:pt x="93683" y="0"/>
                  </a:lnTo>
                  <a:lnTo>
                    <a:pt x="44985" y="0"/>
                  </a:lnTo>
                  <a:lnTo>
                    <a:pt x="44985" y="110774"/>
                  </a:lnTo>
                  <a:cubicBezTo>
                    <a:pt x="44985" y="119926"/>
                    <a:pt x="42481" y="128949"/>
                    <a:pt x="37732" y="136806"/>
                  </a:cubicBezTo>
                  <a:lnTo>
                    <a:pt x="0" y="199316"/>
                  </a:lnTo>
                  <a:cubicBezTo>
                    <a:pt x="13081" y="194611"/>
                    <a:pt x="30134" y="190725"/>
                    <a:pt x="68859" y="2051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62"/>
            <p:cNvSpPr/>
            <p:nvPr/>
          </p:nvSpPr>
          <p:spPr>
            <a:xfrm>
              <a:off x="5139180" y="3813040"/>
              <a:ext cx="63764" cy="199316"/>
            </a:xfrm>
            <a:custGeom>
              <a:rect b="b" l="l" r="r" t="t"/>
              <a:pathLst>
                <a:path extrusionOk="0" h="199316" w="63764">
                  <a:moveTo>
                    <a:pt x="21025" y="195043"/>
                  </a:moveTo>
                  <a:lnTo>
                    <a:pt x="56469" y="136806"/>
                  </a:lnTo>
                  <a:cubicBezTo>
                    <a:pt x="61261" y="128949"/>
                    <a:pt x="63765" y="119927"/>
                    <a:pt x="63765" y="110775"/>
                  </a:cubicBezTo>
                  <a:lnTo>
                    <a:pt x="63765" y="0"/>
                  </a:lnTo>
                  <a:lnTo>
                    <a:pt x="45330" y="0"/>
                  </a:lnTo>
                  <a:lnTo>
                    <a:pt x="45330" y="110775"/>
                  </a:lnTo>
                  <a:cubicBezTo>
                    <a:pt x="45330" y="119927"/>
                    <a:pt x="42783" y="128949"/>
                    <a:pt x="38034" y="136806"/>
                  </a:cubicBezTo>
                  <a:lnTo>
                    <a:pt x="0" y="199316"/>
                  </a:lnTo>
                  <a:cubicBezTo>
                    <a:pt x="5785" y="197244"/>
                    <a:pt x="12304" y="195345"/>
                    <a:pt x="21025" y="19504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62"/>
            <p:cNvSpPr/>
            <p:nvPr/>
          </p:nvSpPr>
          <p:spPr>
            <a:xfrm>
              <a:off x="5106132" y="4005967"/>
              <a:ext cx="191057" cy="95147"/>
            </a:xfrm>
            <a:custGeom>
              <a:rect b="b" l="l" r="r" t="t"/>
              <a:pathLst>
                <a:path extrusionOk="0" h="95147" w="191057">
                  <a:moveTo>
                    <a:pt x="131006" y="16103"/>
                  </a:moveTo>
                  <a:cubicBezTo>
                    <a:pt x="121939" y="15542"/>
                    <a:pt x="111837" y="13513"/>
                    <a:pt x="100699" y="9412"/>
                  </a:cubicBezTo>
                  <a:cubicBezTo>
                    <a:pt x="62190" y="-4835"/>
                    <a:pt x="46518" y="87"/>
                    <a:pt x="33869" y="4836"/>
                  </a:cubicBezTo>
                  <a:lnTo>
                    <a:pt x="3951" y="54136"/>
                  </a:lnTo>
                  <a:cubicBezTo>
                    <a:pt x="-7015" y="72181"/>
                    <a:pt x="6152" y="95148"/>
                    <a:pt x="27393" y="95148"/>
                  </a:cubicBezTo>
                  <a:lnTo>
                    <a:pt x="178106" y="95148"/>
                  </a:lnTo>
                  <a:cubicBezTo>
                    <a:pt x="182898" y="95148"/>
                    <a:pt x="187258" y="93982"/>
                    <a:pt x="191058" y="91953"/>
                  </a:cubicBezTo>
                  <a:cubicBezTo>
                    <a:pt x="157340" y="82369"/>
                    <a:pt x="132387" y="52021"/>
                    <a:pt x="131006" y="16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62"/>
            <p:cNvSpPr/>
            <p:nvPr/>
          </p:nvSpPr>
          <p:spPr>
            <a:xfrm>
              <a:off x="5106132" y="4006054"/>
              <a:ext cx="55109" cy="95103"/>
            </a:xfrm>
            <a:custGeom>
              <a:rect b="b" l="l" r="r" t="t"/>
              <a:pathLst>
                <a:path extrusionOk="0" h="95103" w="55109">
                  <a:moveTo>
                    <a:pt x="22299" y="54092"/>
                  </a:moveTo>
                  <a:lnTo>
                    <a:pt x="55109" y="0"/>
                  </a:lnTo>
                  <a:cubicBezTo>
                    <a:pt x="46130" y="388"/>
                    <a:pt x="39654" y="2590"/>
                    <a:pt x="33869" y="4792"/>
                  </a:cubicBezTo>
                  <a:lnTo>
                    <a:pt x="3951" y="54092"/>
                  </a:lnTo>
                  <a:cubicBezTo>
                    <a:pt x="-7015" y="72137"/>
                    <a:pt x="6152" y="95104"/>
                    <a:pt x="27393" y="95104"/>
                  </a:cubicBezTo>
                  <a:lnTo>
                    <a:pt x="45741" y="95104"/>
                  </a:lnTo>
                  <a:cubicBezTo>
                    <a:pt x="24457" y="95104"/>
                    <a:pt x="11333" y="72137"/>
                    <a:pt x="22299" y="540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62"/>
            <p:cNvSpPr/>
            <p:nvPr/>
          </p:nvSpPr>
          <p:spPr>
            <a:xfrm>
              <a:off x="5164911" y="4047627"/>
              <a:ext cx="21413" cy="21239"/>
            </a:xfrm>
            <a:custGeom>
              <a:rect b="b" l="l" r="r" t="t"/>
              <a:pathLst>
                <a:path extrusionOk="0" h="21239" w="21413">
                  <a:moveTo>
                    <a:pt x="21413" y="10620"/>
                  </a:moveTo>
                  <a:cubicBezTo>
                    <a:pt x="21413" y="4749"/>
                    <a:pt x="16621" y="0"/>
                    <a:pt x="10707" y="0"/>
                  </a:cubicBezTo>
                  <a:cubicBezTo>
                    <a:pt x="4792" y="0"/>
                    <a:pt x="0" y="4749"/>
                    <a:pt x="0" y="10620"/>
                  </a:cubicBezTo>
                  <a:cubicBezTo>
                    <a:pt x="0" y="16491"/>
                    <a:pt x="4792" y="21240"/>
                    <a:pt x="10707" y="21240"/>
                  </a:cubicBezTo>
                  <a:cubicBezTo>
                    <a:pt x="16621" y="21240"/>
                    <a:pt x="21413" y="16491"/>
                    <a:pt x="21413" y="106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62"/>
            <p:cNvSpPr/>
            <p:nvPr/>
          </p:nvSpPr>
          <p:spPr>
            <a:xfrm>
              <a:off x="5164868" y="4047627"/>
              <a:ext cx="17225" cy="21239"/>
            </a:xfrm>
            <a:custGeom>
              <a:rect b="b" l="l" r="r" t="t"/>
              <a:pathLst>
                <a:path extrusionOk="0" h="21239" w="17225">
                  <a:moveTo>
                    <a:pt x="13038" y="10620"/>
                  </a:moveTo>
                  <a:cubicBezTo>
                    <a:pt x="13038" y="7166"/>
                    <a:pt x="14678" y="4144"/>
                    <a:pt x="17226" y="2202"/>
                  </a:cubicBezTo>
                  <a:cubicBezTo>
                    <a:pt x="15412" y="820"/>
                    <a:pt x="13167" y="0"/>
                    <a:pt x="10707" y="0"/>
                  </a:cubicBezTo>
                  <a:cubicBezTo>
                    <a:pt x="4792" y="0"/>
                    <a:pt x="0" y="4749"/>
                    <a:pt x="0" y="10620"/>
                  </a:cubicBezTo>
                  <a:cubicBezTo>
                    <a:pt x="0" y="16491"/>
                    <a:pt x="4792" y="21240"/>
                    <a:pt x="10707" y="21240"/>
                  </a:cubicBezTo>
                  <a:cubicBezTo>
                    <a:pt x="13167" y="21240"/>
                    <a:pt x="15412" y="20419"/>
                    <a:pt x="17226" y="19038"/>
                  </a:cubicBezTo>
                  <a:cubicBezTo>
                    <a:pt x="14678" y="17095"/>
                    <a:pt x="13038" y="14030"/>
                    <a:pt x="13038" y="10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62"/>
            <p:cNvSpPr/>
            <p:nvPr/>
          </p:nvSpPr>
          <p:spPr>
            <a:xfrm>
              <a:off x="5198326" y="4035450"/>
              <a:ext cx="9238" cy="9154"/>
            </a:xfrm>
            <a:custGeom>
              <a:rect b="b" l="l" r="r" t="t"/>
              <a:pathLst>
                <a:path extrusionOk="0" h="9154" w="9238">
                  <a:moveTo>
                    <a:pt x="4619" y="9155"/>
                  </a:moveTo>
                  <a:cubicBezTo>
                    <a:pt x="2115" y="9155"/>
                    <a:pt x="0" y="7169"/>
                    <a:pt x="0" y="4579"/>
                  </a:cubicBezTo>
                  <a:cubicBezTo>
                    <a:pt x="0" y="1687"/>
                    <a:pt x="2677" y="-472"/>
                    <a:pt x="5526" y="89"/>
                  </a:cubicBezTo>
                  <a:cubicBezTo>
                    <a:pt x="7728" y="564"/>
                    <a:pt x="9239" y="2420"/>
                    <a:pt x="9239" y="4579"/>
                  </a:cubicBezTo>
                  <a:cubicBezTo>
                    <a:pt x="9239" y="7083"/>
                    <a:pt x="7210" y="9155"/>
                    <a:pt x="4619" y="9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62"/>
            <p:cNvSpPr/>
            <p:nvPr/>
          </p:nvSpPr>
          <p:spPr>
            <a:xfrm>
              <a:off x="5177430" y="3796981"/>
              <a:ext cx="62987" cy="17829"/>
            </a:xfrm>
            <a:custGeom>
              <a:rect b="b" l="l" r="r" t="t"/>
              <a:pathLst>
                <a:path extrusionOk="0" h="17829" w="62987">
                  <a:moveTo>
                    <a:pt x="57117" y="0"/>
                  </a:moveTo>
                  <a:lnTo>
                    <a:pt x="5871" y="0"/>
                  </a:lnTo>
                  <a:cubicBezTo>
                    <a:pt x="2634" y="0"/>
                    <a:pt x="0" y="2633"/>
                    <a:pt x="0" y="5871"/>
                  </a:cubicBezTo>
                  <a:lnTo>
                    <a:pt x="0" y="11958"/>
                  </a:lnTo>
                  <a:cubicBezTo>
                    <a:pt x="0" y="15196"/>
                    <a:pt x="2634" y="17829"/>
                    <a:pt x="5871" y="17829"/>
                  </a:cubicBezTo>
                  <a:lnTo>
                    <a:pt x="57117" y="17829"/>
                  </a:lnTo>
                  <a:cubicBezTo>
                    <a:pt x="60354" y="17829"/>
                    <a:pt x="62988" y="15196"/>
                    <a:pt x="62988" y="11958"/>
                  </a:cubicBezTo>
                  <a:lnTo>
                    <a:pt x="62988" y="5871"/>
                  </a:lnTo>
                  <a:cubicBezTo>
                    <a:pt x="62945" y="2633"/>
                    <a:pt x="60311" y="0"/>
                    <a:pt x="57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62"/>
            <p:cNvSpPr/>
            <p:nvPr/>
          </p:nvSpPr>
          <p:spPr>
            <a:xfrm>
              <a:off x="5177430" y="3800089"/>
              <a:ext cx="62987" cy="14721"/>
            </a:xfrm>
            <a:custGeom>
              <a:rect b="b" l="l" r="r" t="t"/>
              <a:pathLst>
                <a:path extrusionOk="0" h="14721" w="62987">
                  <a:moveTo>
                    <a:pt x="57117" y="2849"/>
                  </a:moveTo>
                  <a:lnTo>
                    <a:pt x="5871" y="2849"/>
                  </a:lnTo>
                  <a:cubicBezTo>
                    <a:pt x="3756" y="2849"/>
                    <a:pt x="1857" y="1684"/>
                    <a:pt x="820" y="0"/>
                  </a:cubicBezTo>
                  <a:cubicBezTo>
                    <a:pt x="302" y="863"/>
                    <a:pt x="0" y="1857"/>
                    <a:pt x="0" y="2936"/>
                  </a:cubicBezTo>
                  <a:lnTo>
                    <a:pt x="0" y="8936"/>
                  </a:lnTo>
                  <a:cubicBezTo>
                    <a:pt x="0" y="12131"/>
                    <a:pt x="2634" y="14721"/>
                    <a:pt x="5871" y="14721"/>
                  </a:cubicBezTo>
                  <a:lnTo>
                    <a:pt x="57117" y="14721"/>
                  </a:lnTo>
                  <a:cubicBezTo>
                    <a:pt x="60354" y="14721"/>
                    <a:pt x="62988" y="12131"/>
                    <a:pt x="62988" y="8936"/>
                  </a:cubicBezTo>
                  <a:lnTo>
                    <a:pt x="62988" y="2936"/>
                  </a:lnTo>
                  <a:cubicBezTo>
                    <a:pt x="62988" y="1857"/>
                    <a:pt x="62686" y="863"/>
                    <a:pt x="62168" y="0"/>
                  </a:cubicBezTo>
                  <a:cubicBezTo>
                    <a:pt x="61131" y="1684"/>
                    <a:pt x="59232" y="2849"/>
                    <a:pt x="57117" y="284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62"/>
            <p:cNvSpPr/>
            <p:nvPr/>
          </p:nvSpPr>
          <p:spPr>
            <a:xfrm>
              <a:off x="5243915" y="3856383"/>
              <a:ext cx="146741" cy="134466"/>
            </a:xfrm>
            <a:custGeom>
              <a:rect b="b" l="l" r="r" t="t"/>
              <a:pathLst>
                <a:path extrusionOk="0" h="134466" w="146741">
                  <a:moveTo>
                    <a:pt x="76976" y="128172"/>
                  </a:moveTo>
                  <a:cubicBezTo>
                    <a:pt x="111297" y="140950"/>
                    <a:pt x="134740" y="131582"/>
                    <a:pt x="146741" y="123725"/>
                  </a:cubicBezTo>
                  <a:cubicBezTo>
                    <a:pt x="137762" y="107191"/>
                    <a:pt x="123299" y="94068"/>
                    <a:pt x="105728" y="86815"/>
                  </a:cubicBezTo>
                  <a:cubicBezTo>
                    <a:pt x="99641" y="84311"/>
                    <a:pt x="95669" y="78397"/>
                    <a:pt x="95669" y="71792"/>
                  </a:cubicBezTo>
                  <a:lnTo>
                    <a:pt x="95669" y="0"/>
                  </a:lnTo>
                  <a:lnTo>
                    <a:pt x="52886" y="0"/>
                  </a:lnTo>
                  <a:lnTo>
                    <a:pt x="52886" y="71792"/>
                  </a:lnTo>
                  <a:cubicBezTo>
                    <a:pt x="52886" y="78354"/>
                    <a:pt x="48957" y="84268"/>
                    <a:pt x="42913" y="86772"/>
                  </a:cubicBezTo>
                  <a:cubicBezTo>
                    <a:pt x="24090" y="94542"/>
                    <a:pt x="8764" y="109047"/>
                    <a:pt x="0" y="127309"/>
                  </a:cubicBezTo>
                  <a:cubicBezTo>
                    <a:pt x="6087" y="123725"/>
                    <a:pt x="31818" y="111336"/>
                    <a:pt x="76976" y="1281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62"/>
            <p:cNvSpPr/>
            <p:nvPr/>
          </p:nvSpPr>
          <p:spPr>
            <a:xfrm>
              <a:off x="5243829" y="3856383"/>
              <a:ext cx="71406" cy="127308"/>
            </a:xfrm>
            <a:custGeom>
              <a:rect b="b" l="l" r="r" t="t"/>
              <a:pathLst>
                <a:path extrusionOk="0" h="127308" w="71406">
                  <a:moveTo>
                    <a:pt x="22277" y="120272"/>
                  </a:moveTo>
                  <a:cubicBezTo>
                    <a:pt x="31343" y="105335"/>
                    <a:pt x="45028" y="93506"/>
                    <a:pt x="61390" y="86772"/>
                  </a:cubicBezTo>
                  <a:cubicBezTo>
                    <a:pt x="67478" y="84268"/>
                    <a:pt x="71406" y="78354"/>
                    <a:pt x="71406" y="71792"/>
                  </a:cubicBezTo>
                  <a:lnTo>
                    <a:pt x="71406" y="0"/>
                  </a:lnTo>
                  <a:lnTo>
                    <a:pt x="52972" y="0"/>
                  </a:lnTo>
                  <a:lnTo>
                    <a:pt x="52972" y="71792"/>
                  </a:lnTo>
                  <a:cubicBezTo>
                    <a:pt x="52972" y="78354"/>
                    <a:pt x="49043" y="84268"/>
                    <a:pt x="42956" y="86772"/>
                  </a:cubicBezTo>
                  <a:cubicBezTo>
                    <a:pt x="24090" y="94542"/>
                    <a:pt x="8807" y="109047"/>
                    <a:pt x="0" y="127309"/>
                  </a:cubicBezTo>
                  <a:cubicBezTo>
                    <a:pt x="2979" y="125582"/>
                    <a:pt x="10361" y="121826"/>
                    <a:pt x="22277" y="120272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62"/>
            <p:cNvSpPr/>
            <p:nvPr/>
          </p:nvSpPr>
          <p:spPr>
            <a:xfrm>
              <a:off x="5235789" y="3974156"/>
              <a:ext cx="164321" cy="127176"/>
            </a:xfrm>
            <a:custGeom>
              <a:rect b="b" l="l" r="r" t="t"/>
              <a:pathLst>
                <a:path extrusionOk="0" h="127176" w="164321">
                  <a:moveTo>
                    <a:pt x="84756" y="8413"/>
                  </a:moveTo>
                  <a:cubicBezTo>
                    <a:pt x="34202" y="-10495"/>
                    <a:pt x="8644" y="8370"/>
                    <a:pt x="8601" y="8413"/>
                  </a:cubicBezTo>
                  <a:cubicBezTo>
                    <a:pt x="3291" y="19076"/>
                    <a:pt x="225" y="31078"/>
                    <a:pt x="10" y="43770"/>
                  </a:cubicBezTo>
                  <a:cubicBezTo>
                    <a:pt x="-681" y="89185"/>
                    <a:pt x="36101" y="126829"/>
                    <a:pt x="81561" y="127174"/>
                  </a:cubicBezTo>
                  <a:cubicBezTo>
                    <a:pt x="127194" y="127476"/>
                    <a:pt x="164322" y="90609"/>
                    <a:pt x="164322" y="45021"/>
                  </a:cubicBezTo>
                  <a:cubicBezTo>
                    <a:pt x="164322" y="29955"/>
                    <a:pt x="160264" y="15839"/>
                    <a:pt x="153183" y="3708"/>
                  </a:cubicBezTo>
                  <a:cubicBezTo>
                    <a:pt x="141657" y="11435"/>
                    <a:pt x="118646" y="21105"/>
                    <a:pt x="84756" y="84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10" name="Google Shape;2010;p62"/>
            <p:cNvGrpSpPr/>
            <p:nvPr/>
          </p:nvGrpSpPr>
          <p:grpSpPr>
            <a:xfrm>
              <a:off x="5235809" y="3974885"/>
              <a:ext cx="91773" cy="126444"/>
              <a:chOff x="5235809" y="3974885"/>
              <a:chExt cx="91773" cy="126444"/>
            </a:xfrm>
          </p:grpSpPr>
          <p:sp>
            <p:nvSpPr>
              <p:cNvPr id="2011" name="Google Shape;2011;p62"/>
              <p:cNvSpPr/>
              <p:nvPr/>
            </p:nvSpPr>
            <p:spPr>
              <a:xfrm>
                <a:off x="5235809" y="3974885"/>
                <a:ext cx="91298" cy="126444"/>
              </a:xfrm>
              <a:custGeom>
                <a:rect b="b" l="l" r="r" t="t"/>
                <a:pathLst>
                  <a:path extrusionOk="0" h="126444" w="91298">
                    <a:moveTo>
                      <a:pt x="91299" y="125927"/>
                    </a:moveTo>
                    <a:cubicBezTo>
                      <a:pt x="31592" y="119236"/>
                      <a:pt x="-1737" y="51459"/>
                      <a:pt x="31290" y="0"/>
                    </a:cubicBezTo>
                    <a:cubicBezTo>
                      <a:pt x="16223" y="2029"/>
                      <a:pt x="8624" y="7641"/>
                      <a:pt x="8581" y="7684"/>
                    </a:cubicBezTo>
                    <a:cubicBezTo>
                      <a:pt x="594" y="23701"/>
                      <a:pt x="-1910" y="42091"/>
                      <a:pt x="1458" y="59661"/>
                    </a:cubicBezTo>
                    <a:cubicBezTo>
                      <a:pt x="9272" y="100629"/>
                      <a:pt x="47652" y="130805"/>
                      <a:pt x="91299" y="125927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2" name="Google Shape;2012;p62"/>
              <p:cNvSpPr/>
              <p:nvPr/>
            </p:nvSpPr>
            <p:spPr>
              <a:xfrm>
                <a:off x="5295290" y="4020257"/>
                <a:ext cx="32292" cy="32291"/>
              </a:xfrm>
              <a:custGeom>
                <a:rect b="b" l="l" r="r" t="t"/>
                <a:pathLst>
                  <a:path extrusionOk="0" h="32291" w="32292">
                    <a:moveTo>
                      <a:pt x="32293" y="16146"/>
                    </a:moveTo>
                    <a:cubicBezTo>
                      <a:pt x="32293" y="25082"/>
                      <a:pt x="25040" y="32292"/>
                      <a:pt x="16146" y="32292"/>
                    </a:cubicBezTo>
                    <a:cubicBezTo>
                      <a:pt x="7210" y="32292"/>
                      <a:pt x="0" y="25039"/>
                      <a:pt x="0" y="16146"/>
                    </a:cubicBezTo>
                    <a:cubicBezTo>
                      <a:pt x="0" y="7253"/>
                      <a:pt x="7253" y="0"/>
                      <a:pt x="16146" y="0"/>
                    </a:cubicBezTo>
                    <a:cubicBezTo>
                      <a:pt x="25083" y="0"/>
                      <a:pt x="32293" y="7253"/>
                      <a:pt x="32293" y="16146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3" name="Google Shape;2013;p62"/>
              <p:cNvSpPr/>
              <p:nvPr/>
            </p:nvSpPr>
            <p:spPr>
              <a:xfrm>
                <a:off x="5277848" y="3995348"/>
                <a:ext cx="15628" cy="15627"/>
              </a:xfrm>
              <a:custGeom>
                <a:rect b="b" l="l" r="r" t="t"/>
                <a:pathLst>
                  <a:path extrusionOk="0" h="15627" w="15628">
                    <a:moveTo>
                      <a:pt x="15628" y="7814"/>
                    </a:moveTo>
                    <a:cubicBezTo>
                      <a:pt x="15628" y="12131"/>
                      <a:pt x="12131" y="15627"/>
                      <a:pt x="7814" y="15627"/>
                    </a:cubicBezTo>
                    <a:cubicBezTo>
                      <a:pt x="3497" y="15627"/>
                      <a:pt x="0" y="12131"/>
                      <a:pt x="0" y="7814"/>
                    </a:cubicBezTo>
                    <a:cubicBezTo>
                      <a:pt x="0" y="3497"/>
                      <a:pt x="3497" y="0"/>
                      <a:pt x="7814" y="0"/>
                    </a:cubicBezTo>
                    <a:cubicBezTo>
                      <a:pt x="12131" y="0"/>
                      <a:pt x="15628" y="3497"/>
                      <a:pt x="15628" y="7814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14" name="Google Shape;2014;p62"/>
            <p:cNvSpPr/>
            <p:nvPr/>
          </p:nvSpPr>
          <p:spPr>
            <a:xfrm>
              <a:off x="5295290" y="4020257"/>
              <a:ext cx="21974" cy="32291"/>
            </a:xfrm>
            <a:custGeom>
              <a:rect b="b" l="l" r="r" t="t"/>
              <a:pathLst>
                <a:path extrusionOk="0" h="32291" w="21974">
                  <a:moveTo>
                    <a:pt x="11613" y="16146"/>
                  </a:moveTo>
                  <a:cubicBezTo>
                    <a:pt x="11613" y="9282"/>
                    <a:pt x="15887" y="3411"/>
                    <a:pt x="21975" y="1079"/>
                  </a:cubicBezTo>
                  <a:cubicBezTo>
                    <a:pt x="20161" y="389"/>
                    <a:pt x="18219" y="0"/>
                    <a:pt x="16146" y="0"/>
                  </a:cubicBezTo>
                  <a:cubicBezTo>
                    <a:pt x="7210" y="0"/>
                    <a:pt x="0" y="7253"/>
                    <a:pt x="0" y="16146"/>
                  </a:cubicBezTo>
                  <a:cubicBezTo>
                    <a:pt x="0" y="25039"/>
                    <a:pt x="7253" y="32292"/>
                    <a:pt x="16146" y="32292"/>
                  </a:cubicBezTo>
                  <a:cubicBezTo>
                    <a:pt x="18175" y="32292"/>
                    <a:pt x="20161" y="31903"/>
                    <a:pt x="21975" y="31212"/>
                  </a:cubicBezTo>
                  <a:cubicBezTo>
                    <a:pt x="15931" y="28881"/>
                    <a:pt x="11613" y="23053"/>
                    <a:pt x="11613" y="16146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62"/>
            <p:cNvSpPr/>
            <p:nvPr/>
          </p:nvSpPr>
          <p:spPr>
            <a:xfrm>
              <a:off x="5277805" y="3995348"/>
              <a:ext cx="13642" cy="15627"/>
            </a:xfrm>
            <a:custGeom>
              <a:rect b="b" l="l" r="r" t="t"/>
              <a:pathLst>
                <a:path extrusionOk="0" h="15627" w="13642">
                  <a:moveTo>
                    <a:pt x="11613" y="7814"/>
                  </a:moveTo>
                  <a:cubicBezTo>
                    <a:pt x="11613" y="5785"/>
                    <a:pt x="12390" y="3971"/>
                    <a:pt x="13642" y="2590"/>
                  </a:cubicBezTo>
                  <a:cubicBezTo>
                    <a:pt x="12218" y="993"/>
                    <a:pt x="10145" y="0"/>
                    <a:pt x="7814" y="0"/>
                  </a:cubicBezTo>
                  <a:cubicBezTo>
                    <a:pt x="3497" y="0"/>
                    <a:pt x="0" y="3497"/>
                    <a:pt x="0" y="7814"/>
                  </a:cubicBezTo>
                  <a:cubicBezTo>
                    <a:pt x="0" y="12131"/>
                    <a:pt x="3497" y="15627"/>
                    <a:pt x="7814" y="15627"/>
                  </a:cubicBezTo>
                  <a:cubicBezTo>
                    <a:pt x="10145" y="15627"/>
                    <a:pt x="12175" y="14634"/>
                    <a:pt x="13642" y="13037"/>
                  </a:cubicBezTo>
                  <a:cubicBezTo>
                    <a:pt x="12390" y="11656"/>
                    <a:pt x="11613" y="9843"/>
                    <a:pt x="11613" y="7814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62"/>
            <p:cNvSpPr/>
            <p:nvPr/>
          </p:nvSpPr>
          <p:spPr>
            <a:xfrm>
              <a:off x="5290282" y="3840367"/>
              <a:ext cx="55303" cy="17872"/>
            </a:xfrm>
            <a:custGeom>
              <a:rect b="b" l="l" r="r" t="t"/>
              <a:pathLst>
                <a:path extrusionOk="0" h="17872" w="55303">
                  <a:moveTo>
                    <a:pt x="49475" y="0"/>
                  </a:moveTo>
                  <a:lnTo>
                    <a:pt x="5828" y="0"/>
                  </a:lnTo>
                  <a:cubicBezTo>
                    <a:pt x="2633" y="0"/>
                    <a:pt x="0" y="2633"/>
                    <a:pt x="0" y="5828"/>
                  </a:cubicBezTo>
                  <a:lnTo>
                    <a:pt x="0" y="12044"/>
                  </a:lnTo>
                  <a:cubicBezTo>
                    <a:pt x="0" y="15239"/>
                    <a:pt x="2633" y="17872"/>
                    <a:pt x="5828" y="17872"/>
                  </a:cubicBezTo>
                  <a:lnTo>
                    <a:pt x="49475" y="17872"/>
                  </a:lnTo>
                  <a:cubicBezTo>
                    <a:pt x="52670" y="17872"/>
                    <a:pt x="55303" y="15239"/>
                    <a:pt x="55303" y="12044"/>
                  </a:cubicBezTo>
                  <a:lnTo>
                    <a:pt x="55303" y="5828"/>
                  </a:lnTo>
                  <a:cubicBezTo>
                    <a:pt x="55260" y="2590"/>
                    <a:pt x="52670" y="0"/>
                    <a:pt x="49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62"/>
            <p:cNvSpPr/>
            <p:nvPr/>
          </p:nvSpPr>
          <p:spPr>
            <a:xfrm>
              <a:off x="5290325" y="3843432"/>
              <a:ext cx="55303" cy="14720"/>
            </a:xfrm>
            <a:custGeom>
              <a:rect b="b" l="l" r="r" t="t"/>
              <a:pathLst>
                <a:path extrusionOk="0" h="14720" w="55303">
                  <a:moveTo>
                    <a:pt x="49389" y="2849"/>
                  </a:moveTo>
                  <a:lnTo>
                    <a:pt x="5828" y="2849"/>
                  </a:lnTo>
                  <a:cubicBezTo>
                    <a:pt x="3713" y="2849"/>
                    <a:pt x="1857" y="1684"/>
                    <a:pt x="820" y="0"/>
                  </a:cubicBezTo>
                  <a:cubicBezTo>
                    <a:pt x="302" y="863"/>
                    <a:pt x="0" y="1856"/>
                    <a:pt x="0" y="2935"/>
                  </a:cubicBezTo>
                  <a:lnTo>
                    <a:pt x="0" y="8893"/>
                  </a:lnTo>
                  <a:cubicBezTo>
                    <a:pt x="0" y="12088"/>
                    <a:pt x="2634" y="14721"/>
                    <a:pt x="5828" y="14721"/>
                  </a:cubicBezTo>
                  <a:lnTo>
                    <a:pt x="49475" y="14721"/>
                  </a:lnTo>
                  <a:cubicBezTo>
                    <a:pt x="52670" y="14721"/>
                    <a:pt x="55303" y="12088"/>
                    <a:pt x="55303" y="8893"/>
                  </a:cubicBezTo>
                  <a:lnTo>
                    <a:pt x="55303" y="2935"/>
                  </a:lnTo>
                  <a:cubicBezTo>
                    <a:pt x="55303" y="1856"/>
                    <a:pt x="55001" y="863"/>
                    <a:pt x="54483" y="0"/>
                  </a:cubicBezTo>
                  <a:cubicBezTo>
                    <a:pt x="53404" y="1727"/>
                    <a:pt x="51504" y="2849"/>
                    <a:pt x="49389" y="284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8" name="Google Shape;2018;p62"/>
          <p:cNvGrpSpPr/>
          <p:nvPr/>
        </p:nvGrpSpPr>
        <p:grpSpPr>
          <a:xfrm>
            <a:off x="4787252" y="3909176"/>
            <a:ext cx="351503" cy="360812"/>
            <a:chOff x="6423386" y="4287221"/>
            <a:chExt cx="296302" cy="304175"/>
          </a:xfrm>
        </p:grpSpPr>
        <p:sp>
          <p:nvSpPr>
            <p:cNvPr id="2019" name="Google Shape;2019;p62"/>
            <p:cNvSpPr/>
            <p:nvPr/>
          </p:nvSpPr>
          <p:spPr>
            <a:xfrm>
              <a:off x="6439431" y="4343687"/>
              <a:ext cx="43387" cy="242961"/>
            </a:xfrm>
            <a:custGeom>
              <a:rect b="b" l="l" r="r" t="t"/>
              <a:pathLst>
                <a:path extrusionOk="0" h="242961" w="43387">
                  <a:moveTo>
                    <a:pt x="0" y="7166"/>
                  </a:moveTo>
                  <a:lnTo>
                    <a:pt x="0" y="242961"/>
                  </a:lnTo>
                  <a:lnTo>
                    <a:pt x="43388" y="242961"/>
                  </a:lnTo>
                  <a:lnTo>
                    <a:pt x="43388" y="0"/>
                  </a:lnTo>
                  <a:lnTo>
                    <a:pt x="7210" y="0"/>
                  </a:lnTo>
                  <a:cubicBezTo>
                    <a:pt x="3238" y="0"/>
                    <a:pt x="0" y="3238"/>
                    <a:pt x="0" y="71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62"/>
            <p:cNvSpPr/>
            <p:nvPr/>
          </p:nvSpPr>
          <p:spPr>
            <a:xfrm>
              <a:off x="6440036" y="4343687"/>
              <a:ext cx="24909" cy="243004"/>
            </a:xfrm>
            <a:custGeom>
              <a:rect b="b" l="l" r="r" t="t"/>
              <a:pathLst>
                <a:path extrusionOk="0" h="243004" w="24909">
                  <a:moveTo>
                    <a:pt x="24910" y="0"/>
                  </a:moveTo>
                  <a:lnTo>
                    <a:pt x="7209" y="0"/>
                  </a:lnTo>
                  <a:cubicBezTo>
                    <a:pt x="3238" y="0"/>
                    <a:pt x="0" y="3238"/>
                    <a:pt x="0" y="7209"/>
                  </a:cubicBezTo>
                  <a:lnTo>
                    <a:pt x="0" y="243005"/>
                  </a:lnTo>
                  <a:lnTo>
                    <a:pt x="17830" y="243005"/>
                  </a:lnTo>
                  <a:lnTo>
                    <a:pt x="17830" y="7209"/>
                  </a:lnTo>
                  <a:cubicBezTo>
                    <a:pt x="17830" y="3238"/>
                    <a:pt x="21024" y="0"/>
                    <a:pt x="24910" y="0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62"/>
            <p:cNvSpPr/>
            <p:nvPr/>
          </p:nvSpPr>
          <p:spPr>
            <a:xfrm>
              <a:off x="6659824" y="4343687"/>
              <a:ext cx="43387" cy="242961"/>
            </a:xfrm>
            <a:custGeom>
              <a:rect b="b" l="l" r="r" t="t"/>
              <a:pathLst>
                <a:path extrusionOk="0" h="242961" w="43387">
                  <a:moveTo>
                    <a:pt x="36178" y="0"/>
                  </a:moveTo>
                  <a:lnTo>
                    <a:pt x="0" y="0"/>
                  </a:lnTo>
                  <a:lnTo>
                    <a:pt x="0" y="242961"/>
                  </a:lnTo>
                  <a:lnTo>
                    <a:pt x="43388" y="242961"/>
                  </a:lnTo>
                  <a:lnTo>
                    <a:pt x="43388" y="7166"/>
                  </a:lnTo>
                  <a:cubicBezTo>
                    <a:pt x="43388" y="3238"/>
                    <a:pt x="40150" y="0"/>
                    <a:pt x="36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62"/>
            <p:cNvSpPr/>
            <p:nvPr/>
          </p:nvSpPr>
          <p:spPr>
            <a:xfrm>
              <a:off x="6660429" y="4343687"/>
              <a:ext cx="17829" cy="242961"/>
            </a:xfrm>
            <a:custGeom>
              <a:rect b="b" l="l" r="r" t="t"/>
              <a:pathLst>
                <a:path extrusionOk="0" h="242961" w="17829">
                  <a:moveTo>
                    <a:pt x="0" y="0"/>
                  </a:moveTo>
                  <a:lnTo>
                    <a:pt x="17830" y="0"/>
                  </a:lnTo>
                  <a:lnTo>
                    <a:pt x="17830" y="242961"/>
                  </a:lnTo>
                  <a:lnTo>
                    <a:pt x="0" y="242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62"/>
            <p:cNvSpPr/>
            <p:nvPr/>
          </p:nvSpPr>
          <p:spPr>
            <a:xfrm>
              <a:off x="6481006" y="4309756"/>
              <a:ext cx="181192" cy="277497"/>
            </a:xfrm>
            <a:custGeom>
              <a:rect b="b" l="l" r="r" t="t"/>
              <a:pathLst>
                <a:path extrusionOk="0" h="277497" w="181192">
                  <a:moveTo>
                    <a:pt x="180329" y="43"/>
                  </a:moveTo>
                  <a:lnTo>
                    <a:pt x="907" y="43"/>
                  </a:lnTo>
                  <a:cubicBezTo>
                    <a:pt x="605" y="43"/>
                    <a:pt x="302" y="0"/>
                    <a:pt x="0" y="0"/>
                  </a:cubicBezTo>
                  <a:lnTo>
                    <a:pt x="0" y="277497"/>
                  </a:lnTo>
                  <a:lnTo>
                    <a:pt x="181193" y="277497"/>
                  </a:lnTo>
                  <a:lnTo>
                    <a:pt x="181193" y="0"/>
                  </a:lnTo>
                  <a:cubicBezTo>
                    <a:pt x="180934" y="43"/>
                    <a:pt x="180631" y="43"/>
                    <a:pt x="180329" y="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62"/>
            <p:cNvSpPr/>
            <p:nvPr/>
          </p:nvSpPr>
          <p:spPr>
            <a:xfrm>
              <a:off x="6661335" y="4309756"/>
              <a:ext cx="906" cy="43"/>
            </a:xfrm>
            <a:custGeom>
              <a:rect b="b" l="l" r="r" t="t"/>
              <a:pathLst>
                <a:path extrusionOk="0" h="43" w="906">
                  <a:moveTo>
                    <a:pt x="906" y="0"/>
                  </a:moveTo>
                  <a:cubicBezTo>
                    <a:pt x="605" y="43"/>
                    <a:pt x="302" y="43"/>
                    <a:pt x="0" y="43"/>
                  </a:cubicBezTo>
                  <a:lnTo>
                    <a:pt x="906" y="43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B4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62"/>
            <p:cNvSpPr/>
            <p:nvPr/>
          </p:nvSpPr>
          <p:spPr>
            <a:xfrm>
              <a:off x="6481049" y="4309756"/>
              <a:ext cx="17829" cy="277497"/>
            </a:xfrm>
            <a:custGeom>
              <a:rect b="b" l="l" r="r" t="t"/>
              <a:pathLst>
                <a:path extrusionOk="0" h="277497" w="17829">
                  <a:moveTo>
                    <a:pt x="863" y="43"/>
                  </a:moveTo>
                  <a:cubicBezTo>
                    <a:pt x="561" y="43"/>
                    <a:pt x="259" y="0"/>
                    <a:pt x="0" y="0"/>
                  </a:cubicBezTo>
                  <a:lnTo>
                    <a:pt x="0" y="277497"/>
                  </a:lnTo>
                  <a:lnTo>
                    <a:pt x="17830" y="277497"/>
                  </a:lnTo>
                  <a:lnTo>
                    <a:pt x="17830" y="43"/>
                  </a:lnTo>
                  <a:lnTo>
                    <a:pt x="863" y="43"/>
                  </a:lnTo>
                  <a:close/>
                </a:path>
              </a:pathLst>
            </a:custGeom>
            <a:solidFill>
              <a:srgbClr val="B4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62"/>
            <p:cNvSpPr/>
            <p:nvPr/>
          </p:nvSpPr>
          <p:spPr>
            <a:xfrm>
              <a:off x="6474487" y="4287221"/>
              <a:ext cx="193712" cy="24391"/>
            </a:xfrm>
            <a:custGeom>
              <a:rect b="b" l="l" r="r" t="t"/>
              <a:pathLst>
                <a:path extrusionOk="0" h="24391" w="193712">
                  <a:moveTo>
                    <a:pt x="186503" y="0"/>
                  </a:moveTo>
                  <a:lnTo>
                    <a:pt x="7210" y="0"/>
                  </a:lnTo>
                  <a:cubicBezTo>
                    <a:pt x="3238" y="0"/>
                    <a:pt x="0" y="3238"/>
                    <a:pt x="0" y="7209"/>
                  </a:cubicBezTo>
                  <a:lnTo>
                    <a:pt x="0" y="17182"/>
                  </a:lnTo>
                  <a:cubicBezTo>
                    <a:pt x="0" y="21153"/>
                    <a:pt x="3238" y="24391"/>
                    <a:pt x="7210" y="24391"/>
                  </a:cubicBezTo>
                  <a:lnTo>
                    <a:pt x="186503" y="24391"/>
                  </a:lnTo>
                  <a:cubicBezTo>
                    <a:pt x="190474" y="24391"/>
                    <a:pt x="193712" y="21153"/>
                    <a:pt x="193712" y="17182"/>
                  </a:cubicBezTo>
                  <a:lnTo>
                    <a:pt x="193712" y="7209"/>
                  </a:lnTo>
                  <a:cubicBezTo>
                    <a:pt x="193669" y="3238"/>
                    <a:pt x="190431" y="0"/>
                    <a:pt x="186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62"/>
            <p:cNvSpPr/>
            <p:nvPr/>
          </p:nvSpPr>
          <p:spPr>
            <a:xfrm>
              <a:off x="6474487" y="4291581"/>
              <a:ext cx="193712" cy="20031"/>
            </a:xfrm>
            <a:custGeom>
              <a:rect b="b" l="l" r="r" t="t"/>
              <a:pathLst>
                <a:path extrusionOk="0" h="20031" w="193712">
                  <a:moveTo>
                    <a:pt x="186459" y="3972"/>
                  </a:moveTo>
                  <a:lnTo>
                    <a:pt x="7210" y="3972"/>
                  </a:lnTo>
                  <a:cubicBezTo>
                    <a:pt x="4404" y="3972"/>
                    <a:pt x="1943" y="2331"/>
                    <a:pt x="777" y="0"/>
                  </a:cubicBezTo>
                  <a:cubicBezTo>
                    <a:pt x="302" y="950"/>
                    <a:pt x="0" y="2029"/>
                    <a:pt x="0" y="3152"/>
                  </a:cubicBezTo>
                  <a:lnTo>
                    <a:pt x="0" y="12822"/>
                  </a:lnTo>
                  <a:cubicBezTo>
                    <a:pt x="0" y="16793"/>
                    <a:pt x="3238" y="20031"/>
                    <a:pt x="7210" y="20031"/>
                  </a:cubicBezTo>
                  <a:lnTo>
                    <a:pt x="186503" y="20031"/>
                  </a:lnTo>
                  <a:cubicBezTo>
                    <a:pt x="190474" y="20031"/>
                    <a:pt x="193712" y="16793"/>
                    <a:pt x="193712" y="12822"/>
                  </a:cubicBezTo>
                  <a:lnTo>
                    <a:pt x="193712" y="3152"/>
                  </a:lnTo>
                  <a:cubicBezTo>
                    <a:pt x="193712" y="2029"/>
                    <a:pt x="193453" y="950"/>
                    <a:pt x="192935" y="0"/>
                  </a:cubicBezTo>
                  <a:cubicBezTo>
                    <a:pt x="191726" y="2331"/>
                    <a:pt x="189309" y="3972"/>
                    <a:pt x="186459" y="39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8" name="Google Shape;2028;p62"/>
            <p:cNvGrpSpPr/>
            <p:nvPr/>
          </p:nvGrpSpPr>
          <p:grpSpPr>
            <a:xfrm>
              <a:off x="6439474" y="4372784"/>
              <a:ext cx="263737" cy="181832"/>
              <a:chOff x="6439474" y="4372784"/>
              <a:chExt cx="263737" cy="181832"/>
            </a:xfrm>
          </p:grpSpPr>
          <p:sp>
            <p:nvSpPr>
              <p:cNvPr id="2029" name="Google Shape;2029;p62"/>
              <p:cNvSpPr/>
              <p:nvPr/>
            </p:nvSpPr>
            <p:spPr>
              <a:xfrm>
                <a:off x="6439474" y="4471384"/>
                <a:ext cx="25819" cy="8893"/>
              </a:xfrm>
              <a:custGeom>
                <a:rect b="b" l="l" r="r" t="t"/>
                <a:pathLst>
                  <a:path extrusionOk="0" h="8893" w="25819">
                    <a:moveTo>
                      <a:pt x="21154" y="0"/>
                    </a:moveTo>
                    <a:lnTo>
                      <a:pt x="0" y="0"/>
                    </a:lnTo>
                    <a:lnTo>
                      <a:pt x="0" y="8893"/>
                    </a:lnTo>
                    <a:lnTo>
                      <a:pt x="21370" y="8893"/>
                    </a:lnTo>
                    <a:cubicBezTo>
                      <a:pt x="23874" y="8893"/>
                      <a:pt x="25903" y="6821"/>
                      <a:pt x="25817" y="4317"/>
                    </a:cubicBezTo>
                    <a:cubicBezTo>
                      <a:pt x="25731" y="1900"/>
                      <a:pt x="23572" y="0"/>
                      <a:pt x="21154" y="0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62"/>
              <p:cNvSpPr/>
              <p:nvPr/>
            </p:nvSpPr>
            <p:spPr>
              <a:xfrm>
                <a:off x="6439474" y="4447037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21154" y="0"/>
                    </a:moveTo>
                    <a:lnTo>
                      <a:pt x="0" y="0"/>
                    </a:lnTo>
                    <a:lnTo>
                      <a:pt x="0" y="8893"/>
                    </a:lnTo>
                    <a:lnTo>
                      <a:pt x="21370" y="8893"/>
                    </a:lnTo>
                    <a:cubicBezTo>
                      <a:pt x="23874" y="8893"/>
                      <a:pt x="25903" y="6821"/>
                      <a:pt x="25817" y="4317"/>
                    </a:cubicBezTo>
                    <a:cubicBezTo>
                      <a:pt x="25731" y="1899"/>
                      <a:pt x="23572" y="0"/>
                      <a:pt x="21154" y="0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62"/>
              <p:cNvSpPr/>
              <p:nvPr/>
            </p:nvSpPr>
            <p:spPr>
              <a:xfrm>
                <a:off x="6439474" y="4496337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21154" y="0"/>
                    </a:moveTo>
                    <a:lnTo>
                      <a:pt x="0" y="0"/>
                    </a:lnTo>
                    <a:lnTo>
                      <a:pt x="0" y="8893"/>
                    </a:lnTo>
                    <a:lnTo>
                      <a:pt x="21370" y="8893"/>
                    </a:lnTo>
                    <a:cubicBezTo>
                      <a:pt x="23874" y="8893"/>
                      <a:pt x="25903" y="6821"/>
                      <a:pt x="25817" y="4317"/>
                    </a:cubicBezTo>
                    <a:cubicBezTo>
                      <a:pt x="25731" y="1899"/>
                      <a:pt x="23572" y="0"/>
                      <a:pt x="21154" y="0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62"/>
              <p:cNvSpPr/>
              <p:nvPr/>
            </p:nvSpPr>
            <p:spPr>
              <a:xfrm>
                <a:off x="6439474" y="4372784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21154" y="0"/>
                    </a:moveTo>
                    <a:lnTo>
                      <a:pt x="0" y="0"/>
                    </a:lnTo>
                    <a:lnTo>
                      <a:pt x="0" y="8893"/>
                    </a:lnTo>
                    <a:lnTo>
                      <a:pt x="21370" y="8893"/>
                    </a:lnTo>
                    <a:cubicBezTo>
                      <a:pt x="23874" y="8893"/>
                      <a:pt x="25903" y="6821"/>
                      <a:pt x="25817" y="4317"/>
                    </a:cubicBezTo>
                    <a:cubicBezTo>
                      <a:pt x="25731" y="1899"/>
                      <a:pt x="23572" y="0"/>
                      <a:pt x="21154" y="0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3" name="Google Shape;2033;p62"/>
              <p:cNvSpPr/>
              <p:nvPr/>
            </p:nvSpPr>
            <p:spPr>
              <a:xfrm>
                <a:off x="6439474" y="4520728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21154" y="0"/>
                    </a:moveTo>
                    <a:lnTo>
                      <a:pt x="0" y="0"/>
                    </a:lnTo>
                    <a:lnTo>
                      <a:pt x="0" y="8893"/>
                    </a:lnTo>
                    <a:lnTo>
                      <a:pt x="21370" y="8893"/>
                    </a:lnTo>
                    <a:cubicBezTo>
                      <a:pt x="23874" y="8893"/>
                      <a:pt x="25903" y="6821"/>
                      <a:pt x="25817" y="4317"/>
                    </a:cubicBezTo>
                    <a:cubicBezTo>
                      <a:pt x="25731" y="1856"/>
                      <a:pt x="23572" y="0"/>
                      <a:pt x="21154" y="0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4" name="Google Shape;2034;p62"/>
              <p:cNvSpPr/>
              <p:nvPr/>
            </p:nvSpPr>
            <p:spPr>
              <a:xfrm>
                <a:off x="6439474" y="4545680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21154" y="0"/>
                    </a:moveTo>
                    <a:lnTo>
                      <a:pt x="0" y="0"/>
                    </a:lnTo>
                    <a:lnTo>
                      <a:pt x="0" y="8893"/>
                    </a:lnTo>
                    <a:lnTo>
                      <a:pt x="21370" y="8893"/>
                    </a:lnTo>
                    <a:cubicBezTo>
                      <a:pt x="23874" y="8893"/>
                      <a:pt x="25903" y="6821"/>
                      <a:pt x="25817" y="4317"/>
                    </a:cubicBezTo>
                    <a:cubicBezTo>
                      <a:pt x="25731" y="1856"/>
                      <a:pt x="23572" y="0"/>
                      <a:pt x="21154" y="0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62"/>
              <p:cNvSpPr/>
              <p:nvPr/>
            </p:nvSpPr>
            <p:spPr>
              <a:xfrm>
                <a:off x="6439474" y="4397736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21154" y="0"/>
                    </a:moveTo>
                    <a:lnTo>
                      <a:pt x="0" y="0"/>
                    </a:lnTo>
                    <a:lnTo>
                      <a:pt x="0" y="8893"/>
                    </a:lnTo>
                    <a:lnTo>
                      <a:pt x="21370" y="8893"/>
                    </a:lnTo>
                    <a:cubicBezTo>
                      <a:pt x="23874" y="8893"/>
                      <a:pt x="25903" y="6821"/>
                      <a:pt x="25817" y="4317"/>
                    </a:cubicBezTo>
                    <a:cubicBezTo>
                      <a:pt x="25731" y="1900"/>
                      <a:pt x="23572" y="0"/>
                      <a:pt x="21154" y="0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6" name="Google Shape;2036;p62"/>
              <p:cNvSpPr/>
              <p:nvPr/>
            </p:nvSpPr>
            <p:spPr>
              <a:xfrm>
                <a:off x="6439474" y="4422084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21154" y="0"/>
                    </a:moveTo>
                    <a:lnTo>
                      <a:pt x="0" y="0"/>
                    </a:lnTo>
                    <a:lnTo>
                      <a:pt x="0" y="8893"/>
                    </a:lnTo>
                    <a:lnTo>
                      <a:pt x="21370" y="8893"/>
                    </a:lnTo>
                    <a:cubicBezTo>
                      <a:pt x="23874" y="8893"/>
                      <a:pt x="25903" y="6821"/>
                      <a:pt x="25817" y="4317"/>
                    </a:cubicBezTo>
                    <a:cubicBezTo>
                      <a:pt x="25731" y="1899"/>
                      <a:pt x="23572" y="0"/>
                      <a:pt x="21154" y="0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7" name="Google Shape;2037;p62"/>
              <p:cNvSpPr/>
              <p:nvPr/>
            </p:nvSpPr>
            <p:spPr>
              <a:xfrm>
                <a:off x="6677392" y="4496380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4665" y="8893"/>
                    </a:moveTo>
                    <a:lnTo>
                      <a:pt x="25819" y="8893"/>
                    </a:lnTo>
                    <a:lnTo>
                      <a:pt x="25819" y="0"/>
                    </a:lnTo>
                    <a:lnTo>
                      <a:pt x="4449" y="0"/>
                    </a:lnTo>
                    <a:cubicBezTo>
                      <a:pt x="1945" y="0"/>
                      <a:pt x="-84" y="2072"/>
                      <a:pt x="3" y="4576"/>
                    </a:cubicBezTo>
                    <a:cubicBezTo>
                      <a:pt x="46" y="6994"/>
                      <a:pt x="2204" y="8893"/>
                      <a:pt x="4665" y="8893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8" name="Google Shape;2038;p62"/>
              <p:cNvSpPr/>
              <p:nvPr/>
            </p:nvSpPr>
            <p:spPr>
              <a:xfrm>
                <a:off x="6677392" y="4520728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4665" y="8893"/>
                    </a:moveTo>
                    <a:lnTo>
                      <a:pt x="25819" y="8893"/>
                    </a:lnTo>
                    <a:lnTo>
                      <a:pt x="25819" y="0"/>
                    </a:lnTo>
                    <a:lnTo>
                      <a:pt x="4449" y="0"/>
                    </a:lnTo>
                    <a:cubicBezTo>
                      <a:pt x="1945" y="0"/>
                      <a:pt x="-84" y="2072"/>
                      <a:pt x="3" y="4576"/>
                    </a:cubicBezTo>
                    <a:cubicBezTo>
                      <a:pt x="46" y="6993"/>
                      <a:pt x="2204" y="8893"/>
                      <a:pt x="4665" y="8893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62"/>
              <p:cNvSpPr/>
              <p:nvPr/>
            </p:nvSpPr>
            <p:spPr>
              <a:xfrm>
                <a:off x="6677392" y="4471428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4665" y="8893"/>
                    </a:moveTo>
                    <a:lnTo>
                      <a:pt x="25819" y="8893"/>
                    </a:lnTo>
                    <a:lnTo>
                      <a:pt x="25819" y="0"/>
                    </a:lnTo>
                    <a:lnTo>
                      <a:pt x="4449" y="0"/>
                    </a:lnTo>
                    <a:cubicBezTo>
                      <a:pt x="1945" y="0"/>
                      <a:pt x="-84" y="2072"/>
                      <a:pt x="3" y="4576"/>
                    </a:cubicBezTo>
                    <a:cubicBezTo>
                      <a:pt x="46" y="6994"/>
                      <a:pt x="2204" y="8893"/>
                      <a:pt x="4665" y="8893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0" name="Google Shape;2040;p62"/>
              <p:cNvSpPr/>
              <p:nvPr/>
            </p:nvSpPr>
            <p:spPr>
              <a:xfrm>
                <a:off x="6677351" y="4545680"/>
                <a:ext cx="25860" cy="8936"/>
              </a:xfrm>
              <a:custGeom>
                <a:rect b="b" l="l" r="r" t="t"/>
                <a:pathLst>
                  <a:path extrusionOk="0" h="8936" w="25860">
                    <a:moveTo>
                      <a:pt x="25861" y="0"/>
                    </a:moveTo>
                    <a:lnTo>
                      <a:pt x="4664" y="0"/>
                    </a:lnTo>
                    <a:cubicBezTo>
                      <a:pt x="2203" y="0"/>
                      <a:pt x="44" y="1899"/>
                      <a:pt x="1" y="4360"/>
                    </a:cubicBezTo>
                    <a:cubicBezTo>
                      <a:pt x="-42" y="6864"/>
                      <a:pt x="1943" y="8936"/>
                      <a:pt x="4448" y="8936"/>
                    </a:cubicBezTo>
                    <a:lnTo>
                      <a:pt x="25818" y="8936"/>
                    </a:lnTo>
                    <a:lnTo>
                      <a:pt x="25818" y="0"/>
                    </a:ln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1" name="Google Shape;2041;p62"/>
              <p:cNvSpPr/>
              <p:nvPr/>
            </p:nvSpPr>
            <p:spPr>
              <a:xfrm>
                <a:off x="6677392" y="4397736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4665" y="8893"/>
                    </a:moveTo>
                    <a:lnTo>
                      <a:pt x="25819" y="8893"/>
                    </a:lnTo>
                    <a:lnTo>
                      <a:pt x="25819" y="0"/>
                    </a:lnTo>
                    <a:lnTo>
                      <a:pt x="4449" y="0"/>
                    </a:lnTo>
                    <a:cubicBezTo>
                      <a:pt x="1945" y="0"/>
                      <a:pt x="-84" y="2072"/>
                      <a:pt x="3" y="4576"/>
                    </a:cubicBezTo>
                    <a:cubicBezTo>
                      <a:pt x="46" y="7037"/>
                      <a:pt x="2204" y="8893"/>
                      <a:pt x="4665" y="8893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2" name="Google Shape;2042;p62"/>
              <p:cNvSpPr/>
              <p:nvPr/>
            </p:nvSpPr>
            <p:spPr>
              <a:xfrm>
                <a:off x="6677392" y="4372784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4665" y="8893"/>
                    </a:moveTo>
                    <a:lnTo>
                      <a:pt x="25819" y="8893"/>
                    </a:lnTo>
                    <a:lnTo>
                      <a:pt x="25819" y="0"/>
                    </a:lnTo>
                    <a:lnTo>
                      <a:pt x="4449" y="0"/>
                    </a:lnTo>
                    <a:cubicBezTo>
                      <a:pt x="1945" y="0"/>
                      <a:pt x="-84" y="2072"/>
                      <a:pt x="3" y="4576"/>
                    </a:cubicBezTo>
                    <a:cubicBezTo>
                      <a:pt x="89" y="7037"/>
                      <a:pt x="2204" y="8893"/>
                      <a:pt x="4665" y="8893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62"/>
              <p:cNvSpPr/>
              <p:nvPr/>
            </p:nvSpPr>
            <p:spPr>
              <a:xfrm>
                <a:off x="6677392" y="4447080"/>
                <a:ext cx="25819" cy="8893"/>
              </a:xfrm>
              <a:custGeom>
                <a:rect b="b" l="l" r="r" t="t"/>
                <a:pathLst>
                  <a:path extrusionOk="0" h="8893" w="25819">
                    <a:moveTo>
                      <a:pt x="4665" y="8893"/>
                    </a:moveTo>
                    <a:lnTo>
                      <a:pt x="25819" y="8893"/>
                    </a:lnTo>
                    <a:lnTo>
                      <a:pt x="25819" y="0"/>
                    </a:lnTo>
                    <a:lnTo>
                      <a:pt x="4449" y="0"/>
                    </a:lnTo>
                    <a:cubicBezTo>
                      <a:pt x="1945" y="0"/>
                      <a:pt x="-84" y="2072"/>
                      <a:pt x="3" y="4576"/>
                    </a:cubicBezTo>
                    <a:cubicBezTo>
                      <a:pt x="46" y="6994"/>
                      <a:pt x="2204" y="8893"/>
                      <a:pt x="4665" y="8893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62"/>
              <p:cNvSpPr/>
              <p:nvPr/>
            </p:nvSpPr>
            <p:spPr>
              <a:xfrm>
                <a:off x="6677392" y="4422127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4665" y="8893"/>
                    </a:moveTo>
                    <a:lnTo>
                      <a:pt x="25819" y="8893"/>
                    </a:lnTo>
                    <a:lnTo>
                      <a:pt x="25819" y="0"/>
                    </a:lnTo>
                    <a:lnTo>
                      <a:pt x="4449" y="0"/>
                    </a:lnTo>
                    <a:cubicBezTo>
                      <a:pt x="1945" y="0"/>
                      <a:pt x="-84" y="2072"/>
                      <a:pt x="3" y="4576"/>
                    </a:cubicBezTo>
                    <a:cubicBezTo>
                      <a:pt x="46" y="6994"/>
                      <a:pt x="2204" y="8893"/>
                      <a:pt x="4665" y="8893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5" name="Google Shape;2045;p62"/>
            <p:cNvSpPr/>
            <p:nvPr/>
          </p:nvSpPr>
          <p:spPr>
            <a:xfrm>
              <a:off x="6551074" y="4329398"/>
              <a:ext cx="41056" cy="41054"/>
            </a:xfrm>
            <a:custGeom>
              <a:rect b="b" l="l" r="r" t="t"/>
              <a:pathLst>
                <a:path extrusionOk="0" h="41054" w="41056">
                  <a:moveTo>
                    <a:pt x="39891" y="13685"/>
                  </a:moveTo>
                  <a:lnTo>
                    <a:pt x="28537" y="13685"/>
                  </a:lnTo>
                  <a:cubicBezTo>
                    <a:pt x="27889" y="13685"/>
                    <a:pt x="27371" y="13167"/>
                    <a:pt x="27371" y="12519"/>
                  </a:cubicBezTo>
                  <a:lnTo>
                    <a:pt x="27371" y="1166"/>
                  </a:lnTo>
                  <a:cubicBezTo>
                    <a:pt x="27371" y="518"/>
                    <a:pt x="26853" y="0"/>
                    <a:pt x="26205" y="0"/>
                  </a:cubicBezTo>
                  <a:lnTo>
                    <a:pt x="14851" y="0"/>
                  </a:lnTo>
                  <a:cubicBezTo>
                    <a:pt x="14204" y="0"/>
                    <a:pt x="13686" y="518"/>
                    <a:pt x="13686" y="1166"/>
                  </a:cubicBezTo>
                  <a:lnTo>
                    <a:pt x="13686" y="12519"/>
                  </a:lnTo>
                  <a:cubicBezTo>
                    <a:pt x="13686" y="13167"/>
                    <a:pt x="13167" y="13685"/>
                    <a:pt x="12520" y="13685"/>
                  </a:cubicBezTo>
                  <a:lnTo>
                    <a:pt x="1166" y="13685"/>
                  </a:lnTo>
                  <a:cubicBezTo>
                    <a:pt x="518" y="13685"/>
                    <a:pt x="0" y="14203"/>
                    <a:pt x="0" y="14850"/>
                  </a:cubicBezTo>
                  <a:lnTo>
                    <a:pt x="0" y="26204"/>
                  </a:lnTo>
                  <a:cubicBezTo>
                    <a:pt x="0" y="26852"/>
                    <a:pt x="518" y="27370"/>
                    <a:pt x="1166" y="27370"/>
                  </a:cubicBezTo>
                  <a:lnTo>
                    <a:pt x="12520" y="27370"/>
                  </a:lnTo>
                  <a:cubicBezTo>
                    <a:pt x="13167" y="27370"/>
                    <a:pt x="13686" y="27888"/>
                    <a:pt x="13686" y="28535"/>
                  </a:cubicBezTo>
                  <a:lnTo>
                    <a:pt x="13686" y="39889"/>
                  </a:lnTo>
                  <a:cubicBezTo>
                    <a:pt x="13686" y="40536"/>
                    <a:pt x="14204" y="41055"/>
                    <a:pt x="14851" y="41055"/>
                  </a:cubicBezTo>
                  <a:lnTo>
                    <a:pt x="26205" y="41055"/>
                  </a:lnTo>
                  <a:cubicBezTo>
                    <a:pt x="26853" y="41055"/>
                    <a:pt x="27371" y="40536"/>
                    <a:pt x="27371" y="39889"/>
                  </a:cubicBezTo>
                  <a:lnTo>
                    <a:pt x="27371" y="28535"/>
                  </a:lnTo>
                  <a:cubicBezTo>
                    <a:pt x="27371" y="27888"/>
                    <a:pt x="27889" y="27370"/>
                    <a:pt x="28537" y="27370"/>
                  </a:cubicBezTo>
                  <a:lnTo>
                    <a:pt x="39891" y="27370"/>
                  </a:lnTo>
                  <a:cubicBezTo>
                    <a:pt x="40539" y="27370"/>
                    <a:pt x="41057" y="26852"/>
                    <a:pt x="41057" y="26204"/>
                  </a:cubicBezTo>
                  <a:lnTo>
                    <a:pt x="41057" y="14850"/>
                  </a:lnTo>
                  <a:cubicBezTo>
                    <a:pt x="41057" y="14203"/>
                    <a:pt x="40539" y="13685"/>
                    <a:pt x="39891" y="13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62"/>
            <p:cNvSpPr/>
            <p:nvPr/>
          </p:nvSpPr>
          <p:spPr>
            <a:xfrm>
              <a:off x="6563680" y="4329398"/>
              <a:ext cx="12347" cy="13685"/>
            </a:xfrm>
            <a:custGeom>
              <a:rect b="b" l="l" r="r" t="t"/>
              <a:pathLst>
                <a:path extrusionOk="0" h="13685" w="12347">
                  <a:moveTo>
                    <a:pt x="10059" y="13685"/>
                  </a:moveTo>
                  <a:cubicBezTo>
                    <a:pt x="10707" y="13685"/>
                    <a:pt x="11225" y="13167"/>
                    <a:pt x="11225" y="12519"/>
                  </a:cubicBezTo>
                  <a:lnTo>
                    <a:pt x="11225" y="1166"/>
                  </a:lnTo>
                  <a:cubicBezTo>
                    <a:pt x="11225" y="518"/>
                    <a:pt x="11743" y="0"/>
                    <a:pt x="12347" y="0"/>
                  </a:cubicBezTo>
                  <a:lnTo>
                    <a:pt x="2288" y="0"/>
                  </a:lnTo>
                  <a:cubicBezTo>
                    <a:pt x="1640" y="0"/>
                    <a:pt x="1123" y="518"/>
                    <a:pt x="1123" y="1166"/>
                  </a:cubicBezTo>
                  <a:lnTo>
                    <a:pt x="1123" y="12519"/>
                  </a:lnTo>
                  <a:cubicBezTo>
                    <a:pt x="1123" y="13167"/>
                    <a:pt x="605" y="13685"/>
                    <a:pt x="0" y="13685"/>
                  </a:cubicBezTo>
                  <a:lnTo>
                    <a:pt x="10059" y="13685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62"/>
            <p:cNvSpPr/>
            <p:nvPr/>
          </p:nvSpPr>
          <p:spPr>
            <a:xfrm>
              <a:off x="6563680" y="4356725"/>
              <a:ext cx="12347" cy="13685"/>
            </a:xfrm>
            <a:custGeom>
              <a:rect b="b" l="l" r="r" t="t"/>
              <a:pathLst>
                <a:path extrusionOk="0" h="13685" w="12347">
                  <a:moveTo>
                    <a:pt x="11225" y="12519"/>
                  </a:moveTo>
                  <a:lnTo>
                    <a:pt x="11225" y="1166"/>
                  </a:lnTo>
                  <a:cubicBezTo>
                    <a:pt x="11225" y="518"/>
                    <a:pt x="10707" y="0"/>
                    <a:pt x="10059" y="0"/>
                  </a:cubicBezTo>
                  <a:lnTo>
                    <a:pt x="0" y="0"/>
                  </a:lnTo>
                  <a:cubicBezTo>
                    <a:pt x="648" y="0"/>
                    <a:pt x="1123" y="518"/>
                    <a:pt x="1123" y="1166"/>
                  </a:cubicBezTo>
                  <a:lnTo>
                    <a:pt x="1123" y="12519"/>
                  </a:lnTo>
                  <a:cubicBezTo>
                    <a:pt x="1123" y="13167"/>
                    <a:pt x="1640" y="13685"/>
                    <a:pt x="2288" y="13685"/>
                  </a:cubicBezTo>
                  <a:lnTo>
                    <a:pt x="12347" y="13685"/>
                  </a:lnTo>
                  <a:cubicBezTo>
                    <a:pt x="11743" y="13685"/>
                    <a:pt x="11225" y="13167"/>
                    <a:pt x="11225" y="1251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62"/>
            <p:cNvSpPr/>
            <p:nvPr/>
          </p:nvSpPr>
          <p:spPr>
            <a:xfrm>
              <a:off x="6551117" y="4343083"/>
              <a:ext cx="11224" cy="13684"/>
            </a:xfrm>
            <a:custGeom>
              <a:rect b="b" l="l" r="r" t="t"/>
              <a:pathLst>
                <a:path extrusionOk="0" h="13684" w="11224">
                  <a:moveTo>
                    <a:pt x="10102" y="12519"/>
                  </a:moveTo>
                  <a:lnTo>
                    <a:pt x="10102" y="1165"/>
                  </a:lnTo>
                  <a:cubicBezTo>
                    <a:pt x="10102" y="518"/>
                    <a:pt x="10620" y="0"/>
                    <a:pt x="11225" y="0"/>
                  </a:cubicBezTo>
                  <a:lnTo>
                    <a:pt x="1166" y="0"/>
                  </a:lnTo>
                  <a:cubicBezTo>
                    <a:pt x="518" y="0"/>
                    <a:pt x="0" y="518"/>
                    <a:pt x="0" y="1165"/>
                  </a:cubicBezTo>
                  <a:lnTo>
                    <a:pt x="0" y="12519"/>
                  </a:lnTo>
                  <a:cubicBezTo>
                    <a:pt x="0" y="13167"/>
                    <a:pt x="518" y="13685"/>
                    <a:pt x="1166" y="13685"/>
                  </a:cubicBezTo>
                  <a:lnTo>
                    <a:pt x="11225" y="13685"/>
                  </a:lnTo>
                  <a:cubicBezTo>
                    <a:pt x="10620" y="13642"/>
                    <a:pt x="10102" y="13123"/>
                    <a:pt x="10102" y="1251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62"/>
            <p:cNvSpPr/>
            <p:nvPr/>
          </p:nvSpPr>
          <p:spPr>
            <a:xfrm>
              <a:off x="6513730" y="4390009"/>
              <a:ext cx="27284" cy="27283"/>
            </a:xfrm>
            <a:custGeom>
              <a:rect b="b" l="l" r="r" t="t"/>
              <a:pathLst>
                <a:path extrusionOk="0" h="27283" w="27284">
                  <a:moveTo>
                    <a:pt x="22061" y="0"/>
                  </a:move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3"/>
                    <a:pt x="2331" y="27284"/>
                    <a:pt x="5224" y="27284"/>
                  </a:cubicBezTo>
                  <a:lnTo>
                    <a:pt x="22061" y="27284"/>
                  </a:lnTo>
                  <a:cubicBezTo>
                    <a:pt x="24954" y="27284"/>
                    <a:pt x="27285" y="24953"/>
                    <a:pt x="27285" y="22060"/>
                  </a:cubicBezTo>
                  <a:lnTo>
                    <a:pt x="27285" y="5224"/>
                  </a:lnTo>
                  <a:cubicBezTo>
                    <a:pt x="27285" y="2331"/>
                    <a:pt x="24954" y="0"/>
                    <a:pt x="22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62"/>
            <p:cNvSpPr/>
            <p:nvPr/>
          </p:nvSpPr>
          <p:spPr>
            <a:xfrm>
              <a:off x="6513730" y="4390009"/>
              <a:ext cx="22190" cy="27283"/>
            </a:xfrm>
            <a:custGeom>
              <a:rect b="b" l="l" r="r" t="t"/>
              <a:pathLst>
                <a:path extrusionOk="0" h="27283" w="22190">
                  <a:moveTo>
                    <a:pt x="17183" y="22103"/>
                  </a:moveTo>
                  <a:lnTo>
                    <a:pt x="17183" y="5180"/>
                  </a:lnTo>
                  <a:cubicBezTo>
                    <a:pt x="17183" y="2374"/>
                    <a:pt x="19384" y="86"/>
                    <a:pt x="22191" y="0"/>
                  </a:cubicBezTo>
                  <a:cubicBezTo>
                    <a:pt x="22148" y="0"/>
                    <a:pt x="22061" y="0"/>
                    <a:pt x="22018" y="0"/>
                  </a:cubicBez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3"/>
                    <a:pt x="2331" y="27284"/>
                    <a:pt x="5224" y="27284"/>
                  </a:cubicBezTo>
                  <a:lnTo>
                    <a:pt x="22018" y="27284"/>
                  </a:lnTo>
                  <a:cubicBezTo>
                    <a:pt x="22061" y="27284"/>
                    <a:pt x="22148" y="27284"/>
                    <a:pt x="22191" y="27284"/>
                  </a:cubicBezTo>
                  <a:cubicBezTo>
                    <a:pt x="19427" y="27197"/>
                    <a:pt x="17183" y="24953"/>
                    <a:pt x="17183" y="2210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62"/>
            <p:cNvSpPr/>
            <p:nvPr/>
          </p:nvSpPr>
          <p:spPr>
            <a:xfrm>
              <a:off x="6527329" y="4527808"/>
              <a:ext cx="88545" cy="58840"/>
            </a:xfrm>
            <a:custGeom>
              <a:rect b="b" l="l" r="r" t="t"/>
              <a:pathLst>
                <a:path extrusionOk="0" h="58840" w="88545">
                  <a:moveTo>
                    <a:pt x="88546" y="58841"/>
                  </a:moveTo>
                  <a:lnTo>
                    <a:pt x="88546" y="7943"/>
                  </a:lnTo>
                  <a:cubicBezTo>
                    <a:pt x="88546" y="3540"/>
                    <a:pt x="85006" y="0"/>
                    <a:pt x="80602" y="0"/>
                  </a:cubicBezTo>
                  <a:lnTo>
                    <a:pt x="7944" y="0"/>
                  </a:lnTo>
                  <a:cubicBezTo>
                    <a:pt x="3540" y="0"/>
                    <a:pt x="0" y="3540"/>
                    <a:pt x="0" y="7943"/>
                  </a:cubicBezTo>
                  <a:lnTo>
                    <a:pt x="0" y="58841"/>
                  </a:lnTo>
                  <a:lnTo>
                    <a:pt x="88546" y="588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62"/>
            <p:cNvSpPr/>
            <p:nvPr/>
          </p:nvSpPr>
          <p:spPr>
            <a:xfrm>
              <a:off x="6568947" y="4527851"/>
              <a:ext cx="20204" cy="58797"/>
            </a:xfrm>
            <a:custGeom>
              <a:rect b="b" l="l" r="r" t="t"/>
              <a:pathLst>
                <a:path extrusionOk="0" h="58797" w="20204">
                  <a:moveTo>
                    <a:pt x="0" y="0"/>
                  </a:moveTo>
                  <a:lnTo>
                    <a:pt x="20204" y="0"/>
                  </a:lnTo>
                  <a:lnTo>
                    <a:pt x="20204" y="58797"/>
                  </a:lnTo>
                  <a:lnTo>
                    <a:pt x="0" y="58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62"/>
            <p:cNvSpPr/>
            <p:nvPr/>
          </p:nvSpPr>
          <p:spPr>
            <a:xfrm>
              <a:off x="6527373" y="4527851"/>
              <a:ext cx="44553" cy="58840"/>
            </a:xfrm>
            <a:custGeom>
              <a:rect b="b" l="l" r="r" t="t"/>
              <a:pathLst>
                <a:path extrusionOk="0" h="58840" w="44553">
                  <a:moveTo>
                    <a:pt x="44553" y="0"/>
                  </a:moveTo>
                  <a:lnTo>
                    <a:pt x="7943" y="0"/>
                  </a:lnTo>
                  <a:cubicBezTo>
                    <a:pt x="3540" y="0"/>
                    <a:pt x="0" y="3540"/>
                    <a:pt x="0" y="7943"/>
                  </a:cubicBezTo>
                  <a:lnTo>
                    <a:pt x="0" y="58841"/>
                  </a:lnTo>
                  <a:lnTo>
                    <a:pt x="44553" y="58841"/>
                  </a:lnTo>
                  <a:lnTo>
                    <a:pt x="445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62"/>
            <p:cNvSpPr/>
            <p:nvPr/>
          </p:nvSpPr>
          <p:spPr>
            <a:xfrm>
              <a:off x="6527373" y="4527851"/>
              <a:ext cx="25643" cy="58840"/>
            </a:xfrm>
            <a:custGeom>
              <a:rect b="b" l="l" r="r" t="t"/>
              <a:pathLst>
                <a:path extrusionOk="0" h="58840" w="25643">
                  <a:moveTo>
                    <a:pt x="25644" y="0"/>
                  </a:moveTo>
                  <a:lnTo>
                    <a:pt x="7943" y="0"/>
                  </a:lnTo>
                  <a:cubicBezTo>
                    <a:pt x="3540" y="0"/>
                    <a:pt x="0" y="3540"/>
                    <a:pt x="0" y="7943"/>
                  </a:cubicBezTo>
                  <a:lnTo>
                    <a:pt x="0" y="58841"/>
                  </a:lnTo>
                  <a:lnTo>
                    <a:pt x="17830" y="58841"/>
                  </a:lnTo>
                  <a:lnTo>
                    <a:pt x="17830" y="7943"/>
                  </a:lnTo>
                  <a:cubicBezTo>
                    <a:pt x="17830" y="3540"/>
                    <a:pt x="21327" y="0"/>
                    <a:pt x="25644" y="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62"/>
            <p:cNvSpPr/>
            <p:nvPr/>
          </p:nvSpPr>
          <p:spPr>
            <a:xfrm>
              <a:off x="6423386" y="4582461"/>
              <a:ext cx="296302" cy="8935"/>
            </a:xfrm>
            <a:custGeom>
              <a:rect b="b" l="l" r="r" t="t"/>
              <a:pathLst>
                <a:path extrusionOk="0" h="8935" w="296302">
                  <a:moveTo>
                    <a:pt x="291784" y="8936"/>
                  </a:moveTo>
                  <a:lnTo>
                    <a:pt x="4648" y="8936"/>
                  </a:lnTo>
                  <a:cubicBezTo>
                    <a:pt x="2360" y="8936"/>
                    <a:pt x="288" y="7295"/>
                    <a:pt x="29" y="5008"/>
                  </a:cubicBezTo>
                  <a:cubicBezTo>
                    <a:pt x="-273" y="2288"/>
                    <a:pt x="1842" y="0"/>
                    <a:pt x="4518" y="0"/>
                  </a:cubicBezTo>
                  <a:lnTo>
                    <a:pt x="291655" y="0"/>
                  </a:lnTo>
                  <a:cubicBezTo>
                    <a:pt x="293943" y="0"/>
                    <a:pt x="296015" y="1640"/>
                    <a:pt x="296274" y="3928"/>
                  </a:cubicBezTo>
                  <a:cubicBezTo>
                    <a:pt x="296576" y="6648"/>
                    <a:pt x="294461" y="8936"/>
                    <a:pt x="291784" y="89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62"/>
            <p:cNvSpPr/>
            <p:nvPr/>
          </p:nvSpPr>
          <p:spPr>
            <a:xfrm>
              <a:off x="6513730" y="4434560"/>
              <a:ext cx="27284" cy="27283"/>
            </a:xfrm>
            <a:custGeom>
              <a:rect b="b" l="l" r="r" t="t"/>
              <a:pathLst>
                <a:path extrusionOk="0" h="27283" w="27284">
                  <a:moveTo>
                    <a:pt x="22061" y="0"/>
                  </a:move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2"/>
                    <a:pt x="2331" y="27284"/>
                    <a:pt x="5224" y="27284"/>
                  </a:cubicBezTo>
                  <a:lnTo>
                    <a:pt x="22061" y="27284"/>
                  </a:lnTo>
                  <a:cubicBezTo>
                    <a:pt x="24954" y="27284"/>
                    <a:pt x="27285" y="24952"/>
                    <a:pt x="27285" y="22060"/>
                  </a:cubicBezTo>
                  <a:lnTo>
                    <a:pt x="27285" y="5224"/>
                  </a:lnTo>
                  <a:cubicBezTo>
                    <a:pt x="27285" y="2331"/>
                    <a:pt x="24954" y="0"/>
                    <a:pt x="22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62"/>
            <p:cNvSpPr/>
            <p:nvPr/>
          </p:nvSpPr>
          <p:spPr>
            <a:xfrm>
              <a:off x="6513730" y="4434604"/>
              <a:ext cx="22190" cy="27283"/>
            </a:xfrm>
            <a:custGeom>
              <a:rect b="b" l="l" r="r" t="t"/>
              <a:pathLst>
                <a:path extrusionOk="0" h="27283" w="22190">
                  <a:moveTo>
                    <a:pt x="17183" y="22103"/>
                  </a:moveTo>
                  <a:lnTo>
                    <a:pt x="17183" y="5180"/>
                  </a:lnTo>
                  <a:cubicBezTo>
                    <a:pt x="17183" y="2374"/>
                    <a:pt x="19384" y="86"/>
                    <a:pt x="22191" y="0"/>
                  </a:cubicBezTo>
                  <a:cubicBezTo>
                    <a:pt x="22148" y="0"/>
                    <a:pt x="22061" y="0"/>
                    <a:pt x="22018" y="0"/>
                  </a:cubicBezTo>
                  <a:lnTo>
                    <a:pt x="5224" y="0"/>
                  </a:lnTo>
                  <a:cubicBezTo>
                    <a:pt x="2331" y="0"/>
                    <a:pt x="0" y="2331"/>
                    <a:pt x="0" y="5223"/>
                  </a:cubicBezTo>
                  <a:lnTo>
                    <a:pt x="0" y="22060"/>
                  </a:lnTo>
                  <a:cubicBezTo>
                    <a:pt x="0" y="24952"/>
                    <a:pt x="2331" y="27283"/>
                    <a:pt x="5224" y="27283"/>
                  </a:cubicBezTo>
                  <a:lnTo>
                    <a:pt x="22018" y="27283"/>
                  </a:lnTo>
                  <a:cubicBezTo>
                    <a:pt x="22061" y="27283"/>
                    <a:pt x="22148" y="27283"/>
                    <a:pt x="22191" y="27283"/>
                  </a:cubicBezTo>
                  <a:cubicBezTo>
                    <a:pt x="19427" y="27197"/>
                    <a:pt x="17183" y="24909"/>
                    <a:pt x="17183" y="2210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62"/>
            <p:cNvSpPr/>
            <p:nvPr/>
          </p:nvSpPr>
          <p:spPr>
            <a:xfrm>
              <a:off x="6513730" y="4479112"/>
              <a:ext cx="27284" cy="27283"/>
            </a:xfrm>
            <a:custGeom>
              <a:rect b="b" l="l" r="r" t="t"/>
              <a:pathLst>
                <a:path extrusionOk="0" h="27283" w="27284">
                  <a:moveTo>
                    <a:pt x="22061" y="0"/>
                  </a:moveTo>
                  <a:lnTo>
                    <a:pt x="5224" y="0"/>
                  </a:lnTo>
                  <a:cubicBezTo>
                    <a:pt x="2331" y="0"/>
                    <a:pt x="0" y="2331"/>
                    <a:pt x="0" y="5223"/>
                  </a:cubicBezTo>
                  <a:lnTo>
                    <a:pt x="0" y="22060"/>
                  </a:lnTo>
                  <a:cubicBezTo>
                    <a:pt x="0" y="24952"/>
                    <a:pt x="2331" y="27284"/>
                    <a:pt x="5224" y="27284"/>
                  </a:cubicBezTo>
                  <a:lnTo>
                    <a:pt x="22061" y="27284"/>
                  </a:lnTo>
                  <a:cubicBezTo>
                    <a:pt x="24954" y="27284"/>
                    <a:pt x="27285" y="24952"/>
                    <a:pt x="27285" y="22060"/>
                  </a:cubicBezTo>
                  <a:lnTo>
                    <a:pt x="27285" y="5223"/>
                  </a:lnTo>
                  <a:cubicBezTo>
                    <a:pt x="27285" y="2374"/>
                    <a:pt x="24954" y="0"/>
                    <a:pt x="22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62"/>
            <p:cNvSpPr/>
            <p:nvPr/>
          </p:nvSpPr>
          <p:spPr>
            <a:xfrm>
              <a:off x="6513730" y="4479155"/>
              <a:ext cx="22190" cy="27283"/>
            </a:xfrm>
            <a:custGeom>
              <a:rect b="b" l="l" r="r" t="t"/>
              <a:pathLst>
                <a:path extrusionOk="0" h="27283" w="22190">
                  <a:moveTo>
                    <a:pt x="17183" y="22103"/>
                  </a:moveTo>
                  <a:lnTo>
                    <a:pt x="17183" y="5180"/>
                  </a:lnTo>
                  <a:cubicBezTo>
                    <a:pt x="17183" y="2374"/>
                    <a:pt x="19384" y="86"/>
                    <a:pt x="22191" y="0"/>
                  </a:cubicBezTo>
                  <a:cubicBezTo>
                    <a:pt x="22148" y="0"/>
                    <a:pt x="22061" y="0"/>
                    <a:pt x="22018" y="0"/>
                  </a:cubicBez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3"/>
                    <a:pt x="2331" y="27284"/>
                    <a:pt x="5224" y="27284"/>
                  </a:cubicBezTo>
                  <a:lnTo>
                    <a:pt x="22018" y="27284"/>
                  </a:lnTo>
                  <a:cubicBezTo>
                    <a:pt x="22061" y="27284"/>
                    <a:pt x="22148" y="27284"/>
                    <a:pt x="22191" y="27284"/>
                  </a:cubicBezTo>
                  <a:cubicBezTo>
                    <a:pt x="19427" y="27197"/>
                    <a:pt x="17183" y="24909"/>
                    <a:pt x="17183" y="2210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62"/>
            <p:cNvSpPr/>
            <p:nvPr/>
          </p:nvSpPr>
          <p:spPr>
            <a:xfrm>
              <a:off x="6557679" y="4390009"/>
              <a:ext cx="27284" cy="27283"/>
            </a:xfrm>
            <a:custGeom>
              <a:rect b="b" l="l" r="r" t="t"/>
              <a:pathLst>
                <a:path extrusionOk="0" h="27283" w="27284">
                  <a:moveTo>
                    <a:pt x="22061" y="0"/>
                  </a:move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3"/>
                    <a:pt x="2331" y="27284"/>
                    <a:pt x="5224" y="27284"/>
                  </a:cubicBezTo>
                  <a:lnTo>
                    <a:pt x="22061" y="27284"/>
                  </a:lnTo>
                  <a:cubicBezTo>
                    <a:pt x="24953" y="27284"/>
                    <a:pt x="27284" y="24953"/>
                    <a:pt x="27284" y="22060"/>
                  </a:cubicBezTo>
                  <a:lnTo>
                    <a:pt x="27284" y="5224"/>
                  </a:lnTo>
                  <a:cubicBezTo>
                    <a:pt x="27328" y="2331"/>
                    <a:pt x="24953" y="0"/>
                    <a:pt x="22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62"/>
            <p:cNvSpPr/>
            <p:nvPr/>
          </p:nvSpPr>
          <p:spPr>
            <a:xfrm>
              <a:off x="6557679" y="4390009"/>
              <a:ext cx="22190" cy="27283"/>
            </a:xfrm>
            <a:custGeom>
              <a:rect b="b" l="l" r="r" t="t"/>
              <a:pathLst>
                <a:path extrusionOk="0" h="27283" w="22190">
                  <a:moveTo>
                    <a:pt x="17225" y="22103"/>
                  </a:moveTo>
                  <a:lnTo>
                    <a:pt x="17225" y="5180"/>
                  </a:lnTo>
                  <a:cubicBezTo>
                    <a:pt x="17225" y="2374"/>
                    <a:pt x="19427" y="86"/>
                    <a:pt x="22190" y="0"/>
                  </a:cubicBezTo>
                  <a:cubicBezTo>
                    <a:pt x="22147" y="0"/>
                    <a:pt x="22061" y="0"/>
                    <a:pt x="22018" y="0"/>
                  </a:cubicBez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3"/>
                    <a:pt x="2331" y="27284"/>
                    <a:pt x="5224" y="27284"/>
                  </a:cubicBezTo>
                  <a:lnTo>
                    <a:pt x="22018" y="27284"/>
                  </a:lnTo>
                  <a:cubicBezTo>
                    <a:pt x="22104" y="27284"/>
                    <a:pt x="22147" y="27284"/>
                    <a:pt x="22190" y="27284"/>
                  </a:cubicBezTo>
                  <a:cubicBezTo>
                    <a:pt x="19427" y="27197"/>
                    <a:pt x="17225" y="24953"/>
                    <a:pt x="17225" y="2210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62"/>
            <p:cNvSpPr/>
            <p:nvPr/>
          </p:nvSpPr>
          <p:spPr>
            <a:xfrm>
              <a:off x="6557679" y="4434560"/>
              <a:ext cx="27284" cy="27283"/>
            </a:xfrm>
            <a:custGeom>
              <a:rect b="b" l="l" r="r" t="t"/>
              <a:pathLst>
                <a:path extrusionOk="0" h="27283" w="27284">
                  <a:moveTo>
                    <a:pt x="22061" y="0"/>
                  </a:move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2"/>
                    <a:pt x="2331" y="27284"/>
                    <a:pt x="5224" y="27284"/>
                  </a:cubicBezTo>
                  <a:lnTo>
                    <a:pt x="22061" y="27284"/>
                  </a:lnTo>
                  <a:cubicBezTo>
                    <a:pt x="24953" y="27284"/>
                    <a:pt x="27284" y="24952"/>
                    <a:pt x="27284" y="22060"/>
                  </a:cubicBezTo>
                  <a:lnTo>
                    <a:pt x="27284" y="5224"/>
                  </a:lnTo>
                  <a:cubicBezTo>
                    <a:pt x="27328" y="2331"/>
                    <a:pt x="24953" y="0"/>
                    <a:pt x="22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62"/>
            <p:cNvSpPr/>
            <p:nvPr/>
          </p:nvSpPr>
          <p:spPr>
            <a:xfrm>
              <a:off x="6557679" y="4434604"/>
              <a:ext cx="22190" cy="27283"/>
            </a:xfrm>
            <a:custGeom>
              <a:rect b="b" l="l" r="r" t="t"/>
              <a:pathLst>
                <a:path extrusionOk="0" h="27283" w="22190">
                  <a:moveTo>
                    <a:pt x="17225" y="22103"/>
                  </a:moveTo>
                  <a:lnTo>
                    <a:pt x="17225" y="5180"/>
                  </a:lnTo>
                  <a:cubicBezTo>
                    <a:pt x="17225" y="2374"/>
                    <a:pt x="19427" y="86"/>
                    <a:pt x="22190" y="0"/>
                  </a:cubicBezTo>
                  <a:cubicBezTo>
                    <a:pt x="22147" y="0"/>
                    <a:pt x="22061" y="0"/>
                    <a:pt x="22018" y="0"/>
                  </a:cubicBezTo>
                  <a:lnTo>
                    <a:pt x="5224" y="0"/>
                  </a:lnTo>
                  <a:cubicBezTo>
                    <a:pt x="2331" y="0"/>
                    <a:pt x="0" y="2331"/>
                    <a:pt x="0" y="5223"/>
                  </a:cubicBezTo>
                  <a:lnTo>
                    <a:pt x="0" y="22060"/>
                  </a:lnTo>
                  <a:cubicBezTo>
                    <a:pt x="0" y="24952"/>
                    <a:pt x="2331" y="27283"/>
                    <a:pt x="5224" y="27283"/>
                  </a:cubicBezTo>
                  <a:lnTo>
                    <a:pt x="22018" y="27283"/>
                  </a:lnTo>
                  <a:cubicBezTo>
                    <a:pt x="22104" y="27283"/>
                    <a:pt x="22147" y="27283"/>
                    <a:pt x="22190" y="27283"/>
                  </a:cubicBezTo>
                  <a:cubicBezTo>
                    <a:pt x="19427" y="27197"/>
                    <a:pt x="17225" y="24909"/>
                    <a:pt x="17225" y="2210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62"/>
            <p:cNvSpPr/>
            <p:nvPr/>
          </p:nvSpPr>
          <p:spPr>
            <a:xfrm>
              <a:off x="6557679" y="4479112"/>
              <a:ext cx="27284" cy="27283"/>
            </a:xfrm>
            <a:custGeom>
              <a:rect b="b" l="l" r="r" t="t"/>
              <a:pathLst>
                <a:path extrusionOk="0" h="27283" w="27284">
                  <a:moveTo>
                    <a:pt x="22061" y="0"/>
                  </a:moveTo>
                  <a:lnTo>
                    <a:pt x="5224" y="0"/>
                  </a:lnTo>
                  <a:cubicBezTo>
                    <a:pt x="2331" y="0"/>
                    <a:pt x="0" y="2331"/>
                    <a:pt x="0" y="5223"/>
                  </a:cubicBezTo>
                  <a:lnTo>
                    <a:pt x="0" y="22060"/>
                  </a:lnTo>
                  <a:cubicBezTo>
                    <a:pt x="0" y="24952"/>
                    <a:pt x="2331" y="27284"/>
                    <a:pt x="5224" y="27284"/>
                  </a:cubicBezTo>
                  <a:lnTo>
                    <a:pt x="22061" y="27284"/>
                  </a:lnTo>
                  <a:cubicBezTo>
                    <a:pt x="24953" y="27284"/>
                    <a:pt x="27284" y="24952"/>
                    <a:pt x="27284" y="22060"/>
                  </a:cubicBezTo>
                  <a:lnTo>
                    <a:pt x="27284" y="5223"/>
                  </a:lnTo>
                  <a:cubicBezTo>
                    <a:pt x="27328" y="2374"/>
                    <a:pt x="24953" y="0"/>
                    <a:pt x="22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62"/>
            <p:cNvSpPr/>
            <p:nvPr/>
          </p:nvSpPr>
          <p:spPr>
            <a:xfrm>
              <a:off x="6557679" y="4479155"/>
              <a:ext cx="22190" cy="27283"/>
            </a:xfrm>
            <a:custGeom>
              <a:rect b="b" l="l" r="r" t="t"/>
              <a:pathLst>
                <a:path extrusionOk="0" h="27283" w="22190">
                  <a:moveTo>
                    <a:pt x="17225" y="22103"/>
                  </a:moveTo>
                  <a:lnTo>
                    <a:pt x="17225" y="5180"/>
                  </a:lnTo>
                  <a:cubicBezTo>
                    <a:pt x="17225" y="2374"/>
                    <a:pt x="19427" y="86"/>
                    <a:pt x="22190" y="0"/>
                  </a:cubicBezTo>
                  <a:cubicBezTo>
                    <a:pt x="22147" y="0"/>
                    <a:pt x="22061" y="0"/>
                    <a:pt x="22018" y="0"/>
                  </a:cubicBez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3"/>
                    <a:pt x="2331" y="27284"/>
                    <a:pt x="5224" y="27284"/>
                  </a:cubicBezTo>
                  <a:lnTo>
                    <a:pt x="22018" y="27284"/>
                  </a:lnTo>
                  <a:cubicBezTo>
                    <a:pt x="22104" y="27284"/>
                    <a:pt x="22147" y="27284"/>
                    <a:pt x="22190" y="27284"/>
                  </a:cubicBezTo>
                  <a:cubicBezTo>
                    <a:pt x="19427" y="27197"/>
                    <a:pt x="17225" y="24909"/>
                    <a:pt x="17225" y="2210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62"/>
            <p:cNvSpPr/>
            <p:nvPr/>
          </p:nvSpPr>
          <p:spPr>
            <a:xfrm>
              <a:off x="6602276" y="4390009"/>
              <a:ext cx="27284" cy="27283"/>
            </a:xfrm>
            <a:custGeom>
              <a:rect b="b" l="l" r="r" t="t"/>
              <a:pathLst>
                <a:path extrusionOk="0" h="27283" w="27284">
                  <a:moveTo>
                    <a:pt x="22061" y="0"/>
                  </a:move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3"/>
                    <a:pt x="2331" y="27284"/>
                    <a:pt x="5224" y="27284"/>
                  </a:cubicBezTo>
                  <a:lnTo>
                    <a:pt x="22061" y="27284"/>
                  </a:lnTo>
                  <a:cubicBezTo>
                    <a:pt x="24953" y="27284"/>
                    <a:pt x="27285" y="24953"/>
                    <a:pt x="27285" y="22060"/>
                  </a:cubicBezTo>
                  <a:lnTo>
                    <a:pt x="27285" y="5224"/>
                  </a:lnTo>
                  <a:cubicBezTo>
                    <a:pt x="27285" y="2331"/>
                    <a:pt x="24953" y="0"/>
                    <a:pt x="22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62"/>
            <p:cNvSpPr/>
            <p:nvPr/>
          </p:nvSpPr>
          <p:spPr>
            <a:xfrm>
              <a:off x="6602232" y="4390009"/>
              <a:ext cx="22190" cy="27283"/>
            </a:xfrm>
            <a:custGeom>
              <a:rect b="b" l="l" r="r" t="t"/>
              <a:pathLst>
                <a:path extrusionOk="0" h="27283" w="22190">
                  <a:moveTo>
                    <a:pt x="17226" y="22103"/>
                  </a:moveTo>
                  <a:lnTo>
                    <a:pt x="17226" y="5180"/>
                  </a:lnTo>
                  <a:cubicBezTo>
                    <a:pt x="17226" y="2374"/>
                    <a:pt x="19427" y="86"/>
                    <a:pt x="22191" y="0"/>
                  </a:cubicBezTo>
                  <a:cubicBezTo>
                    <a:pt x="22148" y="0"/>
                    <a:pt x="22061" y="0"/>
                    <a:pt x="22018" y="0"/>
                  </a:cubicBez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3"/>
                    <a:pt x="2331" y="27284"/>
                    <a:pt x="5224" y="27284"/>
                  </a:cubicBezTo>
                  <a:lnTo>
                    <a:pt x="22018" y="27284"/>
                  </a:lnTo>
                  <a:cubicBezTo>
                    <a:pt x="22061" y="27284"/>
                    <a:pt x="22148" y="27284"/>
                    <a:pt x="22191" y="27284"/>
                  </a:cubicBezTo>
                  <a:cubicBezTo>
                    <a:pt x="19427" y="27197"/>
                    <a:pt x="17226" y="24953"/>
                    <a:pt x="17226" y="2210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62"/>
            <p:cNvSpPr/>
            <p:nvPr/>
          </p:nvSpPr>
          <p:spPr>
            <a:xfrm>
              <a:off x="6602276" y="4434560"/>
              <a:ext cx="27284" cy="27283"/>
            </a:xfrm>
            <a:custGeom>
              <a:rect b="b" l="l" r="r" t="t"/>
              <a:pathLst>
                <a:path extrusionOk="0" h="27283" w="27284">
                  <a:moveTo>
                    <a:pt x="22061" y="0"/>
                  </a:move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2"/>
                    <a:pt x="2331" y="27284"/>
                    <a:pt x="5224" y="27284"/>
                  </a:cubicBezTo>
                  <a:lnTo>
                    <a:pt x="22061" y="27284"/>
                  </a:lnTo>
                  <a:cubicBezTo>
                    <a:pt x="24953" y="27284"/>
                    <a:pt x="27285" y="24952"/>
                    <a:pt x="27285" y="22060"/>
                  </a:cubicBezTo>
                  <a:lnTo>
                    <a:pt x="27285" y="5224"/>
                  </a:lnTo>
                  <a:cubicBezTo>
                    <a:pt x="27285" y="2331"/>
                    <a:pt x="24953" y="0"/>
                    <a:pt x="22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62"/>
            <p:cNvSpPr/>
            <p:nvPr/>
          </p:nvSpPr>
          <p:spPr>
            <a:xfrm>
              <a:off x="6602232" y="4434604"/>
              <a:ext cx="22190" cy="27283"/>
            </a:xfrm>
            <a:custGeom>
              <a:rect b="b" l="l" r="r" t="t"/>
              <a:pathLst>
                <a:path extrusionOk="0" h="27283" w="22190">
                  <a:moveTo>
                    <a:pt x="17226" y="22103"/>
                  </a:moveTo>
                  <a:lnTo>
                    <a:pt x="17226" y="5180"/>
                  </a:lnTo>
                  <a:cubicBezTo>
                    <a:pt x="17226" y="2374"/>
                    <a:pt x="19427" y="86"/>
                    <a:pt x="22191" y="0"/>
                  </a:cubicBezTo>
                  <a:cubicBezTo>
                    <a:pt x="22148" y="0"/>
                    <a:pt x="22061" y="0"/>
                    <a:pt x="22018" y="0"/>
                  </a:cubicBezTo>
                  <a:lnTo>
                    <a:pt x="5224" y="0"/>
                  </a:lnTo>
                  <a:cubicBezTo>
                    <a:pt x="2331" y="0"/>
                    <a:pt x="0" y="2331"/>
                    <a:pt x="0" y="5223"/>
                  </a:cubicBezTo>
                  <a:lnTo>
                    <a:pt x="0" y="22060"/>
                  </a:lnTo>
                  <a:cubicBezTo>
                    <a:pt x="0" y="24952"/>
                    <a:pt x="2331" y="27283"/>
                    <a:pt x="5224" y="27283"/>
                  </a:cubicBezTo>
                  <a:lnTo>
                    <a:pt x="22018" y="27283"/>
                  </a:lnTo>
                  <a:cubicBezTo>
                    <a:pt x="22061" y="27283"/>
                    <a:pt x="22148" y="27283"/>
                    <a:pt x="22191" y="27283"/>
                  </a:cubicBezTo>
                  <a:cubicBezTo>
                    <a:pt x="19427" y="27197"/>
                    <a:pt x="17226" y="24909"/>
                    <a:pt x="17226" y="2210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62"/>
            <p:cNvSpPr/>
            <p:nvPr/>
          </p:nvSpPr>
          <p:spPr>
            <a:xfrm>
              <a:off x="6602276" y="4479112"/>
              <a:ext cx="27284" cy="27283"/>
            </a:xfrm>
            <a:custGeom>
              <a:rect b="b" l="l" r="r" t="t"/>
              <a:pathLst>
                <a:path extrusionOk="0" h="27283" w="27284">
                  <a:moveTo>
                    <a:pt x="22061" y="0"/>
                  </a:moveTo>
                  <a:lnTo>
                    <a:pt x="5224" y="0"/>
                  </a:lnTo>
                  <a:cubicBezTo>
                    <a:pt x="2331" y="0"/>
                    <a:pt x="0" y="2331"/>
                    <a:pt x="0" y="5223"/>
                  </a:cubicBezTo>
                  <a:lnTo>
                    <a:pt x="0" y="22060"/>
                  </a:lnTo>
                  <a:cubicBezTo>
                    <a:pt x="0" y="24952"/>
                    <a:pt x="2331" y="27284"/>
                    <a:pt x="5224" y="27284"/>
                  </a:cubicBezTo>
                  <a:lnTo>
                    <a:pt x="22061" y="27284"/>
                  </a:lnTo>
                  <a:cubicBezTo>
                    <a:pt x="24953" y="27284"/>
                    <a:pt x="27285" y="24952"/>
                    <a:pt x="27285" y="22060"/>
                  </a:cubicBezTo>
                  <a:lnTo>
                    <a:pt x="27285" y="5223"/>
                  </a:lnTo>
                  <a:cubicBezTo>
                    <a:pt x="27285" y="2374"/>
                    <a:pt x="24953" y="0"/>
                    <a:pt x="22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62"/>
            <p:cNvSpPr/>
            <p:nvPr/>
          </p:nvSpPr>
          <p:spPr>
            <a:xfrm>
              <a:off x="6602232" y="4479155"/>
              <a:ext cx="22190" cy="27283"/>
            </a:xfrm>
            <a:custGeom>
              <a:rect b="b" l="l" r="r" t="t"/>
              <a:pathLst>
                <a:path extrusionOk="0" h="27283" w="22190">
                  <a:moveTo>
                    <a:pt x="17226" y="22103"/>
                  </a:moveTo>
                  <a:lnTo>
                    <a:pt x="17226" y="5180"/>
                  </a:lnTo>
                  <a:cubicBezTo>
                    <a:pt x="17226" y="2374"/>
                    <a:pt x="19427" y="86"/>
                    <a:pt x="22191" y="0"/>
                  </a:cubicBezTo>
                  <a:cubicBezTo>
                    <a:pt x="22148" y="0"/>
                    <a:pt x="22061" y="0"/>
                    <a:pt x="22018" y="0"/>
                  </a:cubicBez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3"/>
                    <a:pt x="2331" y="27284"/>
                    <a:pt x="5224" y="27284"/>
                  </a:cubicBezTo>
                  <a:lnTo>
                    <a:pt x="22018" y="27284"/>
                  </a:lnTo>
                  <a:cubicBezTo>
                    <a:pt x="22061" y="27284"/>
                    <a:pt x="22148" y="27284"/>
                    <a:pt x="22191" y="27284"/>
                  </a:cubicBezTo>
                  <a:cubicBezTo>
                    <a:pt x="19427" y="27197"/>
                    <a:pt x="17226" y="24909"/>
                    <a:pt x="17226" y="2210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2" name="Google Shape;2072;p62"/>
          <p:cNvGrpSpPr/>
          <p:nvPr/>
        </p:nvGrpSpPr>
        <p:grpSpPr>
          <a:xfrm>
            <a:off x="4000547" y="3911844"/>
            <a:ext cx="360864" cy="355536"/>
            <a:chOff x="5760235" y="4289469"/>
            <a:chExt cx="304193" cy="299727"/>
          </a:xfrm>
        </p:grpSpPr>
        <p:sp>
          <p:nvSpPr>
            <p:cNvPr id="2073" name="Google Shape;2073;p62"/>
            <p:cNvSpPr/>
            <p:nvPr/>
          </p:nvSpPr>
          <p:spPr>
            <a:xfrm>
              <a:off x="5804727" y="4329490"/>
              <a:ext cx="259701" cy="259670"/>
            </a:xfrm>
            <a:custGeom>
              <a:rect b="b" l="l" r="r" t="t"/>
              <a:pathLst>
                <a:path extrusionOk="0" h="259670" w="259701">
                  <a:moveTo>
                    <a:pt x="229622" y="7722"/>
                  </a:moveTo>
                  <a:lnTo>
                    <a:pt x="206094" y="340"/>
                  </a:lnTo>
                  <a:cubicBezTo>
                    <a:pt x="202294" y="-869"/>
                    <a:pt x="198193" y="1246"/>
                    <a:pt x="196984" y="5089"/>
                  </a:cubicBezTo>
                  <a:lnTo>
                    <a:pt x="178895" y="62634"/>
                  </a:lnTo>
                  <a:cubicBezTo>
                    <a:pt x="177686" y="66433"/>
                    <a:pt x="179802" y="70534"/>
                    <a:pt x="183644" y="71743"/>
                  </a:cubicBezTo>
                  <a:lnTo>
                    <a:pt x="202078" y="77528"/>
                  </a:lnTo>
                  <a:cubicBezTo>
                    <a:pt x="206223" y="78823"/>
                    <a:pt x="208338" y="83485"/>
                    <a:pt x="206525" y="87457"/>
                  </a:cubicBezTo>
                  <a:cubicBezTo>
                    <a:pt x="195646" y="111158"/>
                    <a:pt x="178938" y="135246"/>
                    <a:pt x="157093" y="157090"/>
                  </a:cubicBezTo>
                  <a:cubicBezTo>
                    <a:pt x="135248" y="178935"/>
                    <a:pt x="111158" y="195598"/>
                    <a:pt x="87457" y="206520"/>
                  </a:cubicBezTo>
                  <a:cubicBezTo>
                    <a:pt x="83485" y="208333"/>
                    <a:pt x="78823" y="206261"/>
                    <a:pt x="77528" y="202074"/>
                  </a:cubicBezTo>
                  <a:lnTo>
                    <a:pt x="71743" y="183640"/>
                  </a:lnTo>
                  <a:cubicBezTo>
                    <a:pt x="70534" y="179841"/>
                    <a:pt x="66475" y="177683"/>
                    <a:pt x="62633" y="178891"/>
                  </a:cubicBezTo>
                  <a:lnTo>
                    <a:pt x="5085" y="196980"/>
                  </a:lnTo>
                  <a:cubicBezTo>
                    <a:pt x="1286" y="198188"/>
                    <a:pt x="-873" y="202247"/>
                    <a:pt x="336" y="206088"/>
                  </a:cubicBezTo>
                  <a:lnTo>
                    <a:pt x="7719" y="229616"/>
                  </a:lnTo>
                  <a:cubicBezTo>
                    <a:pt x="14842" y="252237"/>
                    <a:pt x="38932" y="264800"/>
                    <a:pt x="61554" y="257677"/>
                  </a:cubicBezTo>
                  <a:lnTo>
                    <a:pt x="67986" y="255648"/>
                  </a:lnTo>
                  <a:cubicBezTo>
                    <a:pt x="75110" y="253403"/>
                    <a:pt x="82406" y="251806"/>
                    <a:pt x="89788" y="250640"/>
                  </a:cubicBezTo>
                  <a:cubicBezTo>
                    <a:pt x="125319" y="245114"/>
                    <a:pt x="163051" y="225947"/>
                    <a:pt x="194523" y="194476"/>
                  </a:cubicBezTo>
                  <a:cubicBezTo>
                    <a:pt x="225996" y="163005"/>
                    <a:pt x="245164" y="125274"/>
                    <a:pt x="250690" y="89745"/>
                  </a:cubicBezTo>
                  <a:cubicBezTo>
                    <a:pt x="251856" y="82363"/>
                    <a:pt x="253453" y="75067"/>
                    <a:pt x="255698" y="67944"/>
                  </a:cubicBezTo>
                  <a:lnTo>
                    <a:pt x="257727" y="61512"/>
                  </a:lnTo>
                  <a:cubicBezTo>
                    <a:pt x="264807" y="38934"/>
                    <a:pt x="252244" y="14845"/>
                    <a:pt x="229622" y="7722"/>
                  </a:cubicBezTo>
                  <a:close/>
                </a:path>
              </a:pathLst>
            </a:custGeom>
            <a:solidFill>
              <a:srgbClr val="60B8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62"/>
            <p:cNvSpPr/>
            <p:nvPr/>
          </p:nvSpPr>
          <p:spPr>
            <a:xfrm>
              <a:off x="5804727" y="4329490"/>
              <a:ext cx="259701" cy="259670"/>
            </a:xfrm>
            <a:custGeom>
              <a:rect b="b" l="l" r="r" t="t"/>
              <a:pathLst>
                <a:path extrusionOk="0" h="259670" w="259701">
                  <a:moveTo>
                    <a:pt x="229622" y="7722"/>
                  </a:moveTo>
                  <a:lnTo>
                    <a:pt x="206094" y="340"/>
                  </a:lnTo>
                  <a:cubicBezTo>
                    <a:pt x="202294" y="-869"/>
                    <a:pt x="198193" y="1246"/>
                    <a:pt x="196984" y="5089"/>
                  </a:cubicBezTo>
                  <a:lnTo>
                    <a:pt x="178895" y="62634"/>
                  </a:lnTo>
                  <a:cubicBezTo>
                    <a:pt x="177686" y="66433"/>
                    <a:pt x="179802" y="70534"/>
                    <a:pt x="183644" y="71743"/>
                  </a:cubicBezTo>
                  <a:lnTo>
                    <a:pt x="202078" y="77528"/>
                  </a:lnTo>
                  <a:cubicBezTo>
                    <a:pt x="206223" y="78823"/>
                    <a:pt x="208338" y="83485"/>
                    <a:pt x="206525" y="87457"/>
                  </a:cubicBezTo>
                  <a:cubicBezTo>
                    <a:pt x="195646" y="111158"/>
                    <a:pt x="178938" y="135246"/>
                    <a:pt x="157093" y="157090"/>
                  </a:cubicBezTo>
                  <a:cubicBezTo>
                    <a:pt x="135248" y="178935"/>
                    <a:pt x="111158" y="195598"/>
                    <a:pt x="87457" y="206520"/>
                  </a:cubicBezTo>
                  <a:cubicBezTo>
                    <a:pt x="83485" y="208333"/>
                    <a:pt x="78823" y="206261"/>
                    <a:pt x="77528" y="202074"/>
                  </a:cubicBezTo>
                  <a:lnTo>
                    <a:pt x="71743" y="183640"/>
                  </a:lnTo>
                  <a:cubicBezTo>
                    <a:pt x="70534" y="179841"/>
                    <a:pt x="66475" y="177683"/>
                    <a:pt x="62633" y="178891"/>
                  </a:cubicBezTo>
                  <a:lnTo>
                    <a:pt x="5085" y="196980"/>
                  </a:lnTo>
                  <a:cubicBezTo>
                    <a:pt x="1286" y="198188"/>
                    <a:pt x="-873" y="202247"/>
                    <a:pt x="336" y="206088"/>
                  </a:cubicBezTo>
                  <a:lnTo>
                    <a:pt x="7719" y="229616"/>
                  </a:lnTo>
                  <a:cubicBezTo>
                    <a:pt x="14842" y="252237"/>
                    <a:pt x="38932" y="264800"/>
                    <a:pt x="61554" y="257677"/>
                  </a:cubicBezTo>
                  <a:lnTo>
                    <a:pt x="67986" y="255648"/>
                  </a:lnTo>
                  <a:cubicBezTo>
                    <a:pt x="75110" y="253403"/>
                    <a:pt x="82406" y="251806"/>
                    <a:pt x="89788" y="250640"/>
                  </a:cubicBezTo>
                  <a:cubicBezTo>
                    <a:pt x="125319" y="245114"/>
                    <a:pt x="163051" y="225947"/>
                    <a:pt x="194523" y="194476"/>
                  </a:cubicBezTo>
                  <a:cubicBezTo>
                    <a:pt x="225996" y="163005"/>
                    <a:pt x="245164" y="125274"/>
                    <a:pt x="250690" y="89745"/>
                  </a:cubicBezTo>
                  <a:cubicBezTo>
                    <a:pt x="251856" y="82363"/>
                    <a:pt x="253453" y="75067"/>
                    <a:pt x="255698" y="67944"/>
                  </a:cubicBezTo>
                  <a:lnTo>
                    <a:pt x="257727" y="61512"/>
                  </a:lnTo>
                  <a:cubicBezTo>
                    <a:pt x="264807" y="38934"/>
                    <a:pt x="252244" y="14845"/>
                    <a:pt x="229622" y="77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5" name="Google Shape;2075;p62"/>
            <p:cNvGrpSpPr/>
            <p:nvPr/>
          </p:nvGrpSpPr>
          <p:grpSpPr>
            <a:xfrm>
              <a:off x="5804727" y="4329490"/>
              <a:ext cx="225402" cy="259706"/>
              <a:chOff x="5804727" y="4329490"/>
              <a:chExt cx="225402" cy="259706"/>
            </a:xfrm>
          </p:grpSpPr>
          <p:sp>
            <p:nvSpPr>
              <p:cNvPr id="2076" name="Google Shape;2076;p62"/>
              <p:cNvSpPr/>
              <p:nvPr/>
            </p:nvSpPr>
            <p:spPr>
              <a:xfrm>
                <a:off x="5885838" y="4329490"/>
                <a:ext cx="144291" cy="215270"/>
              </a:xfrm>
              <a:custGeom>
                <a:rect b="b" l="l" r="r" t="t"/>
                <a:pathLst>
                  <a:path extrusionOk="0" h="215270" w="144291">
                    <a:moveTo>
                      <a:pt x="345" y="207470"/>
                    </a:moveTo>
                    <a:cubicBezTo>
                      <a:pt x="1640" y="211614"/>
                      <a:pt x="8419" y="217356"/>
                      <a:pt x="14549" y="214507"/>
                    </a:cubicBezTo>
                    <a:cubicBezTo>
                      <a:pt x="38207" y="203455"/>
                      <a:pt x="72356" y="178935"/>
                      <a:pt x="94201" y="157090"/>
                    </a:cubicBezTo>
                    <a:cubicBezTo>
                      <a:pt x="116046" y="135246"/>
                      <a:pt x="132710" y="111158"/>
                      <a:pt x="143633" y="87457"/>
                    </a:cubicBezTo>
                    <a:cubicBezTo>
                      <a:pt x="145446" y="83485"/>
                      <a:pt x="143374" y="78823"/>
                      <a:pt x="139186" y="77528"/>
                    </a:cubicBezTo>
                    <a:lnTo>
                      <a:pt x="120752" y="71743"/>
                    </a:lnTo>
                    <a:cubicBezTo>
                      <a:pt x="116953" y="70534"/>
                      <a:pt x="114794" y="66477"/>
                      <a:pt x="116003" y="62634"/>
                    </a:cubicBezTo>
                    <a:lnTo>
                      <a:pt x="134092" y="5089"/>
                    </a:lnTo>
                    <a:cubicBezTo>
                      <a:pt x="134265" y="4484"/>
                      <a:pt x="134523" y="3966"/>
                      <a:pt x="134869" y="3448"/>
                    </a:cubicBezTo>
                    <a:lnTo>
                      <a:pt x="124983" y="340"/>
                    </a:lnTo>
                    <a:cubicBezTo>
                      <a:pt x="121183" y="-869"/>
                      <a:pt x="117082" y="1246"/>
                      <a:pt x="115873" y="5089"/>
                    </a:cubicBezTo>
                    <a:lnTo>
                      <a:pt x="97784" y="62634"/>
                    </a:lnTo>
                    <a:cubicBezTo>
                      <a:pt x="96575" y="66433"/>
                      <a:pt x="98691" y="70534"/>
                      <a:pt x="102533" y="71743"/>
                    </a:cubicBezTo>
                    <a:lnTo>
                      <a:pt x="120968" y="77528"/>
                    </a:lnTo>
                    <a:cubicBezTo>
                      <a:pt x="125112" y="78823"/>
                      <a:pt x="127227" y="83485"/>
                      <a:pt x="125414" y="87457"/>
                    </a:cubicBezTo>
                    <a:cubicBezTo>
                      <a:pt x="114535" y="111158"/>
                      <a:pt x="97827" y="135246"/>
                      <a:pt x="75983" y="157090"/>
                    </a:cubicBezTo>
                    <a:cubicBezTo>
                      <a:pt x="54138" y="178935"/>
                      <a:pt x="30047" y="195598"/>
                      <a:pt x="6346" y="206520"/>
                    </a:cubicBezTo>
                    <a:cubicBezTo>
                      <a:pt x="4231" y="207513"/>
                      <a:pt x="1900" y="207341"/>
                      <a:pt x="0" y="206348"/>
                    </a:cubicBezTo>
                    <a:lnTo>
                      <a:pt x="345" y="207470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7" name="Google Shape;2077;p62"/>
              <p:cNvSpPr/>
              <p:nvPr/>
            </p:nvSpPr>
            <p:spPr>
              <a:xfrm>
                <a:off x="5804727" y="4522498"/>
                <a:ext cx="57754" cy="66698"/>
              </a:xfrm>
              <a:custGeom>
                <a:rect b="b" l="l" r="r" t="t"/>
                <a:pathLst>
                  <a:path extrusionOk="0" h="66698" w="57754">
                    <a:moveTo>
                      <a:pt x="25937" y="36608"/>
                    </a:moveTo>
                    <a:lnTo>
                      <a:pt x="16742" y="6476"/>
                    </a:lnTo>
                    <a:cubicBezTo>
                      <a:pt x="16008" y="4188"/>
                      <a:pt x="16526" y="1813"/>
                      <a:pt x="17821" y="0"/>
                    </a:cubicBezTo>
                    <a:lnTo>
                      <a:pt x="5085" y="4015"/>
                    </a:lnTo>
                    <a:cubicBezTo>
                      <a:pt x="1286" y="5223"/>
                      <a:pt x="-873" y="9282"/>
                      <a:pt x="336" y="13124"/>
                    </a:cubicBezTo>
                    <a:lnTo>
                      <a:pt x="7719" y="36652"/>
                    </a:lnTo>
                    <a:cubicBezTo>
                      <a:pt x="14453" y="58021"/>
                      <a:pt x="36298" y="70410"/>
                      <a:pt x="57755" y="65705"/>
                    </a:cubicBezTo>
                    <a:cubicBezTo>
                      <a:pt x="43249" y="62467"/>
                      <a:pt x="30729" y="51804"/>
                      <a:pt x="25937" y="36608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8" name="Google Shape;2078;p62"/>
              <p:cNvSpPr/>
              <p:nvPr/>
            </p:nvSpPr>
            <p:spPr>
              <a:xfrm>
                <a:off x="5983286" y="4329490"/>
                <a:ext cx="42428" cy="76362"/>
              </a:xfrm>
              <a:custGeom>
                <a:rect b="b" l="l" r="r" t="t"/>
                <a:pathLst>
                  <a:path extrusionOk="0" h="76362" w="42428">
                    <a:moveTo>
                      <a:pt x="5085" y="71700"/>
                    </a:moveTo>
                    <a:lnTo>
                      <a:pt x="19979" y="76362"/>
                    </a:lnTo>
                    <a:lnTo>
                      <a:pt x="42429" y="5002"/>
                    </a:lnTo>
                    <a:lnTo>
                      <a:pt x="27535" y="340"/>
                    </a:lnTo>
                    <a:cubicBezTo>
                      <a:pt x="23735" y="-869"/>
                      <a:pt x="19634" y="1246"/>
                      <a:pt x="18425" y="5089"/>
                    </a:cubicBezTo>
                    <a:lnTo>
                      <a:pt x="336" y="62634"/>
                    </a:lnTo>
                    <a:cubicBezTo>
                      <a:pt x="-873" y="66433"/>
                      <a:pt x="1286" y="70491"/>
                      <a:pt x="5085" y="71700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9" name="Google Shape;2079;p62"/>
            <p:cNvSpPr/>
            <p:nvPr/>
          </p:nvSpPr>
          <p:spPr>
            <a:xfrm>
              <a:off x="5983309" y="4329446"/>
              <a:ext cx="37441" cy="76405"/>
            </a:xfrm>
            <a:custGeom>
              <a:rect b="b" l="l" r="r" t="t"/>
              <a:pathLst>
                <a:path extrusionOk="0" h="76405" w="37441">
                  <a:moveTo>
                    <a:pt x="5062" y="71743"/>
                  </a:moveTo>
                  <a:lnTo>
                    <a:pt x="19957" y="76406"/>
                  </a:lnTo>
                  <a:lnTo>
                    <a:pt x="21684" y="70966"/>
                  </a:lnTo>
                  <a:cubicBezTo>
                    <a:pt x="18920" y="69283"/>
                    <a:pt x="17539" y="65872"/>
                    <a:pt x="18575" y="62635"/>
                  </a:cubicBezTo>
                  <a:cubicBezTo>
                    <a:pt x="38175" y="297"/>
                    <a:pt x="36751" y="4571"/>
                    <a:pt x="37441" y="3448"/>
                  </a:cubicBezTo>
                  <a:lnTo>
                    <a:pt x="27555" y="340"/>
                  </a:lnTo>
                  <a:cubicBezTo>
                    <a:pt x="23756" y="-869"/>
                    <a:pt x="19654" y="1247"/>
                    <a:pt x="18446" y="5089"/>
                  </a:cubicBezTo>
                  <a:lnTo>
                    <a:pt x="356" y="62635"/>
                  </a:lnTo>
                  <a:cubicBezTo>
                    <a:pt x="-895" y="66477"/>
                    <a:pt x="1263" y="70535"/>
                    <a:pt x="5062" y="7174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62"/>
            <p:cNvSpPr/>
            <p:nvPr/>
          </p:nvSpPr>
          <p:spPr>
            <a:xfrm>
              <a:off x="5804684" y="4508045"/>
              <a:ext cx="76232" cy="41822"/>
            </a:xfrm>
            <a:custGeom>
              <a:rect b="b" l="l" r="r" t="t"/>
              <a:pathLst>
                <a:path extrusionOk="0" h="41822" w="76232">
                  <a:moveTo>
                    <a:pt x="4869" y="41823"/>
                  </a:moveTo>
                  <a:lnTo>
                    <a:pt x="76232" y="19374"/>
                  </a:lnTo>
                  <a:lnTo>
                    <a:pt x="71742" y="5085"/>
                  </a:lnTo>
                  <a:cubicBezTo>
                    <a:pt x="70534" y="1286"/>
                    <a:pt x="66476" y="-873"/>
                    <a:pt x="62633" y="336"/>
                  </a:cubicBezTo>
                  <a:lnTo>
                    <a:pt x="5085" y="18425"/>
                  </a:lnTo>
                  <a:cubicBezTo>
                    <a:pt x="1286" y="19633"/>
                    <a:pt x="-873" y="23691"/>
                    <a:pt x="336" y="27533"/>
                  </a:cubicBezTo>
                  <a:lnTo>
                    <a:pt x="4869" y="41823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62"/>
            <p:cNvSpPr/>
            <p:nvPr/>
          </p:nvSpPr>
          <p:spPr>
            <a:xfrm>
              <a:off x="5804727" y="4522455"/>
              <a:ext cx="21533" cy="27413"/>
            </a:xfrm>
            <a:custGeom>
              <a:rect b="b" l="l" r="r" t="t"/>
              <a:pathLst>
                <a:path extrusionOk="0" h="27413" w="21533">
                  <a:moveTo>
                    <a:pt x="336" y="13123"/>
                  </a:moveTo>
                  <a:cubicBezTo>
                    <a:pt x="2883" y="21153"/>
                    <a:pt x="2279" y="19297"/>
                    <a:pt x="4826" y="27413"/>
                  </a:cubicBezTo>
                  <a:lnTo>
                    <a:pt x="21534" y="22146"/>
                  </a:lnTo>
                  <a:lnTo>
                    <a:pt x="16742" y="6476"/>
                  </a:lnTo>
                  <a:cubicBezTo>
                    <a:pt x="16008" y="4187"/>
                    <a:pt x="16526" y="1813"/>
                    <a:pt x="17821" y="0"/>
                  </a:cubicBezTo>
                  <a:lnTo>
                    <a:pt x="17821" y="0"/>
                  </a:lnTo>
                  <a:lnTo>
                    <a:pt x="5085" y="4015"/>
                  </a:lnTo>
                  <a:cubicBezTo>
                    <a:pt x="1286" y="5223"/>
                    <a:pt x="-873" y="9282"/>
                    <a:pt x="336" y="1312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62"/>
            <p:cNvSpPr/>
            <p:nvPr/>
          </p:nvSpPr>
          <p:spPr>
            <a:xfrm>
              <a:off x="5760235" y="4289502"/>
              <a:ext cx="175956" cy="176020"/>
            </a:xfrm>
            <a:custGeom>
              <a:rect b="b" l="l" r="r" t="t"/>
              <a:pathLst>
                <a:path extrusionOk="0" h="176020" w="175956">
                  <a:moveTo>
                    <a:pt x="24797" y="26643"/>
                  </a:moveTo>
                  <a:cubicBezTo>
                    <a:pt x="-8143" y="60489"/>
                    <a:pt x="-8272" y="114926"/>
                    <a:pt x="24452" y="148987"/>
                  </a:cubicBezTo>
                  <a:cubicBezTo>
                    <a:pt x="49966" y="175537"/>
                    <a:pt x="87958" y="182530"/>
                    <a:pt x="120034" y="169968"/>
                  </a:cubicBezTo>
                  <a:cubicBezTo>
                    <a:pt x="125042" y="168025"/>
                    <a:pt x="130482" y="167464"/>
                    <a:pt x="135792" y="168284"/>
                  </a:cubicBezTo>
                  <a:lnTo>
                    <a:pt x="166142" y="172947"/>
                  </a:lnTo>
                  <a:cubicBezTo>
                    <a:pt x="170071" y="173551"/>
                    <a:pt x="173481" y="170141"/>
                    <a:pt x="172877" y="166212"/>
                  </a:cubicBezTo>
                  <a:lnTo>
                    <a:pt x="168214" y="135863"/>
                  </a:lnTo>
                  <a:cubicBezTo>
                    <a:pt x="167394" y="130554"/>
                    <a:pt x="167955" y="125071"/>
                    <a:pt x="169941" y="120063"/>
                  </a:cubicBezTo>
                  <a:cubicBezTo>
                    <a:pt x="182245" y="88506"/>
                    <a:pt x="175683" y="51250"/>
                    <a:pt x="150168" y="25780"/>
                  </a:cubicBezTo>
                  <a:cubicBezTo>
                    <a:pt x="115458" y="-8886"/>
                    <a:pt x="59076" y="-8584"/>
                    <a:pt x="24797" y="266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62"/>
            <p:cNvSpPr/>
            <p:nvPr/>
          </p:nvSpPr>
          <p:spPr>
            <a:xfrm>
              <a:off x="5760235" y="4289469"/>
              <a:ext cx="97066" cy="176037"/>
            </a:xfrm>
            <a:custGeom>
              <a:rect b="b" l="l" r="r" t="t"/>
              <a:pathLst>
                <a:path extrusionOk="0" h="176037" w="97066">
                  <a:moveTo>
                    <a:pt x="42800" y="149020"/>
                  </a:moveTo>
                  <a:cubicBezTo>
                    <a:pt x="10076" y="115002"/>
                    <a:pt x="10205" y="60521"/>
                    <a:pt x="43145" y="26676"/>
                  </a:cubicBezTo>
                  <a:cubicBezTo>
                    <a:pt x="58126" y="11264"/>
                    <a:pt x="77294" y="2543"/>
                    <a:pt x="97067" y="471"/>
                  </a:cubicBezTo>
                  <a:cubicBezTo>
                    <a:pt x="71207" y="-2205"/>
                    <a:pt x="44397" y="6515"/>
                    <a:pt x="24797" y="26676"/>
                  </a:cubicBezTo>
                  <a:cubicBezTo>
                    <a:pt x="-8143" y="60521"/>
                    <a:pt x="-8272" y="114959"/>
                    <a:pt x="24452" y="149020"/>
                  </a:cubicBezTo>
                  <a:cubicBezTo>
                    <a:pt x="44095" y="169439"/>
                    <a:pt x="71077" y="178246"/>
                    <a:pt x="97067" y="175570"/>
                  </a:cubicBezTo>
                  <a:cubicBezTo>
                    <a:pt x="77165" y="173497"/>
                    <a:pt x="57824" y="164647"/>
                    <a:pt x="42800" y="149020"/>
                  </a:cubicBezTo>
                  <a:close/>
                </a:path>
              </a:pathLst>
            </a:custGeom>
            <a:solidFill>
              <a:srgbClr val="B4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62"/>
            <p:cNvSpPr/>
            <p:nvPr/>
          </p:nvSpPr>
          <p:spPr>
            <a:xfrm>
              <a:off x="5808906" y="4338593"/>
              <a:ext cx="78486" cy="77879"/>
            </a:xfrm>
            <a:custGeom>
              <a:rect b="b" l="l" r="r" t="t"/>
              <a:pathLst>
                <a:path extrusionOk="0" h="77879" w="78486">
                  <a:moveTo>
                    <a:pt x="76285" y="26161"/>
                  </a:moveTo>
                  <a:lnTo>
                    <a:pt x="54526" y="26161"/>
                  </a:lnTo>
                  <a:cubicBezTo>
                    <a:pt x="53317" y="26161"/>
                    <a:pt x="52324" y="25168"/>
                    <a:pt x="52324" y="23959"/>
                  </a:cubicBezTo>
                  <a:lnTo>
                    <a:pt x="52324" y="2202"/>
                  </a:lnTo>
                  <a:cubicBezTo>
                    <a:pt x="52324" y="993"/>
                    <a:pt x="51331" y="0"/>
                    <a:pt x="50123" y="0"/>
                  </a:cubicBezTo>
                  <a:lnTo>
                    <a:pt x="28364" y="0"/>
                  </a:lnTo>
                  <a:cubicBezTo>
                    <a:pt x="27155" y="0"/>
                    <a:pt x="26162" y="993"/>
                    <a:pt x="26162" y="2202"/>
                  </a:cubicBezTo>
                  <a:lnTo>
                    <a:pt x="26162" y="23355"/>
                  </a:lnTo>
                  <a:cubicBezTo>
                    <a:pt x="26162" y="24564"/>
                    <a:pt x="25169" y="25557"/>
                    <a:pt x="23960" y="25557"/>
                  </a:cubicBezTo>
                  <a:lnTo>
                    <a:pt x="2202" y="25557"/>
                  </a:lnTo>
                  <a:cubicBezTo>
                    <a:pt x="993" y="25557"/>
                    <a:pt x="0" y="26550"/>
                    <a:pt x="0" y="27758"/>
                  </a:cubicBezTo>
                  <a:lnTo>
                    <a:pt x="0" y="49516"/>
                  </a:lnTo>
                  <a:cubicBezTo>
                    <a:pt x="0" y="50725"/>
                    <a:pt x="993" y="51718"/>
                    <a:pt x="2202" y="51718"/>
                  </a:cubicBezTo>
                  <a:lnTo>
                    <a:pt x="23960" y="51718"/>
                  </a:lnTo>
                  <a:cubicBezTo>
                    <a:pt x="25169" y="51718"/>
                    <a:pt x="26162" y="52711"/>
                    <a:pt x="26162" y="53920"/>
                  </a:cubicBezTo>
                  <a:lnTo>
                    <a:pt x="26162" y="75677"/>
                  </a:lnTo>
                  <a:cubicBezTo>
                    <a:pt x="26162" y="76886"/>
                    <a:pt x="27155" y="77879"/>
                    <a:pt x="28364" y="77879"/>
                  </a:cubicBezTo>
                  <a:lnTo>
                    <a:pt x="50123" y="77879"/>
                  </a:lnTo>
                  <a:cubicBezTo>
                    <a:pt x="51331" y="77879"/>
                    <a:pt x="52324" y="76886"/>
                    <a:pt x="52324" y="75677"/>
                  </a:cubicBezTo>
                  <a:lnTo>
                    <a:pt x="52324" y="53920"/>
                  </a:lnTo>
                  <a:cubicBezTo>
                    <a:pt x="52324" y="52711"/>
                    <a:pt x="53317" y="51718"/>
                    <a:pt x="54526" y="51718"/>
                  </a:cubicBezTo>
                  <a:lnTo>
                    <a:pt x="76285" y="51718"/>
                  </a:lnTo>
                  <a:cubicBezTo>
                    <a:pt x="77494" y="51718"/>
                    <a:pt x="78486" y="50725"/>
                    <a:pt x="78486" y="49516"/>
                  </a:cubicBezTo>
                  <a:lnTo>
                    <a:pt x="78486" y="28363"/>
                  </a:lnTo>
                  <a:cubicBezTo>
                    <a:pt x="78486" y="27154"/>
                    <a:pt x="77494" y="26161"/>
                    <a:pt x="76285" y="261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62"/>
            <p:cNvSpPr/>
            <p:nvPr/>
          </p:nvSpPr>
          <p:spPr>
            <a:xfrm>
              <a:off x="5832866" y="4338593"/>
              <a:ext cx="22837" cy="26160"/>
            </a:xfrm>
            <a:custGeom>
              <a:rect b="b" l="l" r="r" t="t"/>
              <a:pathLst>
                <a:path extrusionOk="0" h="26160" w="22837">
                  <a:moveTo>
                    <a:pt x="18434" y="26161"/>
                  </a:moveTo>
                  <a:cubicBezTo>
                    <a:pt x="19643" y="26161"/>
                    <a:pt x="20636" y="25168"/>
                    <a:pt x="20636" y="23959"/>
                  </a:cubicBezTo>
                  <a:lnTo>
                    <a:pt x="20636" y="2202"/>
                  </a:lnTo>
                  <a:cubicBezTo>
                    <a:pt x="20636" y="993"/>
                    <a:pt x="21629" y="0"/>
                    <a:pt x="22838" y="0"/>
                  </a:cubicBezTo>
                  <a:lnTo>
                    <a:pt x="4404" y="0"/>
                  </a:lnTo>
                  <a:cubicBezTo>
                    <a:pt x="3195" y="0"/>
                    <a:pt x="2202" y="993"/>
                    <a:pt x="2202" y="2202"/>
                  </a:cubicBezTo>
                  <a:lnTo>
                    <a:pt x="2202" y="23959"/>
                  </a:lnTo>
                  <a:cubicBezTo>
                    <a:pt x="2202" y="25168"/>
                    <a:pt x="1209" y="26161"/>
                    <a:pt x="0" y="26161"/>
                  </a:cubicBezTo>
                  <a:lnTo>
                    <a:pt x="18434" y="26161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62"/>
            <p:cNvSpPr/>
            <p:nvPr/>
          </p:nvSpPr>
          <p:spPr>
            <a:xfrm>
              <a:off x="5832866" y="4390311"/>
              <a:ext cx="22837" cy="26161"/>
            </a:xfrm>
            <a:custGeom>
              <a:rect b="b" l="l" r="r" t="t"/>
              <a:pathLst>
                <a:path extrusionOk="0" h="26161" w="22837">
                  <a:moveTo>
                    <a:pt x="20636" y="23959"/>
                  </a:moveTo>
                  <a:lnTo>
                    <a:pt x="20636" y="2202"/>
                  </a:lnTo>
                  <a:cubicBezTo>
                    <a:pt x="20636" y="993"/>
                    <a:pt x="19643" y="0"/>
                    <a:pt x="18434" y="0"/>
                  </a:cubicBezTo>
                  <a:lnTo>
                    <a:pt x="0" y="0"/>
                  </a:lnTo>
                  <a:cubicBezTo>
                    <a:pt x="1209" y="0"/>
                    <a:pt x="2202" y="993"/>
                    <a:pt x="2202" y="2202"/>
                  </a:cubicBezTo>
                  <a:lnTo>
                    <a:pt x="2202" y="23959"/>
                  </a:lnTo>
                  <a:cubicBezTo>
                    <a:pt x="2202" y="25168"/>
                    <a:pt x="3195" y="26161"/>
                    <a:pt x="4404" y="26161"/>
                  </a:cubicBezTo>
                  <a:lnTo>
                    <a:pt x="22838" y="26161"/>
                  </a:lnTo>
                  <a:cubicBezTo>
                    <a:pt x="21629" y="26161"/>
                    <a:pt x="20636" y="25168"/>
                    <a:pt x="20636" y="2395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62"/>
            <p:cNvSpPr/>
            <p:nvPr/>
          </p:nvSpPr>
          <p:spPr>
            <a:xfrm>
              <a:off x="5808949" y="4364150"/>
              <a:ext cx="20636" cy="26160"/>
            </a:xfrm>
            <a:custGeom>
              <a:rect b="b" l="l" r="r" t="t"/>
              <a:pathLst>
                <a:path extrusionOk="0" h="26160" w="20636">
                  <a:moveTo>
                    <a:pt x="18434" y="23959"/>
                  </a:moveTo>
                  <a:lnTo>
                    <a:pt x="18434" y="2202"/>
                  </a:lnTo>
                  <a:cubicBezTo>
                    <a:pt x="18434" y="993"/>
                    <a:pt x="19427" y="0"/>
                    <a:pt x="20636" y="0"/>
                  </a:cubicBezTo>
                  <a:lnTo>
                    <a:pt x="2202" y="0"/>
                  </a:lnTo>
                  <a:cubicBezTo>
                    <a:pt x="993" y="0"/>
                    <a:pt x="0" y="993"/>
                    <a:pt x="0" y="2202"/>
                  </a:cubicBezTo>
                  <a:lnTo>
                    <a:pt x="0" y="23959"/>
                  </a:lnTo>
                  <a:cubicBezTo>
                    <a:pt x="0" y="25168"/>
                    <a:pt x="993" y="26161"/>
                    <a:pt x="2202" y="26161"/>
                  </a:cubicBezTo>
                  <a:lnTo>
                    <a:pt x="20636" y="26161"/>
                  </a:lnTo>
                  <a:cubicBezTo>
                    <a:pt x="19427" y="26161"/>
                    <a:pt x="18434" y="25168"/>
                    <a:pt x="18434" y="2395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8" name="Google Shape;2088;p62"/>
          <p:cNvGrpSpPr/>
          <p:nvPr/>
        </p:nvGrpSpPr>
        <p:grpSpPr>
          <a:xfrm>
            <a:off x="2468680" y="2756531"/>
            <a:ext cx="316507" cy="360472"/>
            <a:chOff x="4468937" y="3315505"/>
            <a:chExt cx="266802" cy="303888"/>
          </a:xfrm>
        </p:grpSpPr>
        <p:sp>
          <p:nvSpPr>
            <p:cNvPr id="2089" name="Google Shape;2089;p62"/>
            <p:cNvSpPr/>
            <p:nvPr/>
          </p:nvSpPr>
          <p:spPr>
            <a:xfrm>
              <a:off x="4684019" y="3485725"/>
              <a:ext cx="51720" cy="109954"/>
            </a:xfrm>
            <a:custGeom>
              <a:rect b="b" l="l" r="r" t="t"/>
              <a:pathLst>
                <a:path extrusionOk="0" h="109954" w="51720">
                  <a:moveTo>
                    <a:pt x="13254" y="66093"/>
                  </a:moveTo>
                  <a:cubicBezTo>
                    <a:pt x="19557" y="53574"/>
                    <a:pt x="14290" y="38421"/>
                    <a:pt x="1468" y="32291"/>
                  </a:cubicBezTo>
                  <a:cubicBezTo>
                    <a:pt x="993" y="32076"/>
                    <a:pt x="475" y="31860"/>
                    <a:pt x="0" y="31644"/>
                  </a:cubicBezTo>
                  <a:lnTo>
                    <a:pt x="0" y="25255"/>
                  </a:lnTo>
                  <a:cubicBezTo>
                    <a:pt x="0" y="11311"/>
                    <a:pt x="11570" y="0"/>
                    <a:pt x="25860" y="0"/>
                  </a:cubicBezTo>
                  <a:cubicBezTo>
                    <a:pt x="40150" y="0"/>
                    <a:pt x="51720" y="11311"/>
                    <a:pt x="51720" y="25255"/>
                  </a:cubicBezTo>
                  <a:lnTo>
                    <a:pt x="51720" y="84700"/>
                  </a:lnTo>
                  <a:cubicBezTo>
                    <a:pt x="51720" y="98644"/>
                    <a:pt x="40150" y="109954"/>
                    <a:pt x="25860" y="109954"/>
                  </a:cubicBezTo>
                  <a:cubicBezTo>
                    <a:pt x="13772" y="109954"/>
                    <a:pt x="3626" y="101838"/>
                    <a:pt x="820" y="90916"/>
                  </a:cubicBezTo>
                  <a:lnTo>
                    <a:pt x="13254" y="660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62"/>
            <p:cNvSpPr/>
            <p:nvPr/>
          </p:nvSpPr>
          <p:spPr>
            <a:xfrm>
              <a:off x="4684062" y="3498590"/>
              <a:ext cx="35099" cy="94499"/>
            </a:xfrm>
            <a:custGeom>
              <a:rect b="b" l="l" r="r" t="t"/>
              <a:pathLst>
                <a:path extrusionOk="0" h="94499" w="35099">
                  <a:moveTo>
                    <a:pt x="10707" y="2849"/>
                  </a:moveTo>
                  <a:cubicBezTo>
                    <a:pt x="8289" y="1640"/>
                    <a:pt x="5785" y="691"/>
                    <a:pt x="3238" y="0"/>
                  </a:cubicBezTo>
                  <a:cubicBezTo>
                    <a:pt x="1166" y="3626"/>
                    <a:pt x="0" y="7814"/>
                    <a:pt x="0" y="12260"/>
                  </a:cubicBezTo>
                  <a:lnTo>
                    <a:pt x="0" y="18693"/>
                  </a:lnTo>
                  <a:cubicBezTo>
                    <a:pt x="518" y="18908"/>
                    <a:pt x="993" y="19124"/>
                    <a:pt x="1468" y="19340"/>
                  </a:cubicBezTo>
                  <a:cubicBezTo>
                    <a:pt x="14290" y="25513"/>
                    <a:pt x="19600" y="40666"/>
                    <a:pt x="13254" y="53229"/>
                  </a:cubicBezTo>
                  <a:lnTo>
                    <a:pt x="777" y="78051"/>
                  </a:lnTo>
                  <a:cubicBezTo>
                    <a:pt x="2634" y="85261"/>
                    <a:pt x="7685" y="91218"/>
                    <a:pt x="14333" y="94499"/>
                  </a:cubicBezTo>
                  <a:lnTo>
                    <a:pt x="30652" y="61345"/>
                  </a:lnTo>
                  <a:cubicBezTo>
                    <a:pt x="41229" y="39716"/>
                    <a:pt x="32292" y="13512"/>
                    <a:pt x="10707" y="284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62"/>
            <p:cNvSpPr/>
            <p:nvPr/>
          </p:nvSpPr>
          <p:spPr>
            <a:xfrm>
              <a:off x="4684753" y="3540767"/>
              <a:ext cx="50986" cy="55084"/>
            </a:xfrm>
            <a:custGeom>
              <a:rect b="b" l="l" r="r" t="t"/>
              <a:pathLst>
                <a:path extrusionOk="0" h="55084" w="50986">
                  <a:moveTo>
                    <a:pt x="12477" y="11181"/>
                  </a:moveTo>
                  <a:cubicBezTo>
                    <a:pt x="14290" y="7598"/>
                    <a:pt x="15153" y="3755"/>
                    <a:pt x="15153" y="0"/>
                  </a:cubicBezTo>
                  <a:lnTo>
                    <a:pt x="50986" y="0"/>
                  </a:lnTo>
                  <a:lnTo>
                    <a:pt x="50986" y="29787"/>
                  </a:lnTo>
                  <a:cubicBezTo>
                    <a:pt x="50986" y="43774"/>
                    <a:pt x="39416" y="55085"/>
                    <a:pt x="25083" y="55085"/>
                  </a:cubicBezTo>
                  <a:cubicBezTo>
                    <a:pt x="12995" y="55085"/>
                    <a:pt x="2806" y="46969"/>
                    <a:pt x="0" y="36004"/>
                  </a:cubicBezTo>
                  <a:lnTo>
                    <a:pt x="12477" y="111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62"/>
            <p:cNvSpPr/>
            <p:nvPr/>
          </p:nvSpPr>
          <p:spPr>
            <a:xfrm>
              <a:off x="4684882" y="3540810"/>
              <a:ext cx="34364" cy="52408"/>
            </a:xfrm>
            <a:custGeom>
              <a:rect b="b" l="l" r="r" t="t"/>
              <a:pathLst>
                <a:path extrusionOk="0" h="52408" w="34364">
                  <a:moveTo>
                    <a:pt x="12477" y="11138"/>
                  </a:moveTo>
                  <a:lnTo>
                    <a:pt x="0" y="35961"/>
                  </a:lnTo>
                  <a:cubicBezTo>
                    <a:pt x="1857" y="43170"/>
                    <a:pt x="6908" y="49127"/>
                    <a:pt x="13556" y="52409"/>
                  </a:cubicBezTo>
                  <a:lnTo>
                    <a:pt x="29875" y="19254"/>
                  </a:lnTo>
                  <a:cubicBezTo>
                    <a:pt x="32940" y="13037"/>
                    <a:pt x="34365" y="6476"/>
                    <a:pt x="34365" y="0"/>
                  </a:cubicBezTo>
                  <a:lnTo>
                    <a:pt x="15197" y="0"/>
                  </a:lnTo>
                  <a:cubicBezTo>
                    <a:pt x="15110" y="3756"/>
                    <a:pt x="14290" y="7555"/>
                    <a:pt x="12477" y="1113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62"/>
            <p:cNvSpPr/>
            <p:nvPr/>
          </p:nvSpPr>
          <p:spPr>
            <a:xfrm>
              <a:off x="4468937" y="3374476"/>
              <a:ext cx="210937" cy="68294"/>
            </a:xfrm>
            <a:custGeom>
              <a:rect b="b" l="l" r="r" t="t"/>
              <a:pathLst>
                <a:path extrusionOk="0" h="68294" w="210937">
                  <a:moveTo>
                    <a:pt x="210938" y="68295"/>
                  </a:moveTo>
                  <a:lnTo>
                    <a:pt x="210938" y="60611"/>
                  </a:lnTo>
                  <a:cubicBezTo>
                    <a:pt x="210938" y="39414"/>
                    <a:pt x="193712" y="22060"/>
                    <a:pt x="172644" y="21974"/>
                  </a:cubicBezTo>
                  <a:cubicBezTo>
                    <a:pt x="167550" y="21974"/>
                    <a:pt x="163406" y="17916"/>
                    <a:pt x="163406" y="12865"/>
                  </a:cubicBezTo>
                  <a:lnTo>
                    <a:pt x="163406" y="0"/>
                  </a:lnTo>
                  <a:lnTo>
                    <a:pt x="47532" y="0"/>
                  </a:lnTo>
                  <a:lnTo>
                    <a:pt x="47532" y="12865"/>
                  </a:lnTo>
                  <a:cubicBezTo>
                    <a:pt x="47532" y="17959"/>
                    <a:pt x="43388" y="21974"/>
                    <a:pt x="38293" y="21974"/>
                  </a:cubicBezTo>
                  <a:cubicBezTo>
                    <a:pt x="17226" y="22060"/>
                    <a:pt x="0" y="39414"/>
                    <a:pt x="0" y="60611"/>
                  </a:cubicBezTo>
                  <a:lnTo>
                    <a:pt x="0" y="68295"/>
                  </a:lnTo>
                  <a:lnTo>
                    <a:pt x="210938" y="682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62"/>
            <p:cNvSpPr/>
            <p:nvPr/>
          </p:nvSpPr>
          <p:spPr>
            <a:xfrm>
              <a:off x="4468980" y="3578800"/>
              <a:ext cx="179422" cy="40407"/>
            </a:xfrm>
            <a:custGeom>
              <a:rect b="b" l="l" r="r" t="t"/>
              <a:pathLst>
                <a:path extrusionOk="0" h="40407" w="179422">
                  <a:moveTo>
                    <a:pt x="168845" y="36565"/>
                  </a:moveTo>
                  <a:cubicBezTo>
                    <a:pt x="156325" y="30392"/>
                    <a:pt x="153001" y="16405"/>
                    <a:pt x="159175" y="3842"/>
                  </a:cubicBezTo>
                  <a:lnTo>
                    <a:pt x="161118" y="0"/>
                  </a:lnTo>
                  <a:lnTo>
                    <a:pt x="0" y="0"/>
                  </a:lnTo>
                  <a:lnTo>
                    <a:pt x="0" y="24132"/>
                  </a:lnTo>
                  <a:cubicBezTo>
                    <a:pt x="0" y="33068"/>
                    <a:pt x="7339" y="40407"/>
                    <a:pt x="16276" y="40407"/>
                  </a:cubicBezTo>
                  <a:lnTo>
                    <a:pt x="179422" y="40407"/>
                  </a:lnTo>
                  <a:lnTo>
                    <a:pt x="179422" y="40407"/>
                  </a:lnTo>
                  <a:cubicBezTo>
                    <a:pt x="175839" y="40321"/>
                    <a:pt x="172256" y="38249"/>
                    <a:pt x="168845" y="365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62"/>
            <p:cNvSpPr/>
            <p:nvPr/>
          </p:nvSpPr>
          <p:spPr>
            <a:xfrm>
              <a:off x="4468937" y="3374476"/>
              <a:ext cx="65966" cy="68294"/>
            </a:xfrm>
            <a:custGeom>
              <a:rect b="b" l="l" r="r" t="t"/>
              <a:pathLst>
                <a:path extrusionOk="0" h="68294" w="65966">
                  <a:moveTo>
                    <a:pt x="56728" y="21974"/>
                  </a:moveTo>
                  <a:cubicBezTo>
                    <a:pt x="61822" y="21974"/>
                    <a:pt x="65967" y="17916"/>
                    <a:pt x="65967" y="12865"/>
                  </a:cubicBezTo>
                  <a:lnTo>
                    <a:pt x="65967" y="0"/>
                  </a:lnTo>
                  <a:lnTo>
                    <a:pt x="47532" y="0"/>
                  </a:lnTo>
                  <a:lnTo>
                    <a:pt x="47532" y="12865"/>
                  </a:lnTo>
                  <a:cubicBezTo>
                    <a:pt x="47532" y="17959"/>
                    <a:pt x="43388" y="21974"/>
                    <a:pt x="38293" y="21974"/>
                  </a:cubicBezTo>
                  <a:cubicBezTo>
                    <a:pt x="17226" y="22060"/>
                    <a:pt x="0" y="39414"/>
                    <a:pt x="0" y="60611"/>
                  </a:cubicBezTo>
                  <a:lnTo>
                    <a:pt x="0" y="68295"/>
                  </a:lnTo>
                  <a:lnTo>
                    <a:pt x="18434" y="68295"/>
                  </a:lnTo>
                  <a:lnTo>
                    <a:pt x="18434" y="60611"/>
                  </a:lnTo>
                  <a:cubicBezTo>
                    <a:pt x="18434" y="39414"/>
                    <a:pt x="35660" y="22017"/>
                    <a:pt x="56728" y="21974"/>
                  </a:cubicBezTo>
                  <a:close/>
                </a:path>
              </a:pathLst>
            </a:custGeom>
            <a:solidFill>
              <a:srgbClr val="B4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62"/>
            <p:cNvSpPr/>
            <p:nvPr/>
          </p:nvSpPr>
          <p:spPr>
            <a:xfrm>
              <a:off x="4468937" y="3578800"/>
              <a:ext cx="34710" cy="40407"/>
            </a:xfrm>
            <a:custGeom>
              <a:rect b="b" l="l" r="r" t="t"/>
              <a:pathLst>
                <a:path extrusionOk="0" h="40407" w="34710">
                  <a:moveTo>
                    <a:pt x="18434" y="24089"/>
                  </a:moveTo>
                  <a:lnTo>
                    <a:pt x="18434" y="0"/>
                  </a:lnTo>
                  <a:lnTo>
                    <a:pt x="0" y="0"/>
                  </a:lnTo>
                  <a:lnTo>
                    <a:pt x="0" y="24132"/>
                  </a:lnTo>
                  <a:cubicBezTo>
                    <a:pt x="0" y="33068"/>
                    <a:pt x="7339" y="40407"/>
                    <a:pt x="16276" y="40407"/>
                  </a:cubicBezTo>
                  <a:lnTo>
                    <a:pt x="34710" y="40407"/>
                  </a:lnTo>
                  <a:cubicBezTo>
                    <a:pt x="25773" y="40407"/>
                    <a:pt x="18434" y="33068"/>
                    <a:pt x="18434" y="24089"/>
                  </a:cubicBezTo>
                  <a:close/>
                </a:path>
              </a:pathLst>
            </a:custGeom>
            <a:solidFill>
              <a:srgbClr val="B4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62"/>
            <p:cNvSpPr/>
            <p:nvPr/>
          </p:nvSpPr>
          <p:spPr>
            <a:xfrm>
              <a:off x="4468980" y="3441001"/>
              <a:ext cx="210894" cy="139612"/>
            </a:xfrm>
            <a:custGeom>
              <a:rect b="b" l="l" r="r" t="t"/>
              <a:pathLst>
                <a:path extrusionOk="0" h="139612" w="210894">
                  <a:moveTo>
                    <a:pt x="185639" y="90182"/>
                  </a:moveTo>
                  <a:cubicBezTo>
                    <a:pt x="190734" y="79865"/>
                    <a:pt x="200059" y="74555"/>
                    <a:pt x="210895" y="76454"/>
                  </a:cubicBezTo>
                  <a:lnTo>
                    <a:pt x="210895" y="0"/>
                  </a:lnTo>
                  <a:lnTo>
                    <a:pt x="0" y="0"/>
                  </a:lnTo>
                  <a:lnTo>
                    <a:pt x="0" y="139612"/>
                  </a:lnTo>
                  <a:lnTo>
                    <a:pt x="160427" y="139612"/>
                  </a:lnTo>
                  <a:lnTo>
                    <a:pt x="185639" y="90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62"/>
            <p:cNvSpPr/>
            <p:nvPr/>
          </p:nvSpPr>
          <p:spPr>
            <a:xfrm>
              <a:off x="4468980" y="3441001"/>
              <a:ext cx="18434" cy="139612"/>
            </a:xfrm>
            <a:custGeom>
              <a:rect b="b" l="l" r="r" t="t"/>
              <a:pathLst>
                <a:path extrusionOk="0" h="139612" w="18434">
                  <a:moveTo>
                    <a:pt x="0" y="0"/>
                  </a:moveTo>
                  <a:lnTo>
                    <a:pt x="18434" y="0"/>
                  </a:lnTo>
                  <a:lnTo>
                    <a:pt x="18434" y="139612"/>
                  </a:lnTo>
                  <a:lnTo>
                    <a:pt x="0" y="139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62"/>
            <p:cNvSpPr/>
            <p:nvPr/>
          </p:nvSpPr>
          <p:spPr>
            <a:xfrm>
              <a:off x="4623909" y="3515344"/>
              <a:ext cx="76917" cy="104049"/>
            </a:xfrm>
            <a:custGeom>
              <a:rect b="b" l="l" r="r" t="t"/>
              <a:pathLst>
                <a:path extrusionOk="0" h="104049" w="76917">
                  <a:moveTo>
                    <a:pt x="62786" y="2586"/>
                  </a:moveTo>
                  <a:cubicBezTo>
                    <a:pt x="75306" y="8759"/>
                    <a:pt x="80487" y="23912"/>
                    <a:pt x="74313" y="36474"/>
                  </a:cubicBezTo>
                  <a:lnTo>
                    <a:pt x="48021" y="89919"/>
                  </a:lnTo>
                  <a:cubicBezTo>
                    <a:pt x="41848" y="102438"/>
                    <a:pt x="26695" y="107618"/>
                    <a:pt x="14132" y="101445"/>
                  </a:cubicBezTo>
                  <a:cubicBezTo>
                    <a:pt x="1612" y="95272"/>
                    <a:pt x="-3569" y="80119"/>
                    <a:pt x="2605" y="67557"/>
                  </a:cubicBezTo>
                  <a:lnTo>
                    <a:pt x="28896" y="14112"/>
                  </a:lnTo>
                  <a:cubicBezTo>
                    <a:pt x="35070" y="1593"/>
                    <a:pt x="50223" y="-3545"/>
                    <a:pt x="62786" y="2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62"/>
            <p:cNvSpPr/>
            <p:nvPr/>
          </p:nvSpPr>
          <p:spPr>
            <a:xfrm>
              <a:off x="4623952" y="3515299"/>
              <a:ext cx="60973" cy="104092"/>
            </a:xfrm>
            <a:custGeom>
              <a:rect b="b" l="l" r="r" t="t"/>
              <a:pathLst>
                <a:path extrusionOk="0" h="104092" w="60973">
                  <a:moveTo>
                    <a:pt x="32911" y="101490"/>
                  </a:moveTo>
                  <a:cubicBezTo>
                    <a:pt x="20392" y="95317"/>
                    <a:pt x="15211" y="80164"/>
                    <a:pt x="21384" y="67602"/>
                  </a:cubicBezTo>
                  <a:lnTo>
                    <a:pt x="47676" y="14157"/>
                  </a:lnTo>
                  <a:cubicBezTo>
                    <a:pt x="50569" y="8329"/>
                    <a:pt x="55361" y="4055"/>
                    <a:pt x="60973" y="1811"/>
                  </a:cubicBezTo>
                  <a:cubicBezTo>
                    <a:pt x="48799" y="-3068"/>
                    <a:pt x="34768" y="2199"/>
                    <a:pt x="28896" y="14157"/>
                  </a:cubicBezTo>
                  <a:lnTo>
                    <a:pt x="2605" y="67602"/>
                  </a:lnTo>
                  <a:cubicBezTo>
                    <a:pt x="-3569" y="80121"/>
                    <a:pt x="1612" y="95317"/>
                    <a:pt x="14132" y="101490"/>
                  </a:cubicBezTo>
                  <a:cubicBezTo>
                    <a:pt x="20823" y="104771"/>
                    <a:pt x="28249" y="104857"/>
                    <a:pt x="34681" y="102267"/>
                  </a:cubicBezTo>
                  <a:cubicBezTo>
                    <a:pt x="34077" y="102051"/>
                    <a:pt x="33473" y="101793"/>
                    <a:pt x="32911" y="10149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62"/>
            <p:cNvSpPr/>
            <p:nvPr/>
          </p:nvSpPr>
          <p:spPr>
            <a:xfrm>
              <a:off x="4623952" y="3556178"/>
              <a:ext cx="61145" cy="63215"/>
            </a:xfrm>
            <a:custGeom>
              <a:rect b="b" l="l" r="r" t="t"/>
              <a:pathLst>
                <a:path extrusionOk="0" h="63215" w="61145">
                  <a:moveTo>
                    <a:pt x="61146" y="22362"/>
                  </a:moveTo>
                  <a:lnTo>
                    <a:pt x="48022" y="49084"/>
                  </a:lnTo>
                  <a:cubicBezTo>
                    <a:pt x="41848" y="61604"/>
                    <a:pt x="26695" y="66784"/>
                    <a:pt x="14132" y="60611"/>
                  </a:cubicBezTo>
                  <a:cubicBezTo>
                    <a:pt x="1612" y="54438"/>
                    <a:pt x="-3569" y="39285"/>
                    <a:pt x="2605" y="26722"/>
                  </a:cubicBezTo>
                  <a:lnTo>
                    <a:pt x="15729" y="0"/>
                  </a:lnTo>
                  <a:lnTo>
                    <a:pt x="61146" y="223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62"/>
            <p:cNvSpPr/>
            <p:nvPr/>
          </p:nvSpPr>
          <p:spPr>
            <a:xfrm>
              <a:off x="4623959" y="3556178"/>
              <a:ext cx="34675" cy="63194"/>
            </a:xfrm>
            <a:custGeom>
              <a:rect b="b" l="l" r="r" t="t"/>
              <a:pathLst>
                <a:path extrusionOk="0" h="63194" w="34675">
                  <a:moveTo>
                    <a:pt x="34675" y="61388"/>
                  </a:moveTo>
                  <a:cubicBezTo>
                    <a:pt x="20860" y="55862"/>
                    <a:pt x="14903" y="39846"/>
                    <a:pt x="21335" y="26722"/>
                  </a:cubicBezTo>
                  <a:lnTo>
                    <a:pt x="30833" y="7425"/>
                  </a:lnTo>
                  <a:lnTo>
                    <a:pt x="15723" y="0"/>
                  </a:lnTo>
                  <a:lnTo>
                    <a:pt x="2599" y="26722"/>
                  </a:lnTo>
                  <a:cubicBezTo>
                    <a:pt x="-2107" y="36349"/>
                    <a:pt x="-294" y="47746"/>
                    <a:pt x="7002" y="55388"/>
                  </a:cubicBezTo>
                  <a:cubicBezTo>
                    <a:pt x="7002" y="55388"/>
                    <a:pt x="7002" y="55388"/>
                    <a:pt x="7002" y="55388"/>
                  </a:cubicBezTo>
                  <a:cubicBezTo>
                    <a:pt x="14082" y="62812"/>
                    <a:pt x="25048" y="65230"/>
                    <a:pt x="34675" y="6138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62"/>
            <p:cNvSpPr/>
            <p:nvPr/>
          </p:nvSpPr>
          <p:spPr>
            <a:xfrm>
              <a:off x="4527132" y="3464140"/>
              <a:ext cx="94546" cy="93938"/>
            </a:xfrm>
            <a:custGeom>
              <a:rect b="b" l="l" r="r" t="t"/>
              <a:pathLst>
                <a:path extrusionOk="0" h="93938" w="94546">
                  <a:moveTo>
                    <a:pt x="77623" y="21412"/>
                  </a:moveTo>
                  <a:lnTo>
                    <a:pt x="73133" y="21412"/>
                  </a:lnTo>
                  <a:lnTo>
                    <a:pt x="73133" y="16923"/>
                  </a:lnTo>
                  <a:cubicBezTo>
                    <a:pt x="73133" y="7598"/>
                    <a:pt x="65578" y="0"/>
                    <a:pt x="56210" y="0"/>
                  </a:cubicBezTo>
                  <a:lnTo>
                    <a:pt x="38337" y="0"/>
                  </a:lnTo>
                  <a:cubicBezTo>
                    <a:pt x="29012" y="0"/>
                    <a:pt x="21413" y="7555"/>
                    <a:pt x="21413" y="16923"/>
                  </a:cubicBezTo>
                  <a:lnTo>
                    <a:pt x="21413" y="20808"/>
                  </a:lnTo>
                  <a:lnTo>
                    <a:pt x="16923" y="20808"/>
                  </a:lnTo>
                  <a:cubicBezTo>
                    <a:pt x="7598" y="20808"/>
                    <a:pt x="0" y="28363"/>
                    <a:pt x="0" y="37731"/>
                  </a:cubicBezTo>
                  <a:lnTo>
                    <a:pt x="0" y="55603"/>
                  </a:lnTo>
                  <a:cubicBezTo>
                    <a:pt x="0" y="64928"/>
                    <a:pt x="7555" y="72526"/>
                    <a:pt x="16923" y="72526"/>
                  </a:cubicBezTo>
                  <a:lnTo>
                    <a:pt x="21413" y="72526"/>
                  </a:lnTo>
                  <a:lnTo>
                    <a:pt x="21413" y="77015"/>
                  </a:lnTo>
                  <a:cubicBezTo>
                    <a:pt x="21413" y="86340"/>
                    <a:pt x="28968" y="93938"/>
                    <a:pt x="38337" y="93938"/>
                  </a:cubicBezTo>
                  <a:lnTo>
                    <a:pt x="56210" y="93938"/>
                  </a:lnTo>
                  <a:cubicBezTo>
                    <a:pt x="65535" y="93938"/>
                    <a:pt x="73133" y="86383"/>
                    <a:pt x="73133" y="77015"/>
                  </a:cubicBezTo>
                  <a:lnTo>
                    <a:pt x="73133" y="72526"/>
                  </a:lnTo>
                  <a:lnTo>
                    <a:pt x="77623" y="72526"/>
                  </a:lnTo>
                  <a:cubicBezTo>
                    <a:pt x="86948" y="72526"/>
                    <a:pt x="94546" y="64971"/>
                    <a:pt x="94546" y="55603"/>
                  </a:cubicBezTo>
                  <a:lnTo>
                    <a:pt x="94546" y="38335"/>
                  </a:lnTo>
                  <a:cubicBezTo>
                    <a:pt x="94503" y="28967"/>
                    <a:pt x="86948" y="21412"/>
                    <a:pt x="77623" y="214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62"/>
            <p:cNvSpPr/>
            <p:nvPr/>
          </p:nvSpPr>
          <p:spPr>
            <a:xfrm>
              <a:off x="4527132" y="3464140"/>
              <a:ext cx="56425" cy="93938"/>
            </a:xfrm>
            <a:custGeom>
              <a:rect b="b" l="l" r="r" t="t"/>
              <a:pathLst>
                <a:path extrusionOk="0" h="93938" w="56425">
                  <a:moveTo>
                    <a:pt x="39848" y="76800"/>
                  </a:moveTo>
                  <a:lnTo>
                    <a:pt x="39848" y="72483"/>
                  </a:lnTo>
                  <a:lnTo>
                    <a:pt x="35358" y="72483"/>
                  </a:lnTo>
                  <a:cubicBezTo>
                    <a:pt x="26033" y="72483"/>
                    <a:pt x="18434" y="64928"/>
                    <a:pt x="18434" y="55560"/>
                  </a:cubicBezTo>
                  <a:lnTo>
                    <a:pt x="18434" y="38292"/>
                  </a:lnTo>
                  <a:cubicBezTo>
                    <a:pt x="18434" y="28967"/>
                    <a:pt x="25990" y="21369"/>
                    <a:pt x="35358" y="21369"/>
                  </a:cubicBezTo>
                  <a:lnTo>
                    <a:pt x="39848" y="21369"/>
                  </a:lnTo>
                  <a:lnTo>
                    <a:pt x="39848" y="17052"/>
                  </a:lnTo>
                  <a:cubicBezTo>
                    <a:pt x="39848" y="7771"/>
                    <a:pt x="47230" y="173"/>
                    <a:pt x="56426" y="0"/>
                  </a:cubicBezTo>
                  <a:cubicBezTo>
                    <a:pt x="56296" y="0"/>
                    <a:pt x="56167" y="0"/>
                    <a:pt x="56037" y="0"/>
                  </a:cubicBezTo>
                  <a:lnTo>
                    <a:pt x="38337" y="0"/>
                  </a:lnTo>
                  <a:cubicBezTo>
                    <a:pt x="29012" y="0"/>
                    <a:pt x="21413" y="7555"/>
                    <a:pt x="21413" y="16923"/>
                  </a:cubicBezTo>
                  <a:lnTo>
                    <a:pt x="21413" y="20808"/>
                  </a:lnTo>
                  <a:lnTo>
                    <a:pt x="16923" y="20808"/>
                  </a:lnTo>
                  <a:cubicBezTo>
                    <a:pt x="7598" y="20808"/>
                    <a:pt x="0" y="28363"/>
                    <a:pt x="0" y="37731"/>
                  </a:cubicBezTo>
                  <a:lnTo>
                    <a:pt x="0" y="55603"/>
                  </a:lnTo>
                  <a:cubicBezTo>
                    <a:pt x="0" y="64928"/>
                    <a:pt x="7555" y="72526"/>
                    <a:pt x="16923" y="72526"/>
                  </a:cubicBezTo>
                  <a:lnTo>
                    <a:pt x="21413" y="72526"/>
                  </a:lnTo>
                  <a:lnTo>
                    <a:pt x="21413" y="77015"/>
                  </a:lnTo>
                  <a:cubicBezTo>
                    <a:pt x="21413" y="86340"/>
                    <a:pt x="28968" y="93938"/>
                    <a:pt x="38337" y="93938"/>
                  </a:cubicBezTo>
                  <a:lnTo>
                    <a:pt x="56037" y="93938"/>
                  </a:lnTo>
                  <a:cubicBezTo>
                    <a:pt x="56167" y="93938"/>
                    <a:pt x="56296" y="93938"/>
                    <a:pt x="56426" y="93938"/>
                  </a:cubicBezTo>
                  <a:cubicBezTo>
                    <a:pt x="47273" y="93679"/>
                    <a:pt x="39848" y="86081"/>
                    <a:pt x="39848" y="7680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62"/>
            <p:cNvSpPr/>
            <p:nvPr/>
          </p:nvSpPr>
          <p:spPr>
            <a:xfrm>
              <a:off x="4542631" y="3479034"/>
              <a:ext cx="63507" cy="63503"/>
            </a:xfrm>
            <a:custGeom>
              <a:rect b="b" l="l" r="r" t="t"/>
              <a:pathLst>
                <a:path extrusionOk="0" h="63503" w="63507">
                  <a:moveTo>
                    <a:pt x="61779" y="21369"/>
                  </a:moveTo>
                  <a:lnTo>
                    <a:pt x="44553" y="21369"/>
                  </a:lnTo>
                  <a:cubicBezTo>
                    <a:pt x="43560" y="21369"/>
                    <a:pt x="42783" y="20592"/>
                    <a:pt x="42783" y="19599"/>
                  </a:cubicBezTo>
                  <a:lnTo>
                    <a:pt x="42783" y="1770"/>
                  </a:lnTo>
                  <a:cubicBezTo>
                    <a:pt x="42783" y="777"/>
                    <a:pt x="42006" y="0"/>
                    <a:pt x="41013" y="0"/>
                  </a:cubicBezTo>
                  <a:lnTo>
                    <a:pt x="23183" y="0"/>
                  </a:lnTo>
                  <a:cubicBezTo>
                    <a:pt x="22190" y="0"/>
                    <a:pt x="21413" y="777"/>
                    <a:pt x="21413" y="1770"/>
                  </a:cubicBezTo>
                  <a:lnTo>
                    <a:pt x="21413" y="19599"/>
                  </a:lnTo>
                  <a:cubicBezTo>
                    <a:pt x="21413" y="20592"/>
                    <a:pt x="20636" y="21369"/>
                    <a:pt x="19643" y="21369"/>
                  </a:cubicBezTo>
                  <a:lnTo>
                    <a:pt x="1770" y="21369"/>
                  </a:lnTo>
                  <a:cubicBezTo>
                    <a:pt x="777" y="21369"/>
                    <a:pt x="0" y="22146"/>
                    <a:pt x="0" y="23139"/>
                  </a:cubicBezTo>
                  <a:lnTo>
                    <a:pt x="0" y="40364"/>
                  </a:lnTo>
                  <a:cubicBezTo>
                    <a:pt x="0" y="41357"/>
                    <a:pt x="777" y="42134"/>
                    <a:pt x="1770" y="42134"/>
                  </a:cubicBezTo>
                  <a:lnTo>
                    <a:pt x="19600" y="42134"/>
                  </a:lnTo>
                  <a:cubicBezTo>
                    <a:pt x="20593" y="42134"/>
                    <a:pt x="21370" y="42911"/>
                    <a:pt x="21370" y="43904"/>
                  </a:cubicBezTo>
                  <a:lnTo>
                    <a:pt x="21370" y="61733"/>
                  </a:lnTo>
                  <a:cubicBezTo>
                    <a:pt x="21370" y="62726"/>
                    <a:pt x="22147" y="63503"/>
                    <a:pt x="23140" y="63503"/>
                  </a:cubicBezTo>
                  <a:lnTo>
                    <a:pt x="40970" y="63503"/>
                  </a:lnTo>
                  <a:cubicBezTo>
                    <a:pt x="41963" y="63503"/>
                    <a:pt x="42740" y="62726"/>
                    <a:pt x="42740" y="61733"/>
                  </a:cubicBezTo>
                  <a:lnTo>
                    <a:pt x="42740" y="44508"/>
                  </a:lnTo>
                  <a:cubicBezTo>
                    <a:pt x="42740" y="43516"/>
                    <a:pt x="43517" y="42738"/>
                    <a:pt x="44510" y="42738"/>
                  </a:cubicBezTo>
                  <a:lnTo>
                    <a:pt x="61736" y="42738"/>
                  </a:lnTo>
                  <a:cubicBezTo>
                    <a:pt x="62729" y="42738"/>
                    <a:pt x="63506" y="41961"/>
                    <a:pt x="63506" y="40968"/>
                  </a:cubicBezTo>
                  <a:lnTo>
                    <a:pt x="63506" y="23139"/>
                  </a:lnTo>
                  <a:cubicBezTo>
                    <a:pt x="63549" y="22146"/>
                    <a:pt x="62772" y="21369"/>
                    <a:pt x="61779" y="213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62"/>
            <p:cNvSpPr/>
            <p:nvPr/>
          </p:nvSpPr>
          <p:spPr>
            <a:xfrm>
              <a:off x="4562274" y="3478990"/>
              <a:ext cx="18304" cy="21412"/>
            </a:xfrm>
            <a:custGeom>
              <a:rect b="b" l="l" r="r" t="t"/>
              <a:pathLst>
                <a:path extrusionOk="0" h="21412" w="18304">
                  <a:moveTo>
                    <a:pt x="14808" y="21412"/>
                  </a:moveTo>
                  <a:cubicBezTo>
                    <a:pt x="15801" y="21412"/>
                    <a:pt x="16578" y="20635"/>
                    <a:pt x="16578" y="19642"/>
                  </a:cubicBezTo>
                  <a:lnTo>
                    <a:pt x="16578" y="1813"/>
                  </a:lnTo>
                  <a:cubicBezTo>
                    <a:pt x="16578" y="820"/>
                    <a:pt x="17355" y="0"/>
                    <a:pt x="18305" y="0"/>
                  </a:cubicBezTo>
                  <a:lnTo>
                    <a:pt x="3497" y="0"/>
                  </a:lnTo>
                  <a:cubicBezTo>
                    <a:pt x="2504" y="0"/>
                    <a:pt x="1727" y="777"/>
                    <a:pt x="1727" y="1770"/>
                  </a:cubicBezTo>
                  <a:lnTo>
                    <a:pt x="1727" y="19599"/>
                  </a:lnTo>
                  <a:cubicBezTo>
                    <a:pt x="1727" y="20592"/>
                    <a:pt x="950" y="21412"/>
                    <a:pt x="0" y="21412"/>
                  </a:cubicBezTo>
                  <a:lnTo>
                    <a:pt x="14808" y="2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62"/>
            <p:cNvSpPr/>
            <p:nvPr/>
          </p:nvSpPr>
          <p:spPr>
            <a:xfrm>
              <a:off x="4542631" y="3500403"/>
              <a:ext cx="16577" cy="21369"/>
            </a:xfrm>
            <a:custGeom>
              <a:rect b="b" l="l" r="r" t="t"/>
              <a:pathLst>
                <a:path extrusionOk="0" h="21369" w="16577">
                  <a:moveTo>
                    <a:pt x="14851" y="19599"/>
                  </a:moveTo>
                  <a:lnTo>
                    <a:pt x="14851" y="1813"/>
                  </a:lnTo>
                  <a:cubicBezTo>
                    <a:pt x="14851" y="820"/>
                    <a:pt x="15628" y="0"/>
                    <a:pt x="16578" y="0"/>
                  </a:cubicBezTo>
                  <a:lnTo>
                    <a:pt x="1770" y="0"/>
                  </a:lnTo>
                  <a:cubicBezTo>
                    <a:pt x="777" y="0"/>
                    <a:pt x="0" y="777"/>
                    <a:pt x="0" y="1770"/>
                  </a:cubicBezTo>
                  <a:lnTo>
                    <a:pt x="0" y="19599"/>
                  </a:lnTo>
                  <a:cubicBezTo>
                    <a:pt x="0" y="20592"/>
                    <a:pt x="777" y="21369"/>
                    <a:pt x="1770" y="21369"/>
                  </a:cubicBezTo>
                  <a:lnTo>
                    <a:pt x="16578" y="21369"/>
                  </a:lnTo>
                  <a:cubicBezTo>
                    <a:pt x="15628" y="21369"/>
                    <a:pt x="14851" y="20592"/>
                    <a:pt x="14851" y="19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62"/>
            <p:cNvSpPr/>
            <p:nvPr/>
          </p:nvSpPr>
          <p:spPr>
            <a:xfrm>
              <a:off x="4562274" y="3521168"/>
              <a:ext cx="18304" cy="21412"/>
            </a:xfrm>
            <a:custGeom>
              <a:rect b="b" l="l" r="r" t="t"/>
              <a:pathLst>
                <a:path extrusionOk="0" h="21412" w="18304">
                  <a:moveTo>
                    <a:pt x="16578" y="19599"/>
                  </a:moveTo>
                  <a:lnTo>
                    <a:pt x="16578" y="1770"/>
                  </a:lnTo>
                  <a:cubicBezTo>
                    <a:pt x="16578" y="777"/>
                    <a:pt x="15801" y="0"/>
                    <a:pt x="14808" y="0"/>
                  </a:cubicBezTo>
                  <a:lnTo>
                    <a:pt x="0" y="0"/>
                  </a:lnTo>
                  <a:cubicBezTo>
                    <a:pt x="950" y="0"/>
                    <a:pt x="1727" y="820"/>
                    <a:pt x="1727" y="1813"/>
                  </a:cubicBezTo>
                  <a:lnTo>
                    <a:pt x="1727" y="19642"/>
                  </a:lnTo>
                  <a:cubicBezTo>
                    <a:pt x="1727" y="20635"/>
                    <a:pt x="2504" y="21412"/>
                    <a:pt x="3497" y="21412"/>
                  </a:cubicBezTo>
                  <a:lnTo>
                    <a:pt x="18305" y="21412"/>
                  </a:lnTo>
                  <a:cubicBezTo>
                    <a:pt x="17398" y="21412"/>
                    <a:pt x="16578" y="20592"/>
                    <a:pt x="16578" y="19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62"/>
            <p:cNvSpPr/>
            <p:nvPr/>
          </p:nvSpPr>
          <p:spPr>
            <a:xfrm>
              <a:off x="4529809" y="3315505"/>
              <a:ext cx="89279" cy="16749"/>
            </a:xfrm>
            <a:custGeom>
              <a:rect b="b" l="l" r="r" t="t"/>
              <a:pathLst>
                <a:path extrusionOk="0" h="16749" w="89279">
                  <a:moveTo>
                    <a:pt x="89279" y="16750"/>
                  </a:moveTo>
                  <a:cubicBezTo>
                    <a:pt x="77148" y="6260"/>
                    <a:pt x="61606" y="0"/>
                    <a:pt x="44640" y="0"/>
                  </a:cubicBezTo>
                  <a:cubicBezTo>
                    <a:pt x="27673" y="0"/>
                    <a:pt x="12088" y="6303"/>
                    <a:pt x="0" y="16750"/>
                  </a:cubicBezTo>
                  <a:lnTo>
                    <a:pt x="89279" y="167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62"/>
            <p:cNvSpPr/>
            <p:nvPr/>
          </p:nvSpPr>
          <p:spPr>
            <a:xfrm>
              <a:off x="4529766" y="3315505"/>
              <a:ext cx="53878" cy="16749"/>
            </a:xfrm>
            <a:custGeom>
              <a:rect b="b" l="l" r="r" t="t"/>
              <a:pathLst>
                <a:path extrusionOk="0" h="16749" w="53878">
                  <a:moveTo>
                    <a:pt x="44640" y="0"/>
                  </a:moveTo>
                  <a:cubicBezTo>
                    <a:pt x="27673" y="0"/>
                    <a:pt x="12088" y="6303"/>
                    <a:pt x="0" y="16750"/>
                  </a:cubicBezTo>
                  <a:lnTo>
                    <a:pt x="18391" y="16750"/>
                  </a:lnTo>
                  <a:cubicBezTo>
                    <a:pt x="28278" y="8202"/>
                    <a:pt x="40495" y="2418"/>
                    <a:pt x="53878" y="604"/>
                  </a:cubicBezTo>
                  <a:cubicBezTo>
                    <a:pt x="50813" y="216"/>
                    <a:pt x="47748" y="0"/>
                    <a:pt x="44640" y="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62"/>
            <p:cNvSpPr/>
            <p:nvPr/>
          </p:nvSpPr>
          <p:spPr>
            <a:xfrm>
              <a:off x="4503388" y="3331651"/>
              <a:ext cx="142597" cy="45155"/>
            </a:xfrm>
            <a:custGeom>
              <a:rect b="b" l="l" r="r" t="t"/>
              <a:pathLst>
                <a:path extrusionOk="0" h="45155" w="142597">
                  <a:moveTo>
                    <a:pt x="135257" y="0"/>
                  </a:moveTo>
                  <a:lnTo>
                    <a:pt x="7339" y="0"/>
                  </a:lnTo>
                  <a:cubicBezTo>
                    <a:pt x="3281" y="0"/>
                    <a:pt x="0" y="3324"/>
                    <a:pt x="0" y="7339"/>
                  </a:cubicBezTo>
                  <a:lnTo>
                    <a:pt x="0" y="37817"/>
                  </a:lnTo>
                  <a:cubicBezTo>
                    <a:pt x="0" y="41875"/>
                    <a:pt x="3324" y="45156"/>
                    <a:pt x="7339" y="45156"/>
                  </a:cubicBezTo>
                  <a:lnTo>
                    <a:pt x="135257" y="45156"/>
                  </a:lnTo>
                  <a:cubicBezTo>
                    <a:pt x="139316" y="45156"/>
                    <a:pt x="142597" y="41832"/>
                    <a:pt x="142597" y="37817"/>
                  </a:cubicBezTo>
                  <a:lnTo>
                    <a:pt x="142597" y="7339"/>
                  </a:lnTo>
                  <a:cubicBezTo>
                    <a:pt x="142640" y="3324"/>
                    <a:pt x="139316" y="0"/>
                    <a:pt x="135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62"/>
            <p:cNvSpPr/>
            <p:nvPr/>
          </p:nvSpPr>
          <p:spPr>
            <a:xfrm>
              <a:off x="4503431" y="3331651"/>
              <a:ext cx="25773" cy="45155"/>
            </a:xfrm>
            <a:custGeom>
              <a:rect b="b" l="l" r="r" t="t"/>
              <a:pathLst>
                <a:path extrusionOk="0" h="45155" w="25773">
                  <a:moveTo>
                    <a:pt x="18391" y="37860"/>
                  </a:moveTo>
                  <a:lnTo>
                    <a:pt x="18391" y="7296"/>
                  </a:lnTo>
                  <a:cubicBezTo>
                    <a:pt x="18391" y="3281"/>
                    <a:pt x="21715" y="0"/>
                    <a:pt x="25773" y="0"/>
                  </a:cubicBezTo>
                  <a:lnTo>
                    <a:pt x="7339" y="0"/>
                  </a:lnTo>
                  <a:cubicBezTo>
                    <a:pt x="3281" y="0"/>
                    <a:pt x="0" y="3324"/>
                    <a:pt x="0" y="7339"/>
                  </a:cubicBezTo>
                  <a:lnTo>
                    <a:pt x="0" y="37817"/>
                  </a:lnTo>
                  <a:cubicBezTo>
                    <a:pt x="0" y="41875"/>
                    <a:pt x="3324" y="45156"/>
                    <a:pt x="7339" y="45156"/>
                  </a:cubicBezTo>
                  <a:lnTo>
                    <a:pt x="25773" y="45156"/>
                  </a:lnTo>
                  <a:cubicBezTo>
                    <a:pt x="21715" y="45156"/>
                    <a:pt x="18391" y="41875"/>
                    <a:pt x="18391" y="3786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3" name="Google Shape;2113;p62"/>
            <p:cNvGrpSpPr/>
            <p:nvPr/>
          </p:nvGrpSpPr>
          <p:grpSpPr>
            <a:xfrm>
              <a:off x="4518239" y="3346293"/>
              <a:ext cx="112333" cy="30513"/>
              <a:chOff x="4518239" y="3346293"/>
              <a:chExt cx="112333" cy="30513"/>
            </a:xfrm>
          </p:grpSpPr>
          <p:sp>
            <p:nvSpPr>
              <p:cNvPr id="2114" name="Google Shape;2114;p62"/>
              <p:cNvSpPr/>
              <p:nvPr/>
            </p:nvSpPr>
            <p:spPr>
              <a:xfrm>
                <a:off x="4559857" y="3346300"/>
                <a:ext cx="8936" cy="30506"/>
              </a:xfrm>
              <a:custGeom>
                <a:rect b="b" l="l" r="r" t="t"/>
                <a:pathLst>
                  <a:path extrusionOk="0" h="30506" w="8936">
                    <a:moveTo>
                      <a:pt x="8937" y="4604"/>
                    </a:moveTo>
                    <a:cubicBezTo>
                      <a:pt x="8937" y="1885"/>
                      <a:pt x="6649" y="-274"/>
                      <a:pt x="3929" y="28"/>
                    </a:cubicBezTo>
                    <a:cubicBezTo>
                      <a:pt x="1641" y="287"/>
                      <a:pt x="0" y="2359"/>
                      <a:pt x="0" y="4648"/>
                    </a:cubicBezTo>
                    <a:lnTo>
                      <a:pt x="0" y="30506"/>
                    </a:lnTo>
                    <a:lnTo>
                      <a:pt x="8893" y="30506"/>
                    </a:lnTo>
                    <a:lnTo>
                      <a:pt x="8893" y="4604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62"/>
              <p:cNvSpPr/>
              <p:nvPr/>
            </p:nvSpPr>
            <p:spPr>
              <a:xfrm>
                <a:off x="4539048" y="3346300"/>
                <a:ext cx="8936" cy="30506"/>
              </a:xfrm>
              <a:custGeom>
                <a:rect b="b" l="l" r="r" t="t"/>
                <a:pathLst>
                  <a:path extrusionOk="0" h="30506" w="8936">
                    <a:moveTo>
                      <a:pt x="8936" y="4604"/>
                    </a:moveTo>
                    <a:cubicBezTo>
                      <a:pt x="8936" y="1885"/>
                      <a:pt x="6648" y="-274"/>
                      <a:pt x="3929" y="28"/>
                    </a:cubicBezTo>
                    <a:cubicBezTo>
                      <a:pt x="1640" y="287"/>
                      <a:pt x="0" y="2359"/>
                      <a:pt x="0" y="4648"/>
                    </a:cubicBezTo>
                    <a:lnTo>
                      <a:pt x="0" y="30506"/>
                    </a:lnTo>
                    <a:lnTo>
                      <a:pt x="8893" y="30506"/>
                    </a:lnTo>
                    <a:lnTo>
                      <a:pt x="8893" y="4604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62"/>
              <p:cNvSpPr/>
              <p:nvPr/>
            </p:nvSpPr>
            <p:spPr>
              <a:xfrm>
                <a:off x="4518239" y="3346293"/>
                <a:ext cx="8936" cy="30513"/>
              </a:xfrm>
              <a:custGeom>
                <a:rect b="b" l="l" r="r" t="t"/>
                <a:pathLst>
                  <a:path extrusionOk="0" h="30513" w="8936">
                    <a:moveTo>
                      <a:pt x="8937" y="30514"/>
                    </a:moveTo>
                    <a:lnTo>
                      <a:pt x="8937" y="4655"/>
                    </a:lnTo>
                    <a:cubicBezTo>
                      <a:pt x="8937" y="2367"/>
                      <a:pt x="7296" y="295"/>
                      <a:pt x="5008" y="36"/>
                    </a:cubicBezTo>
                    <a:cubicBezTo>
                      <a:pt x="2288" y="-310"/>
                      <a:pt x="0" y="1892"/>
                      <a:pt x="0" y="4612"/>
                    </a:cubicBezTo>
                    <a:lnTo>
                      <a:pt x="0" y="30514"/>
                    </a:lnTo>
                    <a:lnTo>
                      <a:pt x="8937" y="30514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62"/>
              <p:cNvSpPr/>
              <p:nvPr/>
            </p:nvSpPr>
            <p:spPr>
              <a:xfrm>
                <a:off x="4580018" y="3346300"/>
                <a:ext cx="8936" cy="30506"/>
              </a:xfrm>
              <a:custGeom>
                <a:rect b="b" l="l" r="r" t="t"/>
                <a:pathLst>
                  <a:path extrusionOk="0" h="30506" w="8936">
                    <a:moveTo>
                      <a:pt x="8937" y="4604"/>
                    </a:moveTo>
                    <a:cubicBezTo>
                      <a:pt x="8937" y="1885"/>
                      <a:pt x="6648" y="-274"/>
                      <a:pt x="3929" y="28"/>
                    </a:cubicBezTo>
                    <a:cubicBezTo>
                      <a:pt x="1640" y="287"/>
                      <a:pt x="0" y="2359"/>
                      <a:pt x="0" y="4648"/>
                    </a:cubicBezTo>
                    <a:lnTo>
                      <a:pt x="0" y="30506"/>
                    </a:lnTo>
                    <a:lnTo>
                      <a:pt x="8893" y="30506"/>
                    </a:lnTo>
                    <a:lnTo>
                      <a:pt x="8893" y="4604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62"/>
              <p:cNvSpPr/>
              <p:nvPr/>
            </p:nvSpPr>
            <p:spPr>
              <a:xfrm>
                <a:off x="4621636" y="3346300"/>
                <a:ext cx="8936" cy="30506"/>
              </a:xfrm>
              <a:custGeom>
                <a:rect b="b" l="l" r="r" t="t"/>
                <a:pathLst>
                  <a:path extrusionOk="0" h="30506" w="8936">
                    <a:moveTo>
                      <a:pt x="8937" y="4604"/>
                    </a:moveTo>
                    <a:cubicBezTo>
                      <a:pt x="8937" y="1885"/>
                      <a:pt x="6648" y="-274"/>
                      <a:pt x="3929" y="28"/>
                    </a:cubicBezTo>
                    <a:cubicBezTo>
                      <a:pt x="1641" y="287"/>
                      <a:pt x="0" y="2359"/>
                      <a:pt x="0" y="4648"/>
                    </a:cubicBezTo>
                    <a:lnTo>
                      <a:pt x="0" y="30506"/>
                    </a:lnTo>
                    <a:lnTo>
                      <a:pt x="8893" y="30506"/>
                    </a:lnTo>
                    <a:lnTo>
                      <a:pt x="8893" y="4604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62"/>
              <p:cNvSpPr/>
              <p:nvPr/>
            </p:nvSpPr>
            <p:spPr>
              <a:xfrm>
                <a:off x="4600827" y="3346300"/>
                <a:ext cx="8936" cy="30506"/>
              </a:xfrm>
              <a:custGeom>
                <a:rect b="b" l="l" r="r" t="t"/>
                <a:pathLst>
                  <a:path extrusionOk="0" h="30506" w="8936">
                    <a:moveTo>
                      <a:pt x="8936" y="4604"/>
                    </a:moveTo>
                    <a:cubicBezTo>
                      <a:pt x="8936" y="1885"/>
                      <a:pt x="6648" y="-274"/>
                      <a:pt x="3928" y="28"/>
                    </a:cubicBezTo>
                    <a:cubicBezTo>
                      <a:pt x="1640" y="287"/>
                      <a:pt x="0" y="2359"/>
                      <a:pt x="0" y="4648"/>
                    </a:cubicBezTo>
                    <a:lnTo>
                      <a:pt x="0" y="30506"/>
                    </a:lnTo>
                    <a:lnTo>
                      <a:pt x="8893" y="30506"/>
                    </a:lnTo>
                    <a:lnTo>
                      <a:pt x="8893" y="4604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20" name="Google Shape;2120;p62"/>
            <p:cNvSpPr/>
            <p:nvPr/>
          </p:nvSpPr>
          <p:spPr>
            <a:xfrm>
              <a:off x="4503388" y="3331651"/>
              <a:ext cx="142597" cy="22577"/>
            </a:xfrm>
            <a:custGeom>
              <a:rect b="b" l="l" r="r" t="t"/>
              <a:pathLst>
                <a:path extrusionOk="0" h="22577" w="142597">
                  <a:moveTo>
                    <a:pt x="135257" y="0"/>
                  </a:moveTo>
                  <a:lnTo>
                    <a:pt x="7339" y="0"/>
                  </a:lnTo>
                  <a:cubicBezTo>
                    <a:pt x="3281" y="0"/>
                    <a:pt x="0" y="3324"/>
                    <a:pt x="0" y="7339"/>
                  </a:cubicBezTo>
                  <a:lnTo>
                    <a:pt x="0" y="22578"/>
                  </a:lnTo>
                  <a:lnTo>
                    <a:pt x="142597" y="22578"/>
                  </a:lnTo>
                  <a:lnTo>
                    <a:pt x="142597" y="7339"/>
                  </a:lnTo>
                  <a:cubicBezTo>
                    <a:pt x="142640" y="3324"/>
                    <a:pt x="139316" y="0"/>
                    <a:pt x="135257" y="0"/>
                  </a:cubicBezTo>
                  <a:close/>
                </a:path>
              </a:pathLst>
            </a:custGeom>
            <a:solidFill>
              <a:srgbClr val="FFFFFF">
                <a:alpha val="696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62"/>
            <p:cNvSpPr/>
            <p:nvPr/>
          </p:nvSpPr>
          <p:spPr>
            <a:xfrm>
              <a:off x="4503431" y="3331651"/>
              <a:ext cx="25773" cy="22577"/>
            </a:xfrm>
            <a:custGeom>
              <a:rect b="b" l="l" r="r" t="t"/>
              <a:pathLst>
                <a:path extrusionOk="0" h="22577" w="25773">
                  <a:moveTo>
                    <a:pt x="25773" y="0"/>
                  </a:moveTo>
                  <a:lnTo>
                    <a:pt x="7339" y="0"/>
                  </a:lnTo>
                  <a:cubicBezTo>
                    <a:pt x="3281" y="0"/>
                    <a:pt x="0" y="3324"/>
                    <a:pt x="0" y="7339"/>
                  </a:cubicBezTo>
                  <a:lnTo>
                    <a:pt x="0" y="22578"/>
                  </a:lnTo>
                  <a:lnTo>
                    <a:pt x="18434" y="22578"/>
                  </a:lnTo>
                  <a:lnTo>
                    <a:pt x="18434" y="7296"/>
                  </a:lnTo>
                  <a:cubicBezTo>
                    <a:pt x="18391" y="3324"/>
                    <a:pt x="21715" y="0"/>
                    <a:pt x="25773" y="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2" name="Google Shape;2122;p62"/>
          <p:cNvGrpSpPr/>
          <p:nvPr/>
        </p:nvGrpSpPr>
        <p:grpSpPr>
          <a:xfrm>
            <a:off x="2447897" y="1603522"/>
            <a:ext cx="358093" cy="360865"/>
            <a:chOff x="4451409" y="2343488"/>
            <a:chExt cx="301857" cy="304219"/>
          </a:xfrm>
        </p:grpSpPr>
        <p:sp>
          <p:nvSpPr>
            <p:cNvPr id="2123" name="Google Shape;2123;p62"/>
            <p:cNvSpPr/>
            <p:nvPr/>
          </p:nvSpPr>
          <p:spPr>
            <a:xfrm>
              <a:off x="4686091" y="2628065"/>
              <a:ext cx="43344" cy="19642"/>
            </a:xfrm>
            <a:custGeom>
              <a:rect b="b" l="l" r="r" t="t"/>
              <a:pathLst>
                <a:path extrusionOk="0" h="19642" w="43344">
                  <a:moveTo>
                    <a:pt x="0" y="0"/>
                  </a:moveTo>
                  <a:lnTo>
                    <a:pt x="0" y="11181"/>
                  </a:lnTo>
                  <a:cubicBezTo>
                    <a:pt x="0" y="15843"/>
                    <a:pt x="3497" y="19642"/>
                    <a:pt x="7771" y="19642"/>
                  </a:cubicBezTo>
                  <a:lnTo>
                    <a:pt x="35574" y="19642"/>
                  </a:lnTo>
                  <a:cubicBezTo>
                    <a:pt x="39848" y="19642"/>
                    <a:pt x="43345" y="15843"/>
                    <a:pt x="43345" y="11181"/>
                  </a:cubicBezTo>
                  <a:lnTo>
                    <a:pt x="433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62"/>
            <p:cNvSpPr/>
            <p:nvPr/>
          </p:nvSpPr>
          <p:spPr>
            <a:xfrm>
              <a:off x="4686091" y="2628022"/>
              <a:ext cx="26205" cy="19642"/>
            </a:xfrm>
            <a:custGeom>
              <a:rect b="b" l="l" r="r" t="t"/>
              <a:pathLst>
                <a:path extrusionOk="0" h="19642" w="26205">
                  <a:moveTo>
                    <a:pt x="18434" y="11181"/>
                  </a:moveTo>
                  <a:lnTo>
                    <a:pt x="18434" y="0"/>
                  </a:lnTo>
                  <a:lnTo>
                    <a:pt x="0" y="0"/>
                  </a:lnTo>
                  <a:lnTo>
                    <a:pt x="0" y="11181"/>
                  </a:lnTo>
                  <a:cubicBezTo>
                    <a:pt x="0" y="15843"/>
                    <a:pt x="3497" y="19642"/>
                    <a:pt x="7771" y="19642"/>
                  </a:cubicBezTo>
                  <a:lnTo>
                    <a:pt x="26205" y="19642"/>
                  </a:lnTo>
                  <a:cubicBezTo>
                    <a:pt x="21931" y="19642"/>
                    <a:pt x="18434" y="15843"/>
                    <a:pt x="18434" y="1118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62"/>
            <p:cNvSpPr/>
            <p:nvPr/>
          </p:nvSpPr>
          <p:spPr>
            <a:xfrm>
              <a:off x="4475197" y="2628065"/>
              <a:ext cx="43387" cy="19642"/>
            </a:xfrm>
            <a:custGeom>
              <a:rect b="b" l="l" r="r" t="t"/>
              <a:pathLst>
                <a:path extrusionOk="0" h="19642" w="43387">
                  <a:moveTo>
                    <a:pt x="0" y="0"/>
                  </a:moveTo>
                  <a:lnTo>
                    <a:pt x="0" y="11181"/>
                  </a:lnTo>
                  <a:cubicBezTo>
                    <a:pt x="0" y="15843"/>
                    <a:pt x="3497" y="19642"/>
                    <a:pt x="7771" y="19642"/>
                  </a:cubicBezTo>
                  <a:lnTo>
                    <a:pt x="35617" y="19642"/>
                  </a:lnTo>
                  <a:cubicBezTo>
                    <a:pt x="39891" y="19642"/>
                    <a:pt x="43388" y="15843"/>
                    <a:pt x="43388" y="11181"/>
                  </a:cubicBezTo>
                  <a:lnTo>
                    <a:pt x="433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62"/>
            <p:cNvSpPr/>
            <p:nvPr/>
          </p:nvSpPr>
          <p:spPr>
            <a:xfrm>
              <a:off x="4475197" y="2628022"/>
              <a:ext cx="26205" cy="19642"/>
            </a:xfrm>
            <a:custGeom>
              <a:rect b="b" l="l" r="r" t="t"/>
              <a:pathLst>
                <a:path extrusionOk="0" h="19642" w="26205">
                  <a:moveTo>
                    <a:pt x="18434" y="11181"/>
                  </a:moveTo>
                  <a:lnTo>
                    <a:pt x="18434" y="0"/>
                  </a:lnTo>
                  <a:lnTo>
                    <a:pt x="0" y="0"/>
                  </a:lnTo>
                  <a:lnTo>
                    <a:pt x="0" y="11181"/>
                  </a:lnTo>
                  <a:cubicBezTo>
                    <a:pt x="0" y="15843"/>
                    <a:pt x="3497" y="19642"/>
                    <a:pt x="7771" y="19642"/>
                  </a:cubicBezTo>
                  <a:lnTo>
                    <a:pt x="26205" y="19642"/>
                  </a:lnTo>
                  <a:cubicBezTo>
                    <a:pt x="21931" y="19642"/>
                    <a:pt x="18434" y="15843"/>
                    <a:pt x="18434" y="1118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62"/>
            <p:cNvSpPr/>
            <p:nvPr/>
          </p:nvSpPr>
          <p:spPr>
            <a:xfrm>
              <a:off x="4451409" y="2343488"/>
              <a:ext cx="301857" cy="286390"/>
            </a:xfrm>
            <a:custGeom>
              <a:rect b="b" l="l" r="r" t="t"/>
              <a:pathLst>
                <a:path extrusionOk="0" h="286390" w="301857">
                  <a:moveTo>
                    <a:pt x="282603" y="0"/>
                  </a:moveTo>
                  <a:lnTo>
                    <a:pt x="19255" y="0"/>
                  </a:lnTo>
                  <a:cubicBezTo>
                    <a:pt x="8678" y="0"/>
                    <a:pt x="0" y="8677"/>
                    <a:pt x="0" y="19254"/>
                  </a:cubicBezTo>
                  <a:lnTo>
                    <a:pt x="0" y="267136"/>
                  </a:lnTo>
                  <a:cubicBezTo>
                    <a:pt x="0" y="277713"/>
                    <a:pt x="8678" y="286390"/>
                    <a:pt x="19255" y="286390"/>
                  </a:cubicBezTo>
                  <a:lnTo>
                    <a:pt x="282603" y="286390"/>
                  </a:lnTo>
                  <a:cubicBezTo>
                    <a:pt x="293180" y="286390"/>
                    <a:pt x="301858" y="277713"/>
                    <a:pt x="301858" y="267136"/>
                  </a:cubicBezTo>
                  <a:lnTo>
                    <a:pt x="301858" y="19211"/>
                  </a:lnTo>
                  <a:cubicBezTo>
                    <a:pt x="301815" y="8634"/>
                    <a:pt x="293180" y="0"/>
                    <a:pt x="282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62"/>
            <p:cNvSpPr/>
            <p:nvPr/>
          </p:nvSpPr>
          <p:spPr>
            <a:xfrm>
              <a:off x="4451409" y="2343488"/>
              <a:ext cx="37645" cy="286390"/>
            </a:xfrm>
            <a:custGeom>
              <a:rect b="b" l="l" r="r" t="t"/>
              <a:pathLst>
                <a:path extrusionOk="0" h="286390" w="37645">
                  <a:moveTo>
                    <a:pt x="18434" y="267093"/>
                  </a:moveTo>
                  <a:lnTo>
                    <a:pt x="18434" y="19254"/>
                  </a:lnTo>
                  <a:cubicBezTo>
                    <a:pt x="18434" y="8677"/>
                    <a:pt x="27069" y="0"/>
                    <a:pt x="37646" y="0"/>
                  </a:cubicBezTo>
                  <a:lnTo>
                    <a:pt x="19255" y="0"/>
                  </a:lnTo>
                  <a:cubicBezTo>
                    <a:pt x="8678" y="0"/>
                    <a:pt x="0" y="8677"/>
                    <a:pt x="0" y="19254"/>
                  </a:cubicBezTo>
                  <a:lnTo>
                    <a:pt x="0" y="267136"/>
                  </a:lnTo>
                  <a:cubicBezTo>
                    <a:pt x="0" y="277713"/>
                    <a:pt x="8678" y="286390"/>
                    <a:pt x="19255" y="286390"/>
                  </a:cubicBezTo>
                  <a:lnTo>
                    <a:pt x="37646" y="286390"/>
                  </a:lnTo>
                  <a:cubicBezTo>
                    <a:pt x="27112" y="286347"/>
                    <a:pt x="18434" y="277670"/>
                    <a:pt x="18434" y="267093"/>
                  </a:cubicBezTo>
                  <a:close/>
                </a:path>
              </a:pathLst>
            </a:custGeom>
            <a:solidFill>
              <a:srgbClr val="B4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62"/>
            <p:cNvSpPr/>
            <p:nvPr/>
          </p:nvSpPr>
          <p:spPr>
            <a:xfrm>
              <a:off x="4476966" y="2369606"/>
              <a:ext cx="250138" cy="189516"/>
            </a:xfrm>
            <a:custGeom>
              <a:rect b="b" l="l" r="r" t="t"/>
              <a:pathLst>
                <a:path extrusionOk="0" h="189516" w="250138">
                  <a:moveTo>
                    <a:pt x="238654" y="189517"/>
                  </a:moveTo>
                  <a:lnTo>
                    <a:pt x="11484" y="189517"/>
                  </a:lnTo>
                  <a:cubicBezTo>
                    <a:pt x="5138" y="189517"/>
                    <a:pt x="0" y="184379"/>
                    <a:pt x="0" y="178033"/>
                  </a:cubicBezTo>
                  <a:lnTo>
                    <a:pt x="0" y="11483"/>
                  </a:lnTo>
                  <a:cubicBezTo>
                    <a:pt x="0" y="5137"/>
                    <a:pt x="5138" y="0"/>
                    <a:pt x="11484" y="0"/>
                  </a:cubicBezTo>
                  <a:lnTo>
                    <a:pt x="238654" y="0"/>
                  </a:lnTo>
                  <a:cubicBezTo>
                    <a:pt x="245001" y="0"/>
                    <a:pt x="250138" y="5137"/>
                    <a:pt x="250138" y="11483"/>
                  </a:cubicBezTo>
                  <a:lnTo>
                    <a:pt x="250138" y="178033"/>
                  </a:lnTo>
                  <a:cubicBezTo>
                    <a:pt x="250138" y="184379"/>
                    <a:pt x="245001" y="189517"/>
                    <a:pt x="238654" y="1895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62"/>
            <p:cNvSpPr/>
            <p:nvPr/>
          </p:nvSpPr>
          <p:spPr>
            <a:xfrm>
              <a:off x="4477614" y="2369606"/>
              <a:ext cx="29875" cy="189516"/>
            </a:xfrm>
            <a:custGeom>
              <a:rect b="b" l="l" r="r" t="t"/>
              <a:pathLst>
                <a:path extrusionOk="0" h="189516" w="29875">
                  <a:moveTo>
                    <a:pt x="18391" y="178033"/>
                  </a:moveTo>
                  <a:lnTo>
                    <a:pt x="18391" y="11483"/>
                  </a:lnTo>
                  <a:cubicBezTo>
                    <a:pt x="18391" y="5137"/>
                    <a:pt x="23529" y="0"/>
                    <a:pt x="29875" y="0"/>
                  </a:cubicBezTo>
                  <a:lnTo>
                    <a:pt x="11484" y="0"/>
                  </a:lnTo>
                  <a:cubicBezTo>
                    <a:pt x="5138" y="0"/>
                    <a:pt x="0" y="5137"/>
                    <a:pt x="0" y="11483"/>
                  </a:cubicBezTo>
                  <a:lnTo>
                    <a:pt x="0" y="178033"/>
                  </a:lnTo>
                  <a:cubicBezTo>
                    <a:pt x="0" y="184379"/>
                    <a:pt x="5138" y="189517"/>
                    <a:pt x="11484" y="189517"/>
                  </a:cubicBezTo>
                  <a:lnTo>
                    <a:pt x="29875" y="189517"/>
                  </a:lnTo>
                  <a:cubicBezTo>
                    <a:pt x="23529" y="189517"/>
                    <a:pt x="18391" y="184379"/>
                    <a:pt x="18391" y="17803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62"/>
            <p:cNvSpPr/>
            <p:nvPr/>
          </p:nvSpPr>
          <p:spPr>
            <a:xfrm>
              <a:off x="4476966" y="2533565"/>
              <a:ext cx="250138" cy="25556"/>
            </a:xfrm>
            <a:custGeom>
              <a:rect b="b" l="l" r="r" t="t"/>
              <a:pathLst>
                <a:path extrusionOk="0" h="25556" w="250138">
                  <a:moveTo>
                    <a:pt x="238654" y="25557"/>
                  </a:moveTo>
                  <a:lnTo>
                    <a:pt x="11484" y="25557"/>
                  </a:lnTo>
                  <a:cubicBezTo>
                    <a:pt x="5138" y="25557"/>
                    <a:pt x="0" y="20420"/>
                    <a:pt x="0" y="14073"/>
                  </a:cubicBezTo>
                  <a:lnTo>
                    <a:pt x="0" y="0"/>
                  </a:lnTo>
                  <a:lnTo>
                    <a:pt x="250138" y="0"/>
                  </a:lnTo>
                  <a:lnTo>
                    <a:pt x="250138" y="14073"/>
                  </a:lnTo>
                  <a:cubicBezTo>
                    <a:pt x="250138" y="20420"/>
                    <a:pt x="245001" y="25557"/>
                    <a:pt x="238654" y="25557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62"/>
            <p:cNvSpPr/>
            <p:nvPr/>
          </p:nvSpPr>
          <p:spPr>
            <a:xfrm>
              <a:off x="4477571" y="2533565"/>
              <a:ext cx="29874" cy="25556"/>
            </a:xfrm>
            <a:custGeom>
              <a:rect b="b" l="l" r="r" t="t"/>
              <a:pathLst>
                <a:path extrusionOk="0" h="25556" w="29874">
                  <a:moveTo>
                    <a:pt x="18434" y="14030"/>
                  </a:moveTo>
                  <a:lnTo>
                    <a:pt x="18434" y="0"/>
                  </a:lnTo>
                  <a:lnTo>
                    <a:pt x="0" y="0"/>
                  </a:lnTo>
                  <a:lnTo>
                    <a:pt x="0" y="14073"/>
                  </a:lnTo>
                  <a:cubicBezTo>
                    <a:pt x="0" y="20420"/>
                    <a:pt x="5137" y="25557"/>
                    <a:pt x="11484" y="25557"/>
                  </a:cubicBezTo>
                  <a:lnTo>
                    <a:pt x="29875" y="25557"/>
                  </a:lnTo>
                  <a:cubicBezTo>
                    <a:pt x="23572" y="25557"/>
                    <a:pt x="18434" y="20420"/>
                    <a:pt x="18434" y="1403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62"/>
            <p:cNvSpPr/>
            <p:nvPr/>
          </p:nvSpPr>
          <p:spPr>
            <a:xfrm>
              <a:off x="4476923" y="2401446"/>
              <a:ext cx="250224" cy="103618"/>
            </a:xfrm>
            <a:custGeom>
              <a:rect b="b" l="l" r="r" t="t"/>
              <a:pathLst>
                <a:path extrusionOk="0" h="103618" w="250224">
                  <a:moveTo>
                    <a:pt x="250181" y="47765"/>
                  </a:moveTo>
                  <a:lnTo>
                    <a:pt x="223501" y="47765"/>
                  </a:lnTo>
                  <a:lnTo>
                    <a:pt x="207743" y="5027"/>
                  </a:lnTo>
                  <a:cubicBezTo>
                    <a:pt x="205153" y="-2010"/>
                    <a:pt x="195051" y="-1535"/>
                    <a:pt x="193151" y="5674"/>
                  </a:cubicBezTo>
                  <a:lnTo>
                    <a:pt x="175753" y="70473"/>
                  </a:lnTo>
                  <a:lnTo>
                    <a:pt x="161722" y="32354"/>
                  </a:lnTo>
                  <a:cubicBezTo>
                    <a:pt x="159434" y="26137"/>
                    <a:pt x="150972" y="25533"/>
                    <a:pt x="147777" y="31317"/>
                  </a:cubicBezTo>
                  <a:lnTo>
                    <a:pt x="138754" y="47765"/>
                  </a:lnTo>
                  <a:lnTo>
                    <a:pt x="110865" y="47765"/>
                  </a:lnTo>
                  <a:lnTo>
                    <a:pt x="95108" y="5027"/>
                  </a:lnTo>
                  <a:cubicBezTo>
                    <a:pt x="92517" y="-2010"/>
                    <a:pt x="82415" y="-1535"/>
                    <a:pt x="80472" y="5674"/>
                  </a:cubicBezTo>
                  <a:lnTo>
                    <a:pt x="63074" y="70473"/>
                  </a:lnTo>
                  <a:lnTo>
                    <a:pt x="49043" y="32354"/>
                  </a:lnTo>
                  <a:cubicBezTo>
                    <a:pt x="46755" y="26137"/>
                    <a:pt x="38293" y="25533"/>
                    <a:pt x="35099" y="31317"/>
                  </a:cubicBezTo>
                  <a:lnTo>
                    <a:pt x="26076" y="47765"/>
                  </a:lnTo>
                  <a:lnTo>
                    <a:pt x="0" y="47765"/>
                  </a:lnTo>
                  <a:lnTo>
                    <a:pt x="0" y="63220"/>
                  </a:lnTo>
                  <a:lnTo>
                    <a:pt x="30609" y="63220"/>
                  </a:lnTo>
                  <a:cubicBezTo>
                    <a:pt x="33415" y="63220"/>
                    <a:pt x="35962" y="61709"/>
                    <a:pt x="37344" y="59205"/>
                  </a:cubicBezTo>
                  <a:lnTo>
                    <a:pt x="40452" y="53550"/>
                  </a:lnTo>
                  <a:lnTo>
                    <a:pt x="57030" y="98533"/>
                  </a:lnTo>
                  <a:cubicBezTo>
                    <a:pt x="59620" y="105570"/>
                    <a:pt x="69679" y="105138"/>
                    <a:pt x="71665" y="97842"/>
                  </a:cubicBezTo>
                  <a:lnTo>
                    <a:pt x="89064" y="33044"/>
                  </a:lnTo>
                  <a:lnTo>
                    <a:pt x="98302" y="58169"/>
                  </a:lnTo>
                  <a:cubicBezTo>
                    <a:pt x="99425" y="61191"/>
                    <a:pt x="102274" y="63220"/>
                    <a:pt x="105512" y="63220"/>
                  </a:cubicBezTo>
                  <a:lnTo>
                    <a:pt x="143287" y="63220"/>
                  </a:lnTo>
                  <a:cubicBezTo>
                    <a:pt x="146094" y="63220"/>
                    <a:pt x="148684" y="61709"/>
                    <a:pt x="150022" y="59248"/>
                  </a:cubicBezTo>
                  <a:lnTo>
                    <a:pt x="153131" y="53593"/>
                  </a:lnTo>
                  <a:lnTo>
                    <a:pt x="169709" y="98576"/>
                  </a:lnTo>
                  <a:cubicBezTo>
                    <a:pt x="172299" y="105613"/>
                    <a:pt x="182358" y="105181"/>
                    <a:pt x="184344" y="97929"/>
                  </a:cubicBezTo>
                  <a:lnTo>
                    <a:pt x="201742" y="33130"/>
                  </a:lnTo>
                  <a:lnTo>
                    <a:pt x="210981" y="58256"/>
                  </a:lnTo>
                  <a:cubicBezTo>
                    <a:pt x="212103" y="61277"/>
                    <a:pt x="214953" y="63306"/>
                    <a:pt x="218191" y="63306"/>
                  </a:cubicBezTo>
                  <a:lnTo>
                    <a:pt x="250224" y="63306"/>
                  </a:lnTo>
                  <a:lnTo>
                    <a:pt x="250224" y="477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62"/>
            <p:cNvSpPr/>
            <p:nvPr/>
          </p:nvSpPr>
          <p:spPr>
            <a:xfrm>
              <a:off x="4477571" y="2449211"/>
              <a:ext cx="18434" cy="15455"/>
            </a:xfrm>
            <a:custGeom>
              <a:rect b="b" l="l" r="r" t="t"/>
              <a:pathLst>
                <a:path extrusionOk="0" h="15455" w="18434">
                  <a:moveTo>
                    <a:pt x="0" y="0"/>
                  </a:moveTo>
                  <a:lnTo>
                    <a:pt x="18434" y="0"/>
                  </a:lnTo>
                  <a:lnTo>
                    <a:pt x="18434" y="15455"/>
                  </a:lnTo>
                  <a:lnTo>
                    <a:pt x="0" y="15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5" name="Google Shape;2135;p62"/>
            <p:cNvGrpSpPr/>
            <p:nvPr/>
          </p:nvGrpSpPr>
          <p:grpSpPr>
            <a:xfrm>
              <a:off x="4634371" y="2584506"/>
              <a:ext cx="87207" cy="18045"/>
              <a:chOff x="4634371" y="2584506"/>
              <a:chExt cx="87207" cy="18045"/>
            </a:xfrm>
          </p:grpSpPr>
          <p:sp>
            <p:nvSpPr>
              <p:cNvPr id="2136" name="Google Shape;2136;p62"/>
              <p:cNvSpPr/>
              <p:nvPr/>
            </p:nvSpPr>
            <p:spPr>
              <a:xfrm>
                <a:off x="4703533" y="2584506"/>
                <a:ext cx="18045" cy="18045"/>
              </a:xfrm>
              <a:custGeom>
                <a:rect b="b" l="l" r="r" t="t"/>
                <a:pathLst>
                  <a:path extrusionOk="0" h="18045" w="18045">
                    <a:moveTo>
                      <a:pt x="18046" y="9023"/>
                    </a:moveTo>
                    <a:cubicBezTo>
                      <a:pt x="18046" y="13987"/>
                      <a:pt x="14031" y="18045"/>
                      <a:pt x="9023" y="18045"/>
                    </a:cubicBezTo>
                    <a:cubicBezTo>
                      <a:pt x="4058" y="18045"/>
                      <a:pt x="0" y="14030"/>
                      <a:pt x="0" y="9023"/>
                    </a:cubicBezTo>
                    <a:cubicBezTo>
                      <a:pt x="0" y="4058"/>
                      <a:pt x="4015" y="0"/>
                      <a:pt x="9023" y="0"/>
                    </a:cubicBezTo>
                    <a:cubicBezTo>
                      <a:pt x="13988" y="0"/>
                      <a:pt x="18046" y="4058"/>
                      <a:pt x="18046" y="90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62"/>
              <p:cNvSpPr/>
              <p:nvPr/>
            </p:nvSpPr>
            <p:spPr>
              <a:xfrm>
                <a:off x="4668952" y="2584506"/>
                <a:ext cx="18045" cy="18045"/>
              </a:xfrm>
              <a:custGeom>
                <a:rect b="b" l="l" r="r" t="t"/>
                <a:pathLst>
                  <a:path extrusionOk="0" h="18045" w="18045">
                    <a:moveTo>
                      <a:pt x="18046" y="9023"/>
                    </a:moveTo>
                    <a:cubicBezTo>
                      <a:pt x="18046" y="13987"/>
                      <a:pt x="14031" y="18045"/>
                      <a:pt x="9023" y="18045"/>
                    </a:cubicBezTo>
                    <a:cubicBezTo>
                      <a:pt x="4058" y="18045"/>
                      <a:pt x="0" y="14030"/>
                      <a:pt x="0" y="9023"/>
                    </a:cubicBezTo>
                    <a:cubicBezTo>
                      <a:pt x="0" y="4058"/>
                      <a:pt x="4015" y="0"/>
                      <a:pt x="9023" y="0"/>
                    </a:cubicBezTo>
                    <a:cubicBezTo>
                      <a:pt x="14031" y="0"/>
                      <a:pt x="18046" y="4058"/>
                      <a:pt x="18046" y="90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62"/>
              <p:cNvSpPr/>
              <p:nvPr/>
            </p:nvSpPr>
            <p:spPr>
              <a:xfrm>
                <a:off x="4634371" y="2584506"/>
                <a:ext cx="18045" cy="18045"/>
              </a:xfrm>
              <a:custGeom>
                <a:rect b="b" l="l" r="r" t="t"/>
                <a:pathLst>
                  <a:path extrusionOk="0" h="18045" w="18045">
                    <a:moveTo>
                      <a:pt x="18046" y="9023"/>
                    </a:moveTo>
                    <a:cubicBezTo>
                      <a:pt x="18046" y="13987"/>
                      <a:pt x="14031" y="18045"/>
                      <a:pt x="9023" y="18045"/>
                    </a:cubicBezTo>
                    <a:cubicBezTo>
                      <a:pt x="4015" y="18045"/>
                      <a:pt x="0" y="14030"/>
                      <a:pt x="0" y="9023"/>
                    </a:cubicBezTo>
                    <a:cubicBezTo>
                      <a:pt x="0" y="4058"/>
                      <a:pt x="4015" y="0"/>
                      <a:pt x="9023" y="0"/>
                    </a:cubicBezTo>
                    <a:cubicBezTo>
                      <a:pt x="14031" y="0"/>
                      <a:pt x="18046" y="4058"/>
                      <a:pt x="18046" y="90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39" name="Google Shape;2139;p62"/>
            <p:cNvSpPr/>
            <p:nvPr/>
          </p:nvSpPr>
          <p:spPr>
            <a:xfrm>
              <a:off x="4703489" y="2584506"/>
              <a:ext cx="14549" cy="18045"/>
            </a:xfrm>
            <a:custGeom>
              <a:rect b="b" l="l" r="r" t="t"/>
              <a:pathLst>
                <a:path extrusionOk="0" h="18045" w="14549">
                  <a:moveTo>
                    <a:pt x="11052" y="9023"/>
                  </a:moveTo>
                  <a:cubicBezTo>
                    <a:pt x="11052" y="6130"/>
                    <a:pt x="12433" y="3540"/>
                    <a:pt x="14549" y="1900"/>
                  </a:cubicBezTo>
                  <a:cubicBezTo>
                    <a:pt x="13038" y="734"/>
                    <a:pt x="11095" y="0"/>
                    <a:pt x="9023" y="0"/>
                  </a:cubicBezTo>
                  <a:cubicBezTo>
                    <a:pt x="4058" y="0"/>
                    <a:pt x="0" y="4015"/>
                    <a:pt x="0" y="9023"/>
                  </a:cubicBezTo>
                  <a:cubicBezTo>
                    <a:pt x="0" y="13987"/>
                    <a:pt x="4015" y="18045"/>
                    <a:pt x="9023" y="18045"/>
                  </a:cubicBezTo>
                  <a:cubicBezTo>
                    <a:pt x="11095" y="18045"/>
                    <a:pt x="12995" y="17354"/>
                    <a:pt x="14549" y="16146"/>
                  </a:cubicBezTo>
                  <a:cubicBezTo>
                    <a:pt x="12433" y="14505"/>
                    <a:pt x="11052" y="11915"/>
                    <a:pt x="11052" y="902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62"/>
            <p:cNvSpPr/>
            <p:nvPr/>
          </p:nvSpPr>
          <p:spPr>
            <a:xfrm>
              <a:off x="4668952" y="2584506"/>
              <a:ext cx="14549" cy="18045"/>
            </a:xfrm>
            <a:custGeom>
              <a:rect b="b" l="l" r="r" t="t"/>
              <a:pathLst>
                <a:path extrusionOk="0" h="18045" w="14549">
                  <a:moveTo>
                    <a:pt x="11052" y="9023"/>
                  </a:moveTo>
                  <a:cubicBezTo>
                    <a:pt x="11052" y="6130"/>
                    <a:pt x="12433" y="3540"/>
                    <a:pt x="14549" y="1900"/>
                  </a:cubicBezTo>
                  <a:cubicBezTo>
                    <a:pt x="13038" y="734"/>
                    <a:pt x="11095" y="0"/>
                    <a:pt x="9023" y="0"/>
                  </a:cubicBezTo>
                  <a:cubicBezTo>
                    <a:pt x="4058" y="0"/>
                    <a:pt x="0" y="4015"/>
                    <a:pt x="0" y="9023"/>
                  </a:cubicBezTo>
                  <a:cubicBezTo>
                    <a:pt x="0" y="13987"/>
                    <a:pt x="4015" y="18045"/>
                    <a:pt x="9023" y="18045"/>
                  </a:cubicBezTo>
                  <a:cubicBezTo>
                    <a:pt x="11095" y="18045"/>
                    <a:pt x="12995" y="17354"/>
                    <a:pt x="14549" y="16146"/>
                  </a:cubicBezTo>
                  <a:cubicBezTo>
                    <a:pt x="12433" y="14505"/>
                    <a:pt x="11052" y="11915"/>
                    <a:pt x="11052" y="902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62"/>
            <p:cNvSpPr/>
            <p:nvPr/>
          </p:nvSpPr>
          <p:spPr>
            <a:xfrm>
              <a:off x="4634371" y="2584506"/>
              <a:ext cx="14549" cy="18045"/>
            </a:xfrm>
            <a:custGeom>
              <a:rect b="b" l="l" r="r" t="t"/>
              <a:pathLst>
                <a:path extrusionOk="0" h="18045" w="14549">
                  <a:moveTo>
                    <a:pt x="11052" y="9023"/>
                  </a:moveTo>
                  <a:cubicBezTo>
                    <a:pt x="11052" y="6130"/>
                    <a:pt x="12434" y="3540"/>
                    <a:pt x="14549" y="1900"/>
                  </a:cubicBezTo>
                  <a:cubicBezTo>
                    <a:pt x="13038" y="734"/>
                    <a:pt x="11138" y="0"/>
                    <a:pt x="9023" y="0"/>
                  </a:cubicBezTo>
                  <a:cubicBezTo>
                    <a:pt x="4058" y="0"/>
                    <a:pt x="0" y="4015"/>
                    <a:pt x="0" y="9023"/>
                  </a:cubicBezTo>
                  <a:cubicBezTo>
                    <a:pt x="0" y="13987"/>
                    <a:pt x="4015" y="18045"/>
                    <a:pt x="9023" y="18045"/>
                  </a:cubicBezTo>
                  <a:cubicBezTo>
                    <a:pt x="11095" y="18045"/>
                    <a:pt x="12995" y="17354"/>
                    <a:pt x="14549" y="16146"/>
                  </a:cubicBezTo>
                  <a:cubicBezTo>
                    <a:pt x="12434" y="14505"/>
                    <a:pt x="11052" y="11915"/>
                    <a:pt x="11052" y="902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62"/>
            <p:cNvSpPr/>
            <p:nvPr/>
          </p:nvSpPr>
          <p:spPr>
            <a:xfrm>
              <a:off x="4487803" y="2576736"/>
              <a:ext cx="33587" cy="33586"/>
            </a:xfrm>
            <a:custGeom>
              <a:rect b="b" l="l" r="r" t="t"/>
              <a:pathLst>
                <a:path extrusionOk="0" h="33586" w="33587">
                  <a:moveTo>
                    <a:pt x="33588" y="16793"/>
                  </a:moveTo>
                  <a:cubicBezTo>
                    <a:pt x="33588" y="26075"/>
                    <a:pt x="26076" y="33586"/>
                    <a:pt x="16794" y="33586"/>
                  </a:cubicBezTo>
                  <a:cubicBezTo>
                    <a:pt x="7512" y="33586"/>
                    <a:pt x="0" y="26075"/>
                    <a:pt x="0" y="16793"/>
                  </a:cubicBezTo>
                  <a:cubicBezTo>
                    <a:pt x="0" y="7512"/>
                    <a:pt x="7512" y="0"/>
                    <a:pt x="16794" y="0"/>
                  </a:cubicBezTo>
                  <a:cubicBezTo>
                    <a:pt x="26076" y="0"/>
                    <a:pt x="33588" y="7512"/>
                    <a:pt x="33588" y="167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62"/>
            <p:cNvSpPr/>
            <p:nvPr/>
          </p:nvSpPr>
          <p:spPr>
            <a:xfrm>
              <a:off x="4487803" y="2576736"/>
              <a:ext cx="26032" cy="33586"/>
            </a:xfrm>
            <a:custGeom>
              <a:rect b="b" l="l" r="r" t="t"/>
              <a:pathLst>
                <a:path extrusionOk="0" h="33586" w="26032">
                  <a:moveTo>
                    <a:pt x="18478" y="16793"/>
                  </a:moveTo>
                  <a:cubicBezTo>
                    <a:pt x="18478" y="10922"/>
                    <a:pt x="21500" y="5785"/>
                    <a:pt x="26033" y="2763"/>
                  </a:cubicBezTo>
                  <a:cubicBezTo>
                    <a:pt x="23399" y="1036"/>
                    <a:pt x="20205" y="0"/>
                    <a:pt x="16794" y="0"/>
                  </a:cubicBezTo>
                  <a:cubicBezTo>
                    <a:pt x="7512" y="0"/>
                    <a:pt x="0" y="7512"/>
                    <a:pt x="0" y="16793"/>
                  </a:cubicBezTo>
                  <a:cubicBezTo>
                    <a:pt x="0" y="26075"/>
                    <a:pt x="7512" y="33586"/>
                    <a:pt x="16794" y="33586"/>
                  </a:cubicBezTo>
                  <a:cubicBezTo>
                    <a:pt x="20205" y="33586"/>
                    <a:pt x="23356" y="32550"/>
                    <a:pt x="26033" y="30824"/>
                  </a:cubicBezTo>
                  <a:cubicBezTo>
                    <a:pt x="21500" y="27802"/>
                    <a:pt x="18478" y="22664"/>
                    <a:pt x="18478" y="1679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4" name="Google Shape;2144;p62"/>
          <p:cNvGrpSpPr/>
          <p:nvPr/>
        </p:nvGrpSpPr>
        <p:grpSpPr>
          <a:xfrm>
            <a:off x="2524046" y="3338078"/>
            <a:ext cx="205833" cy="360194"/>
            <a:chOff x="4515605" y="3805765"/>
            <a:chExt cx="173508" cy="303654"/>
          </a:xfrm>
        </p:grpSpPr>
        <p:sp>
          <p:nvSpPr>
            <p:cNvPr id="2145" name="Google Shape;2145;p62"/>
            <p:cNvSpPr/>
            <p:nvPr/>
          </p:nvSpPr>
          <p:spPr>
            <a:xfrm>
              <a:off x="4618398" y="4068192"/>
              <a:ext cx="8893" cy="41227"/>
            </a:xfrm>
            <a:custGeom>
              <a:rect b="b" l="l" r="r" t="t"/>
              <a:pathLst>
                <a:path extrusionOk="0" h="41227" w="8893">
                  <a:moveTo>
                    <a:pt x="0" y="36636"/>
                  </a:moveTo>
                  <a:lnTo>
                    <a:pt x="0" y="4603"/>
                  </a:lnTo>
                  <a:cubicBezTo>
                    <a:pt x="0" y="2488"/>
                    <a:pt x="1382" y="589"/>
                    <a:pt x="3454" y="114"/>
                  </a:cubicBezTo>
                  <a:cubicBezTo>
                    <a:pt x="6346" y="-534"/>
                    <a:pt x="8893" y="1668"/>
                    <a:pt x="8893" y="4474"/>
                  </a:cubicBezTo>
                  <a:lnTo>
                    <a:pt x="8893" y="36765"/>
                  </a:lnTo>
                  <a:cubicBezTo>
                    <a:pt x="8893" y="39571"/>
                    <a:pt x="6346" y="41730"/>
                    <a:pt x="3454" y="41126"/>
                  </a:cubicBezTo>
                  <a:cubicBezTo>
                    <a:pt x="1382" y="40650"/>
                    <a:pt x="0" y="38708"/>
                    <a:pt x="0" y="36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62"/>
            <p:cNvSpPr/>
            <p:nvPr/>
          </p:nvSpPr>
          <p:spPr>
            <a:xfrm>
              <a:off x="4614210" y="4055095"/>
              <a:ext cx="17829" cy="22672"/>
            </a:xfrm>
            <a:custGeom>
              <a:rect b="b" l="l" r="r" t="t"/>
              <a:pathLst>
                <a:path extrusionOk="0" h="22672" w="17829">
                  <a:moveTo>
                    <a:pt x="0" y="0"/>
                  </a:moveTo>
                  <a:lnTo>
                    <a:pt x="0" y="13469"/>
                  </a:lnTo>
                  <a:cubicBezTo>
                    <a:pt x="0" y="18304"/>
                    <a:pt x="3713" y="22448"/>
                    <a:pt x="8505" y="22664"/>
                  </a:cubicBezTo>
                  <a:cubicBezTo>
                    <a:pt x="13599" y="22880"/>
                    <a:pt x="17830" y="18779"/>
                    <a:pt x="17830" y="13642"/>
                  </a:cubicBezTo>
                  <a:lnTo>
                    <a:pt x="178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62"/>
            <p:cNvSpPr/>
            <p:nvPr/>
          </p:nvSpPr>
          <p:spPr>
            <a:xfrm>
              <a:off x="4613606" y="4055095"/>
              <a:ext cx="14289" cy="22647"/>
            </a:xfrm>
            <a:custGeom>
              <a:rect b="b" l="l" r="r" t="t"/>
              <a:pathLst>
                <a:path extrusionOk="0" h="22647" w="14289">
                  <a:moveTo>
                    <a:pt x="10707" y="13642"/>
                  </a:moveTo>
                  <a:lnTo>
                    <a:pt x="10707" y="0"/>
                  </a:lnTo>
                  <a:lnTo>
                    <a:pt x="0" y="0"/>
                  </a:lnTo>
                  <a:lnTo>
                    <a:pt x="0" y="13426"/>
                  </a:lnTo>
                  <a:cubicBezTo>
                    <a:pt x="0" y="18175"/>
                    <a:pt x="3540" y="22276"/>
                    <a:pt x="8289" y="22621"/>
                  </a:cubicBezTo>
                  <a:cubicBezTo>
                    <a:pt x="10534" y="22794"/>
                    <a:pt x="12649" y="22103"/>
                    <a:pt x="14290" y="20851"/>
                  </a:cubicBezTo>
                  <a:cubicBezTo>
                    <a:pt x="12131" y="19211"/>
                    <a:pt x="10707" y="16620"/>
                    <a:pt x="10707" y="13642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62"/>
            <p:cNvSpPr/>
            <p:nvPr/>
          </p:nvSpPr>
          <p:spPr>
            <a:xfrm>
              <a:off x="4567655" y="3805765"/>
              <a:ext cx="73926" cy="31278"/>
            </a:xfrm>
            <a:custGeom>
              <a:rect b="b" l="l" r="r" t="t"/>
              <a:pathLst>
                <a:path extrusionOk="0" h="31278" w="73926">
                  <a:moveTo>
                    <a:pt x="54801" y="31278"/>
                  </a:moveTo>
                  <a:cubicBezTo>
                    <a:pt x="48023" y="31192"/>
                    <a:pt x="41806" y="27479"/>
                    <a:pt x="38525" y="21565"/>
                  </a:cubicBezTo>
                  <a:cubicBezTo>
                    <a:pt x="37575" y="19881"/>
                    <a:pt x="35935" y="18845"/>
                    <a:pt x="34165" y="18845"/>
                  </a:cubicBezTo>
                  <a:lnTo>
                    <a:pt x="4592" y="18845"/>
                  </a:lnTo>
                  <a:cubicBezTo>
                    <a:pt x="2477" y="18845"/>
                    <a:pt x="534" y="17420"/>
                    <a:pt x="102" y="15348"/>
                  </a:cubicBezTo>
                  <a:cubicBezTo>
                    <a:pt x="-502" y="12456"/>
                    <a:pt x="1656" y="9909"/>
                    <a:pt x="4463" y="9909"/>
                  </a:cubicBezTo>
                  <a:lnTo>
                    <a:pt x="34208" y="9909"/>
                  </a:lnTo>
                  <a:cubicBezTo>
                    <a:pt x="39216" y="9909"/>
                    <a:pt x="43878" y="12715"/>
                    <a:pt x="46382" y="17205"/>
                  </a:cubicBezTo>
                  <a:cubicBezTo>
                    <a:pt x="51390" y="26227"/>
                    <a:pt x="65033" y="22515"/>
                    <a:pt x="65033" y="12370"/>
                  </a:cubicBezTo>
                  <a:cubicBezTo>
                    <a:pt x="65033" y="10427"/>
                    <a:pt x="64471" y="8528"/>
                    <a:pt x="63435" y="6930"/>
                  </a:cubicBezTo>
                  <a:cubicBezTo>
                    <a:pt x="62140" y="4987"/>
                    <a:pt x="62615" y="2268"/>
                    <a:pt x="64471" y="886"/>
                  </a:cubicBezTo>
                  <a:cubicBezTo>
                    <a:pt x="66544" y="-668"/>
                    <a:pt x="69479" y="-107"/>
                    <a:pt x="70861" y="2009"/>
                  </a:cubicBezTo>
                  <a:cubicBezTo>
                    <a:pt x="79063" y="14658"/>
                    <a:pt x="69825" y="31408"/>
                    <a:pt x="54801" y="312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62"/>
            <p:cNvSpPr/>
            <p:nvPr/>
          </p:nvSpPr>
          <p:spPr>
            <a:xfrm>
              <a:off x="4618398" y="3824971"/>
              <a:ext cx="8893" cy="29656"/>
            </a:xfrm>
            <a:custGeom>
              <a:rect b="b" l="l" r="r" t="t"/>
              <a:pathLst>
                <a:path extrusionOk="0" h="29656" w="8893">
                  <a:moveTo>
                    <a:pt x="0" y="25066"/>
                  </a:moveTo>
                  <a:lnTo>
                    <a:pt x="0" y="4604"/>
                  </a:lnTo>
                  <a:cubicBezTo>
                    <a:pt x="0" y="2488"/>
                    <a:pt x="1382" y="589"/>
                    <a:pt x="3454" y="114"/>
                  </a:cubicBezTo>
                  <a:cubicBezTo>
                    <a:pt x="6346" y="-534"/>
                    <a:pt x="8893" y="1668"/>
                    <a:pt x="8893" y="4474"/>
                  </a:cubicBezTo>
                  <a:lnTo>
                    <a:pt x="8893" y="25196"/>
                  </a:lnTo>
                  <a:cubicBezTo>
                    <a:pt x="8893" y="27959"/>
                    <a:pt x="6346" y="30160"/>
                    <a:pt x="3454" y="29556"/>
                  </a:cubicBezTo>
                  <a:cubicBezTo>
                    <a:pt x="1382" y="29081"/>
                    <a:pt x="0" y="27182"/>
                    <a:pt x="0" y="250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62"/>
            <p:cNvSpPr/>
            <p:nvPr/>
          </p:nvSpPr>
          <p:spPr>
            <a:xfrm>
              <a:off x="4607864" y="3850081"/>
              <a:ext cx="29961" cy="13728"/>
            </a:xfrm>
            <a:custGeom>
              <a:rect b="b" l="l" r="r" t="t"/>
              <a:pathLst>
                <a:path extrusionOk="0" h="13728" w="29961">
                  <a:moveTo>
                    <a:pt x="29961" y="13728"/>
                  </a:moveTo>
                  <a:cubicBezTo>
                    <a:pt x="29055" y="6000"/>
                    <a:pt x="22708" y="0"/>
                    <a:pt x="14981" y="0"/>
                  </a:cubicBezTo>
                  <a:cubicBezTo>
                    <a:pt x="7253" y="0"/>
                    <a:pt x="907" y="6000"/>
                    <a:pt x="0" y="13728"/>
                  </a:cubicBezTo>
                  <a:lnTo>
                    <a:pt x="29961" y="137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62"/>
            <p:cNvSpPr/>
            <p:nvPr/>
          </p:nvSpPr>
          <p:spPr>
            <a:xfrm>
              <a:off x="4607864" y="3850124"/>
              <a:ext cx="23873" cy="13728"/>
            </a:xfrm>
            <a:custGeom>
              <a:rect b="b" l="l" r="r" t="t"/>
              <a:pathLst>
                <a:path extrusionOk="0" h="13728" w="23873">
                  <a:moveTo>
                    <a:pt x="23874" y="2979"/>
                  </a:moveTo>
                  <a:cubicBezTo>
                    <a:pt x="21370" y="1079"/>
                    <a:pt x="18305" y="0"/>
                    <a:pt x="14981" y="0"/>
                  </a:cubicBezTo>
                  <a:cubicBezTo>
                    <a:pt x="7253" y="0"/>
                    <a:pt x="907" y="6001"/>
                    <a:pt x="0" y="13728"/>
                  </a:cubicBezTo>
                  <a:lnTo>
                    <a:pt x="17787" y="13728"/>
                  </a:lnTo>
                  <a:cubicBezTo>
                    <a:pt x="18305" y="9282"/>
                    <a:pt x="20593" y="5439"/>
                    <a:pt x="23874" y="297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62"/>
            <p:cNvSpPr/>
            <p:nvPr/>
          </p:nvSpPr>
          <p:spPr>
            <a:xfrm>
              <a:off x="4515605" y="3811011"/>
              <a:ext cx="60009" cy="293870"/>
            </a:xfrm>
            <a:custGeom>
              <a:rect b="b" l="l" r="r" t="t"/>
              <a:pathLst>
                <a:path extrusionOk="0" h="293870" w="60009">
                  <a:moveTo>
                    <a:pt x="8505" y="293859"/>
                  </a:moveTo>
                  <a:cubicBezTo>
                    <a:pt x="3713" y="293643"/>
                    <a:pt x="0" y="289499"/>
                    <a:pt x="0" y="284664"/>
                  </a:cubicBezTo>
                  <a:lnTo>
                    <a:pt x="0" y="51675"/>
                  </a:lnTo>
                  <a:cubicBezTo>
                    <a:pt x="0" y="23312"/>
                    <a:pt x="22708" y="216"/>
                    <a:pt x="50684" y="0"/>
                  </a:cubicBezTo>
                  <a:cubicBezTo>
                    <a:pt x="55390" y="-43"/>
                    <a:pt x="59534" y="3454"/>
                    <a:pt x="59966" y="8116"/>
                  </a:cubicBezTo>
                  <a:cubicBezTo>
                    <a:pt x="60484" y="13469"/>
                    <a:pt x="56296" y="18002"/>
                    <a:pt x="51116" y="18002"/>
                  </a:cubicBezTo>
                  <a:cubicBezTo>
                    <a:pt x="32768" y="18002"/>
                    <a:pt x="17830" y="33112"/>
                    <a:pt x="17830" y="51675"/>
                  </a:cubicBezTo>
                  <a:lnTo>
                    <a:pt x="17830" y="284837"/>
                  </a:lnTo>
                  <a:cubicBezTo>
                    <a:pt x="17830" y="289974"/>
                    <a:pt x="13599" y="294118"/>
                    <a:pt x="8505" y="2938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62"/>
            <p:cNvSpPr/>
            <p:nvPr/>
          </p:nvSpPr>
          <p:spPr>
            <a:xfrm>
              <a:off x="4515605" y="3811055"/>
              <a:ext cx="54396" cy="293857"/>
            </a:xfrm>
            <a:custGeom>
              <a:rect b="b" l="l" r="r" t="t"/>
              <a:pathLst>
                <a:path extrusionOk="0" h="293857" w="54396">
                  <a:moveTo>
                    <a:pt x="11872" y="284836"/>
                  </a:moveTo>
                  <a:lnTo>
                    <a:pt x="11872" y="51675"/>
                  </a:lnTo>
                  <a:cubicBezTo>
                    <a:pt x="11872" y="26075"/>
                    <a:pt x="30307" y="4792"/>
                    <a:pt x="54397" y="691"/>
                  </a:cubicBezTo>
                  <a:cubicBezTo>
                    <a:pt x="53317" y="216"/>
                    <a:pt x="52152" y="0"/>
                    <a:pt x="50943" y="0"/>
                  </a:cubicBezTo>
                  <a:cubicBezTo>
                    <a:pt x="22838" y="0"/>
                    <a:pt x="0" y="23182"/>
                    <a:pt x="0" y="51675"/>
                  </a:cubicBezTo>
                  <a:lnTo>
                    <a:pt x="0" y="284707"/>
                  </a:lnTo>
                  <a:cubicBezTo>
                    <a:pt x="0" y="289326"/>
                    <a:pt x="3454" y="293384"/>
                    <a:pt x="8073" y="293815"/>
                  </a:cubicBezTo>
                  <a:cubicBezTo>
                    <a:pt x="10664" y="294075"/>
                    <a:pt x="13081" y="293125"/>
                    <a:pt x="14851" y="291528"/>
                  </a:cubicBezTo>
                  <a:cubicBezTo>
                    <a:pt x="13038" y="289887"/>
                    <a:pt x="11872" y="287470"/>
                    <a:pt x="11872" y="284836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62"/>
            <p:cNvSpPr/>
            <p:nvPr/>
          </p:nvSpPr>
          <p:spPr>
            <a:xfrm>
              <a:off x="4556576" y="3863204"/>
              <a:ext cx="132494" cy="56353"/>
            </a:xfrm>
            <a:custGeom>
              <a:rect b="b" l="l" r="r" t="t"/>
              <a:pathLst>
                <a:path extrusionOk="0" h="56353" w="132494">
                  <a:moveTo>
                    <a:pt x="117428" y="0"/>
                  </a:moveTo>
                  <a:lnTo>
                    <a:pt x="15067" y="0"/>
                  </a:lnTo>
                  <a:cubicBezTo>
                    <a:pt x="6778" y="0"/>
                    <a:pt x="0" y="6778"/>
                    <a:pt x="0" y="15067"/>
                  </a:cubicBezTo>
                  <a:lnTo>
                    <a:pt x="0" y="45070"/>
                  </a:lnTo>
                  <a:cubicBezTo>
                    <a:pt x="12304" y="40537"/>
                    <a:pt x="36782" y="36047"/>
                    <a:pt x="73219" y="49689"/>
                  </a:cubicBezTo>
                  <a:cubicBezTo>
                    <a:pt x="98734" y="59229"/>
                    <a:pt x="118550" y="57114"/>
                    <a:pt x="132495" y="52106"/>
                  </a:cubicBezTo>
                  <a:lnTo>
                    <a:pt x="132495" y="15067"/>
                  </a:lnTo>
                  <a:cubicBezTo>
                    <a:pt x="132495" y="6778"/>
                    <a:pt x="125716" y="0"/>
                    <a:pt x="117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62"/>
            <p:cNvSpPr/>
            <p:nvPr/>
          </p:nvSpPr>
          <p:spPr>
            <a:xfrm>
              <a:off x="4556532" y="3863204"/>
              <a:ext cx="32940" cy="45069"/>
            </a:xfrm>
            <a:custGeom>
              <a:rect b="b" l="l" r="r" t="t"/>
              <a:pathLst>
                <a:path extrusionOk="0" h="45069" w="32940">
                  <a:moveTo>
                    <a:pt x="17873" y="15067"/>
                  </a:moveTo>
                  <a:cubicBezTo>
                    <a:pt x="17873" y="6778"/>
                    <a:pt x="24651" y="0"/>
                    <a:pt x="32940" y="0"/>
                  </a:cubicBezTo>
                  <a:lnTo>
                    <a:pt x="15067" y="0"/>
                  </a:lnTo>
                  <a:cubicBezTo>
                    <a:pt x="6778" y="0"/>
                    <a:pt x="0" y="6778"/>
                    <a:pt x="0" y="15067"/>
                  </a:cubicBezTo>
                  <a:lnTo>
                    <a:pt x="0" y="45070"/>
                  </a:lnTo>
                  <a:cubicBezTo>
                    <a:pt x="4403" y="43429"/>
                    <a:pt x="10361" y="41832"/>
                    <a:pt x="17830" y="41055"/>
                  </a:cubicBezTo>
                  <a:lnTo>
                    <a:pt x="17830" y="15067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62"/>
            <p:cNvSpPr/>
            <p:nvPr/>
          </p:nvSpPr>
          <p:spPr>
            <a:xfrm>
              <a:off x="4595214" y="4037871"/>
              <a:ext cx="55303" cy="20203"/>
            </a:xfrm>
            <a:custGeom>
              <a:rect b="b" l="l" r="r" t="t"/>
              <a:pathLst>
                <a:path extrusionOk="0" h="20203" w="55303">
                  <a:moveTo>
                    <a:pt x="0" y="0"/>
                  </a:moveTo>
                  <a:lnTo>
                    <a:pt x="0" y="6432"/>
                  </a:lnTo>
                  <a:cubicBezTo>
                    <a:pt x="0" y="13987"/>
                    <a:pt x="6173" y="20204"/>
                    <a:pt x="13772" y="20204"/>
                  </a:cubicBezTo>
                  <a:lnTo>
                    <a:pt x="41531" y="20204"/>
                  </a:lnTo>
                  <a:cubicBezTo>
                    <a:pt x="49086" y="20204"/>
                    <a:pt x="55303" y="14030"/>
                    <a:pt x="55303" y="6432"/>
                  </a:cubicBezTo>
                  <a:lnTo>
                    <a:pt x="553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62"/>
            <p:cNvSpPr/>
            <p:nvPr/>
          </p:nvSpPr>
          <p:spPr>
            <a:xfrm>
              <a:off x="4595214" y="4037914"/>
              <a:ext cx="31644" cy="20203"/>
            </a:xfrm>
            <a:custGeom>
              <a:rect b="b" l="l" r="r" t="t"/>
              <a:pathLst>
                <a:path extrusionOk="0" h="20203" w="31644">
                  <a:moveTo>
                    <a:pt x="17830" y="6303"/>
                  </a:moveTo>
                  <a:lnTo>
                    <a:pt x="17830" y="0"/>
                  </a:lnTo>
                  <a:lnTo>
                    <a:pt x="0" y="0"/>
                  </a:lnTo>
                  <a:lnTo>
                    <a:pt x="0" y="6433"/>
                  </a:lnTo>
                  <a:cubicBezTo>
                    <a:pt x="0" y="13987"/>
                    <a:pt x="6173" y="20204"/>
                    <a:pt x="13772" y="20204"/>
                  </a:cubicBezTo>
                  <a:lnTo>
                    <a:pt x="31645" y="20204"/>
                  </a:lnTo>
                  <a:cubicBezTo>
                    <a:pt x="24003" y="20161"/>
                    <a:pt x="17830" y="13901"/>
                    <a:pt x="17830" y="630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62"/>
            <p:cNvSpPr/>
            <p:nvPr/>
          </p:nvSpPr>
          <p:spPr>
            <a:xfrm>
              <a:off x="4556619" y="3902904"/>
              <a:ext cx="132494" cy="136174"/>
            </a:xfrm>
            <a:custGeom>
              <a:rect b="b" l="l" r="r" t="t"/>
              <a:pathLst>
                <a:path extrusionOk="0" h="136174" w="132494">
                  <a:moveTo>
                    <a:pt x="73220" y="9125"/>
                  </a:moveTo>
                  <a:cubicBezTo>
                    <a:pt x="36783" y="-4517"/>
                    <a:pt x="12304" y="-27"/>
                    <a:pt x="0" y="4506"/>
                  </a:cubicBezTo>
                  <a:lnTo>
                    <a:pt x="0" y="103236"/>
                  </a:lnTo>
                  <a:cubicBezTo>
                    <a:pt x="0" y="121368"/>
                    <a:pt x="14808" y="136175"/>
                    <a:pt x="32940" y="136175"/>
                  </a:cubicBezTo>
                  <a:lnTo>
                    <a:pt x="99554" y="136175"/>
                  </a:lnTo>
                  <a:cubicBezTo>
                    <a:pt x="117687" y="136175"/>
                    <a:pt x="132495" y="121368"/>
                    <a:pt x="132495" y="103236"/>
                  </a:cubicBezTo>
                  <a:lnTo>
                    <a:pt x="132495" y="11543"/>
                  </a:lnTo>
                  <a:cubicBezTo>
                    <a:pt x="118550" y="16550"/>
                    <a:pt x="98734" y="18666"/>
                    <a:pt x="73220" y="9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9" name="Google Shape;2159;p62"/>
            <p:cNvGrpSpPr/>
            <p:nvPr/>
          </p:nvGrpSpPr>
          <p:grpSpPr>
            <a:xfrm>
              <a:off x="4556576" y="3903396"/>
              <a:ext cx="132494" cy="135683"/>
              <a:chOff x="4556576" y="3903396"/>
              <a:chExt cx="132494" cy="135683"/>
            </a:xfrm>
          </p:grpSpPr>
          <p:sp>
            <p:nvSpPr>
              <p:cNvPr id="2160" name="Google Shape;2160;p62"/>
              <p:cNvSpPr/>
              <p:nvPr/>
            </p:nvSpPr>
            <p:spPr>
              <a:xfrm>
                <a:off x="4556576" y="3903396"/>
                <a:ext cx="50813" cy="135683"/>
              </a:xfrm>
              <a:custGeom>
                <a:rect b="b" l="l" r="r" t="t"/>
                <a:pathLst>
                  <a:path extrusionOk="0" h="135683" w="50813">
                    <a:moveTo>
                      <a:pt x="17830" y="102745"/>
                    </a:moveTo>
                    <a:lnTo>
                      <a:pt x="17830" y="0"/>
                    </a:lnTo>
                    <a:cubicBezTo>
                      <a:pt x="10361" y="777"/>
                      <a:pt x="4403" y="2374"/>
                      <a:pt x="0" y="4015"/>
                    </a:cubicBezTo>
                    <a:lnTo>
                      <a:pt x="0" y="102745"/>
                    </a:lnTo>
                    <a:cubicBezTo>
                      <a:pt x="0" y="120876"/>
                      <a:pt x="14808" y="135684"/>
                      <a:pt x="32940" y="135684"/>
                    </a:cubicBezTo>
                    <a:lnTo>
                      <a:pt x="50813" y="135684"/>
                    </a:lnTo>
                    <a:cubicBezTo>
                      <a:pt x="32681" y="135684"/>
                      <a:pt x="17830" y="120833"/>
                      <a:pt x="17830" y="102745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1" name="Google Shape;2161;p62"/>
              <p:cNvSpPr/>
              <p:nvPr/>
            </p:nvSpPr>
            <p:spPr>
              <a:xfrm>
                <a:off x="4673730" y="3986196"/>
                <a:ext cx="15340" cy="8936"/>
              </a:xfrm>
              <a:custGeom>
                <a:rect b="b" l="l" r="r" t="t"/>
                <a:pathLst>
                  <a:path extrusionOk="0" h="8936" w="15340">
                    <a:moveTo>
                      <a:pt x="15340" y="0"/>
                    </a:moveTo>
                    <a:lnTo>
                      <a:pt x="4591" y="0"/>
                    </a:lnTo>
                    <a:cubicBezTo>
                      <a:pt x="2475" y="0"/>
                      <a:pt x="532" y="1425"/>
                      <a:pt x="101" y="3497"/>
                    </a:cubicBezTo>
                    <a:cubicBezTo>
                      <a:pt x="-504" y="6389"/>
                      <a:pt x="1698" y="8936"/>
                      <a:pt x="4461" y="8936"/>
                    </a:cubicBezTo>
                    <a:lnTo>
                      <a:pt x="15340" y="8936"/>
                    </a:lnTo>
                    <a:lnTo>
                      <a:pt x="15340" y="0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2" name="Google Shape;2162;p62"/>
              <p:cNvSpPr/>
              <p:nvPr/>
            </p:nvSpPr>
            <p:spPr>
              <a:xfrm>
                <a:off x="4673728" y="3936896"/>
                <a:ext cx="15341" cy="8892"/>
              </a:xfrm>
              <a:custGeom>
                <a:rect b="b" l="l" r="r" t="t"/>
                <a:pathLst>
                  <a:path extrusionOk="0" h="8892" w="15341">
                    <a:moveTo>
                      <a:pt x="4592" y="8893"/>
                    </a:moveTo>
                    <a:lnTo>
                      <a:pt x="15342" y="8893"/>
                    </a:lnTo>
                    <a:lnTo>
                      <a:pt x="15342" y="0"/>
                    </a:lnTo>
                    <a:lnTo>
                      <a:pt x="4463" y="0"/>
                    </a:lnTo>
                    <a:cubicBezTo>
                      <a:pt x="1656" y="0"/>
                      <a:pt x="-502" y="2547"/>
                      <a:pt x="102" y="5439"/>
                    </a:cubicBezTo>
                    <a:cubicBezTo>
                      <a:pt x="577" y="7512"/>
                      <a:pt x="2477" y="8893"/>
                      <a:pt x="4592" y="8893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3" name="Google Shape;2163;p62"/>
              <p:cNvSpPr/>
              <p:nvPr/>
            </p:nvSpPr>
            <p:spPr>
              <a:xfrm>
                <a:off x="4673728" y="3961244"/>
                <a:ext cx="15341" cy="8892"/>
              </a:xfrm>
              <a:custGeom>
                <a:rect b="b" l="l" r="r" t="t"/>
                <a:pathLst>
                  <a:path extrusionOk="0" h="8892" w="15341">
                    <a:moveTo>
                      <a:pt x="4592" y="8893"/>
                    </a:moveTo>
                    <a:lnTo>
                      <a:pt x="15342" y="8893"/>
                    </a:lnTo>
                    <a:lnTo>
                      <a:pt x="15342" y="0"/>
                    </a:lnTo>
                    <a:lnTo>
                      <a:pt x="4463" y="0"/>
                    </a:lnTo>
                    <a:cubicBezTo>
                      <a:pt x="1656" y="0"/>
                      <a:pt x="-502" y="2547"/>
                      <a:pt x="102" y="5439"/>
                    </a:cubicBezTo>
                    <a:cubicBezTo>
                      <a:pt x="577" y="7511"/>
                      <a:pt x="2477" y="8893"/>
                      <a:pt x="4592" y="8893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4" name="Google Shape;2164;p62"/>
              <p:cNvSpPr/>
              <p:nvPr/>
            </p:nvSpPr>
            <p:spPr>
              <a:xfrm>
                <a:off x="4608208" y="3940479"/>
                <a:ext cx="30617" cy="41349"/>
              </a:xfrm>
              <a:custGeom>
                <a:rect b="b" l="l" r="r" t="t"/>
                <a:pathLst>
                  <a:path extrusionOk="0" h="41349" w="30617">
                    <a:moveTo>
                      <a:pt x="27891" y="17268"/>
                    </a:moveTo>
                    <a:lnTo>
                      <a:pt x="16580" y="691"/>
                    </a:lnTo>
                    <a:cubicBezTo>
                      <a:pt x="16277" y="259"/>
                      <a:pt x="15802" y="0"/>
                      <a:pt x="15285" y="0"/>
                    </a:cubicBezTo>
                    <a:cubicBezTo>
                      <a:pt x="14766" y="0"/>
                      <a:pt x="14291" y="259"/>
                      <a:pt x="13989" y="691"/>
                    </a:cubicBezTo>
                    <a:lnTo>
                      <a:pt x="2721" y="17225"/>
                    </a:lnTo>
                    <a:cubicBezTo>
                      <a:pt x="-1725" y="23744"/>
                      <a:pt x="-646" y="32680"/>
                      <a:pt x="5398" y="37774"/>
                    </a:cubicBezTo>
                    <a:cubicBezTo>
                      <a:pt x="11269" y="42695"/>
                      <a:pt x="19990" y="42523"/>
                      <a:pt x="25689" y="37342"/>
                    </a:cubicBezTo>
                    <a:cubicBezTo>
                      <a:pt x="31344" y="32162"/>
                      <a:pt x="32208" y="23571"/>
                      <a:pt x="27891" y="17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65" name="Google Shape;2165;p62"/>
            <p:cNvSpPr/>
            <p:nvPr/>
          </p:nvSpPr>
          <p:spPr>
            <a:xfrm>
              <a:off x="4608208" y="3940479"/>
              <a:ext cx="24177" cy="41304"/>
            </a:xfrm>
            <a:custGeom>
              <a:rect b="b" l="l" r="r" t="t"/>
              <a:pathLst>
                <a:path extrusionOk="0" h="41304" w="24177">
                  <a:moveTo>
                    <a:pt x="23185" y="37774"/>
                  </a:moveTo>
                  <a:cubicBezTo>
                    <a:pt x="17141" y="32680"/>
                    <a:pt x="16062" y="23787"/>
                    <a:pt x="20508" y="17225"/>
                  </a:cubicBezTo>
                  <a:lnTo>
                    <a:pt x="24178" y="11829"/>
                  </a:lnTo>
                  <a:lnTo>
                    <a:pt x="16580" y="691"/>
                  </a:lnTo>
                  <a:cubicBezTo>
                    <a:pt x="16277" y="259"/>
                    <a:pt x="15802" y="0"/>
                    <a:pt x="15285" y="0"/>
                  </a:cubicBezTo>
                  <a:cubicBezTo>
                    <a:pt x="14766" y="0"/>
                    <a:pt x="14291" y="259"/>
                    <a:pt x="13989" y="691"/>
                  </a:cubicBezTo>
                  <a:lnTo>
                    <a:pt x="2721" y="17225"/>
                  </a:lnTo>
                  <a:cubicBezTo>
                    <a:pt x="-1725" y="23744"/>
                    <a:pt x="-646" y="32680"/>
                    <a:pt x="5398" y="37731"/>
                  </a:cubicBezTo>
                  <a:cubicBezTo>
                    <a:pt x="10751" y="42220"/>
                    <a:pt x="18522" y="42480"/>
                    <a:pt x="24178" y="38508"/>
                  </a:cubicBezTo>
                  <a:cubicBezTo>
                    <a:pt x="23832" y="38292"/>
                    <a:pt x="23530" y="38033"/>
                    <a:pt x="23185" y="377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6" name="Google Shape;2166;p62"/>
          <p:cNvGrpSpPr/>
          <p:nvPr/>
        </p:nvGrpSpPr>
        <p:grpSpPr>
          <a:xfrm>
            <a:off x="1664512" y="2822365"/>
            <a:ext cx="360826" cy="221754"/>
            <a:chOff x="3791051" y="3371003"/>
            <a:chExt cx="304161" cy="186945"/>
          </a:xfrm>
        </p:grpSpPr>
        <p:sp>
          <p:nvSpPr>
            <p:cNvPr id="2167" name="Google Shape;2167;p62"/>
            <p:cNvSpPr/>
            <p:nvPr/>
          </p:nvSpPr>
          <p:spPr>
            <a:xfrm>
              <a:off x="4053188" y="3480976"/>
              <a:ext cx="42024" cy="56761"/>
            </a:xfrm>
            <a:custGeom>
              <a:rect b="b" l="l" r="r" t="t"/>
              <a:pathLst>
                <a:path extrusionOk="0" h="56761" w="42024">
                  <a:moveTo>
                    <a:pt x="38297" y="23700"/>
                  </a:moveTo>
                  <a:lnTo>
                    <a:pt x="22798" y="950"/>
                  </a:lnTo>
                  <a:cubicBezTo>
                    <a:pt x="22410" y="345"/>
                    <a:pt x="21719" y="0"/>
                    <a:pt x="21028" y="0"/>
                  </a:cubicBezTo>
                  <a:cubicBezTo>
                    <a:pt x="20337" y="0"/>
                    <a:pt x="19646" y="345"/>
                    <a:pt x="19258" y="950"/>
                  </a:cubicBezTo>
                  <a:lnTo>
                    <a:pt x="3759" y="23657"/>
                  </a:lnTo>
                  <a:cubicBezTo>
                    <a:pt x="-2371" y="32637"/>
                    <a:pt x="-903" y="44897"/>
                    <a:pt x="7429" y="51847"/>
                  </a:cubicBezTo>
                  <a:cubicBezTo>
                    <a:pt x="15459" y="58582"/>
                    <a:pt x="27461" y="58409"/>
                    <a:pt x="35275" y="51243"/>
                  </a:cubicBezTo>
                  <a:cubicBezTo>
                    <a:pt x="43003" y="44163"/>
                    <a:pt x="44211" y="32378"/>
                    <a:pt x="38297" y="237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62"/>
            <p:cNvSpPr/>
            <p:nvPr/>
          </p:nvSpPr>
          <p:spPr>
            <a:xfrm>
              <a:off x="4053145" y="3480976"/>
              <a:ext cx="30309" cy="56761"/>
            </a:xfrm>
            <a:custGeom>
              <a:rect b="b" l="l" r="r" t="t"/>
              <a:pathLst>
                <a:path extrusionOk="0" h="56761" w="30309">
                  <a:moveTo>
                    <a:pt x="25993" y="51847"/>
                  </a:moveTo>
                  <a:cubicBezTo>
                    <a:pt x="17661" y="44854"/>
                    <a:pt x="16193" y="32637"/>
                    <a:pt x="22323" y="23657"/>
                  </a:cubicBezTo>
                  <a:lnTo>
                    <a:pt x="30310" y="11958"/>
                  </a:lnTo>
                  <a:lnTo>
                    <a:pt x="22798" y="950"/>
                  </a:lnTo>
                  <a:cubicBezTo>
                    <a:pt x="22409" y="345"/>
                    <a:pt x="21719" y="0"/>
                    <a:pt x="21028" y="0"/>
                  </a:cubicBezTo>
                  <a:cubicBezTo>
                    <a:pt x="20337" y="0"/>
                    <a:pt x="19647" y="345"/>
                    <a:pt x="19258" y="950"/>
                  </a:cubicBezTo>
                  <a:lnTo>
                    <a:pt x="3759" y="23657"/>
                  </a:lnTo>
                  <a:cubicBezTo>
                    <a:pt x="-2371" y="32637"/>
                    <a:pt x="-903" y="44897"/>
                    <a:pt x="7429" y="51847"/>
                  </a:cubicBezTo>
                  <a:cubicBezTo>
                    <a:pt x="13905" y="57287"/>
                    <a:pt x="22971" y="58193"/>
                    <a:pt x="30310" y="54653"/>
                  </a:cubicBezTo>
                  <a:cubicBezTo>
                    <a:pt x="28799" y="53919"/>
                    <a:pt x="27374" y="52970"/>
                    <a:pt x="25993" y="51847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62"/>
            <p:cNvSpPr/>
            <p:nvPr/>
          </p:nvSpPr>
          <p:spPr>
            <a:xfrm>
              <a:off x="3845707" y="3371003"/>
              <a:ext cx="197813" cy="186945"/>
            </a:xfrm>
            <a:custGeom>
              <a:rect b="b" l="l" r="r" t="t"/>
              <a:pathLst>
                <a:path extrusionOk="0" h="186945" w="197813">
                  <a:moveTo>
                    <a:pt x="164096" y="91971"/>
                  </a:moveTo>
                  <a:cubicBezTo>
                    <a:pt x="171047" y="91971"/>
                    <a:pt x="184473" y="91971"/>
                    <a:pt x="197814" y="91971"/>
                  </a:cubicBezTo>
                  <a:lnTo>
                    <a:pt x="178429" y="60414"/>
                  </a:lnTo>
                  <a:lnTo>
                    <a:pt x="108750" y="60414"/>
                  </a:lnTo>
                  <a:cubicBezTo>
                    <a:pt x="108750" y="60414"/>
                    <a:pt x="105037" y="57090"/>
                    <a:pt x="107109" y="55493"/>
                  </a:cubicBezTo>
                  <a:lnTo>
                    <a:pt x="140222" y="30281"/>
                  </a:lnTo>
                  <a:cubicBezTo>
                    <a:pt x="158570" y="17201"/>
                    <a:pt x="142510" y="-6198"/>
                    <a:pt x="125760" y="1530"/>
                  </a:cubicBezTo>
                  <a:lnTo>
                    <a:pt x="54353" y="32742"/>
                  </a:lnTo>
                  <a:cubicBezTo>
                    <a:pt x="54224" y="32785"/>
                    <a:pt x="44769" y="37275"/>
                    <a:pt x="37905" y="44398"/>
                  </a:cubicBezTo>
                  <a:lnTo>
                    <a:pt x="37905" y="44398"/>
                  </a:lnTo>
                  <a:cubicBezTo>
                    <a:pt x="37819" y="44311"/>
                    <a:pt x="27932" y="54284"/>
                    <a:pt x="27932" y="54284"/>
                  </a:cubicBezTo>
                  <a:cubicBezTo>
                    <a:pt x="22708" y="59551"/>
                    <a:pt x="13901" y="60500"/>
                    <a:pt x="2979" y="60587"/>
                  </a:cubicBezTo>
                  <a:lnTo>
                    <a:pt x="2979" y="60587"/>
                  </a:lnTo>
                  <a:cubicBezTo>
                    <a:pt x="2892" y="60587"/>
                    <a:pt x="0" y="60587"/>
                    <a:pt x="0" y="60587"/>
                  </a:cubicBezTo>
                  <a:lnTo>
                    <a:pt x="0" y="164324"/>
                  </a:lnTo>
                  <a:cubicBezTo>
                    <a:pt x="4619" y="164324"/>
                    <a:pt x="11138" y="164324"/>
                    <a:pt x="11181" y="164324"/>
                  </a:cubicBezTo>
                  <a:cubicBezTo>
                    <a:pt x="34063" y="164324"/>
                    <a:pt x="31990" y="186989"/>
                    <a:pt x="60484" y="186946"/>
                  </a:cubicBezTo>
                  <a:lnTo>
                    <a:pt x="127184" y="186902"/>
                  </a:lnTo>
                  <a:lnTo>
                    <a:pt x="127184" y="186946"/>
                  </a:lnTo>
                  <a:lnTo>
                    <a:pt x="151447" y="186946"/>
                  </a:lnTo>
                  <a:cubicBezTo>
                    <a:pt x="159909" y="186946"/>
                    <a:pt x="167118" y="180427"/>
                    <a:pt x="167593" y="172008"/>
                  </a:cubicBezTo>
                  <a:cubicBezTo>
                    <a:pt x="167982" y="164238"/>
                    <a:pt x="162715" y="158022"/>
                    <a:pt x="155635" y="156208"/>
                  </a:cubicBezTo>
                  <a:cubicBezTo>
                    <a:pt x="154987" y="156036"/>
                    <a:pt x="155073" y="155086"/>
                    <a:pt x="155721" y="155043"/>
                  </a:cubicBezTo>
                  <a:cubicBezTo>
                    <a:pt x="163880" y="154525"/>
                    <a:pt x="170529" y="148265"/>
                    <a:pt x="170745" y="140020"/>
                  </a:cubicBezTo>
                  <a:cubicBezTo>
                    <a:pt x="170918" y="132983"/>
                    <a:pt x="166557" y="126982"/>
                    <a:pt x="160340" y="124737"/>
                  </a:cubicBezTo>
                  <a:cubicBezTo>
                    <a:pt x="159736" y="124522"/>
                    <a:pt x="159865" y="123615"/>
                    <a:pt x="160513" y="123572"/>
                  </a:cubicBezTo>
                  <a:cubicBezTo>
                    <a:pt x="168629" y="122924"/>
                    <a:pt x="175019" y="116276"/>
                    <a:pt x="175019" y="107987"/>
                  </a:cubicBezTo>
                  <a:cubicBezTo>
                    <a:pt x="175019" y="100907"/>
                    <a:pt x="169968" y="96763"/>
                    <a:pt x="163708" y="93828"/>
                  </a:cubicBezTo>
                  <a:cubicBezTo>
                    <a:pt x="162758" y="93396"/>
                    <a:pt x="163060" y="91971"/>
                    <a:pt x="164096" y="919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0" name="Google Shape;2170;p62"/>
            <p:cNvGrpSpPr/>
            <p:nvPr/>
          </p:nvGrpSpPr>
          <p:grpSpPr>
            <a:xfrm>
              <a:off x="3845707" y="3450412"/>
              <a:ext cx="199194" cy="107493"/>
              <a:chOff x="3845707" y="3450412"/>
              <a:chExt cx="199194" cy="107493"/>
            </a:xfrm>
          </p:grpSpPr>
          <p:sp>
            <p:nvSpPr>
              <p:cNvPr id="2171" name="Google Shape;2171;p62"/>
              <p:cNvSpPr/>
              <p:nvPr/>
            </p:nvSpPr>
            <p:spPr>
              <a:xfrm>
                <a:off x="3845707" y="3517196"/>
                <a:ext cx="167596" cy="40709"/>
              </a:xfrm>
              <a:custGeom>
                <a:rect b="b" l="l" r="r" t="t"/>
                <a:pathLst>
                  <a:path extrusionOk="0" h="40709" w="167596">
                    <a:moveTo>
                      <a:pt x="151792" y="22319"/>
                    </a:moveTo>
                    <a:lnTo>
                      <a:pt x="127141" y="22319"/>
                    </a:lnTo>
                    <a:lnTo>
                      <a:pt x="127141" y="22924"/>
                    </a:lnTo>
                    <a:lnTo>
                      <a:pt x="60743" y="22924"/>
                    </a:lnTo>
                    <a:cubicBezTo>
                      <a:pt x="32206" y="22708"/>
                      <a:pt x="34322" y="0"/>
                      <a:pt x="11354" y="0"/>
                    </a:cubicBezTo>
                    <a:cubicBezTo>
                      <a:pt x="11354" y="0"/>
                      <a:pt x="0" y="0"/>
                      <a:pt x="0" y="0"/>
                    </a:cubicBezTo>
                    <a:lnTo>
                      <a:pt x="0" y="17786"/>
                    </a:lnTo>
                    <a:cubicBezTo>
                      <a:pt x="4619" y="17786"/>
                      <a:pt x="11138" y="17786"/>
                      <a:pt x="11181" y="17786"/>
                    </a:cubicBezTo>
                    <a:cubicBezTo>
                      <a:pt x="34063" y="17786"/>
                      <a:pt x="31990" y="40753"/>
                      <a:pt x="60484" y="40709"/>
                    </a:cubicBezTo>
                    <a:lnTo>
                      <a:pt x="127184" y="40666"/>
                    </a:lnTo>
                    <a:lnTo>
                      <a:pt x="127184" y="40709"/>
                    </a:lnTo>
                    <a:lnTo>
                      <a:pt x="151447" y="40709"/>
                    </a:lnTo>
                    <a:cubicBezTo>
                      <a:pt x="159175" y="40709"/>
                      <a:pt x="165996" y="35270"/>
                      <a:pt x="167334" y="27672"/>
                    </a:cubicBezTo>
                    <a:cubicBezTo>
                      <a:pt x="168155" y="23053"/>
                      <a:pt x="166989" y="18865"/>
                      <a:pt x="164658" y="15628"/>
                    </a:cubicBezTo>
                    <a:cubicBezTo>
                      <a:pt x="161722" y="19686"/>
                      <a:pt x="157059" y="22319"/>
                      <a:pt x="151792" y="22319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2" name="Google Shape;2172;p62"/>
              <p:cNvSpPr/>
              <p:nvPr/>
            </p:nvSpPr>
            <p:spPr>
              <a:xfrm>
                <a:off x="3955440" y="3450412"/>
                <a:ext cx="89461" cy="12476"/>
              </a:xfrm>
              <a:custGeom>
                <a:rect b="b" l="l" r="r" t="t"/>
                <a:pathLst>
                  <a:path extrusionOk="0" h="12476" w="89461">
                    <a:moveTo>
                      <a:pt x="312" y="8202"/>
                    </a:moveTo>
                    <a:cubicBezTo>
                      <a:pt x="1089" y="10793"/>
                      <a:pt x="3593" y="12476"/>
                      <a:pt x="6313" y="12476"/>
                    </a:cubicBezTo>
                    <a:lnTo>
                      <a:pt x="55054" y="12476"/>
                    </a:lnTo>
                    <a:cubicBezTo>
                      <a:pt x="55054" y="12476"/>
                      <a:pt x="55054" y="12476"/>
                      <a:pt x="55054" y="12476"/>
                    </a:cubicBezTo>
                    <a:cubicBezTo>
                      <a:pt x="62134" y="12476"/>
                      <a:pt x="75863" y="12476"/>
                      <a:pt x="89462" y="12476"/>
                    </a:cubicBezTo>
                    <a:lnTo>
                      <a:pt x="81820" y="0"/>
                    </a:lnTo>
                    <a:lnTo>
                      <a:pt x="6270" y="0"/>
                    </a:lnTo>
                    <a:cubicBezTo>
                      <a:pt x="2125" y="0"/>
                      <a:pt x="-1026" y="3929"/>
                      <a:pt x="312" y="8202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3" name="Google Shape;2173;p62"/>
              <p:cNvSpPr/>
              <p:nvPr/>
            </p:nvSpPr>
            <p:spPr>
              <a:xfrm>
                <a:off x="3955656" y="3482487"/>
                <a:ext cx="65803" cy="12476"/>
              </a:xfrm>
              <a:custGeom>
                <a:rect b="b" l="l" r="r" t="t"/>
                <a:pathLst>
                  <a:path extrusionOk="0" h="12476" w="65803">
                    <a:moveTo>
                      <a:pt x="6227" y="0"/>
                    </a:moveTo>
                    <a:cubicBezTo>
                      <a:pt x="2125" y="0"/>
                      <a:pt x="-1026" y="3929"/>
                      <a:pt x="312" y="8202"/>
                    </a:cubicBezTo>
                    <a:cubicBezTo>
                      <a:pt x="1089" y="10793"/>
                      <a:pt x="3593" y="12476"/>
                      <a:pt x="6313" y="12476"/>
                    </a:cubicBezTo>
                    <a:lnTo>
                      <a:pt x="50996" y="12476"/>
                    </a:lnTo>
                    <a:cubicBezTo>
                      <a:pt x="51082" y="12347"/>
                      <a:pt x="51212" y="12260"/>
                      <a:pt x="51428" y="12260"/>
                    </a:cubicBezTo>
                    <a:cubicBezTo>
                      <a:pt x="58508" y="11699"/>
                      <a:pt x="64250" y="6691"/>
                      <a:pt x="65804" y="0"/>
                    </a:cubicBez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4" name="Google Shape;2174;p62"/>
              <p:cNvSpPr/>
              <p:nvPr/>
            </p:nvSpPr>
            <p:spPr>
              <a:xfrm>
                <a:off x="3955673" y="3513958"/>
                <a:ext cx="61426" cy="12476"/>
              </a:xfrm>
              <a:custGeom>
                <a:rect b="b" l="l" r="r" t="t"/>
                <a:pathLst>
                  <a:path extrusionOk="0" h="12476" w="61426">
                    <a:moveTo>
                      <a:pt x="6253" y="0"/>
                    </a:moveTo>
                    <a:cubicBezTo>
                      <a:pt x="2151" y="0"/>
                      <a:pt x="-1000" y="3929"/>
                      <a:pt x="295" y="8202"/>
                    </a:cubicBezTo>
                    <a:cubicBezTo>
                      <a:pt x="1072" y="10793"/>
                      <a:pt x="3576" y="12476"/>
                      <a:pt x="6296" y="12476"/>
                    </a:cubicBezTo>
                    <a:lnTo>
                      <a:pt x="45971" y="12476"/>
                    </a:lnTo>
                    <a:cubicBezTo>
                      <a:pt x="46057" y="12303"/>
                      <a:pt x="46230" y="12174"/>
                      <a:pt x="46489" y="12131"/>
                    </a:cubicBezTo>
                    <a:cubicBezTo>
                      <a:pt x="53698" y="11656"/>
                      <a:pt x="59786" y="6778"/>
                      <a:pt x="61426" y="0"/>
                    </a:cubicBezTo>
                    <a:lnTo>
                      <a:pt x="6253" y="0"/>
                    </a:ln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5" name="Google Shape;2175;p62"/>
            <p:cNvSpPr/>
            <p:nvPr/>
          </p:nvSpPr>
          <p:spPr>
            <a:xfrm>
              <a:off x="4024093" y="3431417"/>
              <a:ext cx="71104" cy="31643"/>
            </a:xfrm>
            <a:custGeom>
              <a:rect b="b" l="l" r="r" t="t"/>
              <a:pathLst>
                <a:path extrusionOk="0" h="31643" w="71104">
                  <a:moveTo>
                    <a:pt x="71104" y="15757"/>
                  </a:moveTo>
                  <a:cubicBezTo>
                    <a:pt x="71104" y="6994"/>
                    <a:pt x="63981" y="-43"/>
                    <a:pt x="55260" y="0"/>
                  </a:cubicBezTo>
                  <a:lnTo>
                    <a:pt x="0" y="0"/>
                  </a:lnTo>
                  <a:lnTo>
                    <a:pt x="19427" y="31644"/>
                  </a:lnTo>
                  <a:cubicBezTo>
                    <a:pt x="48871" y="31644"/>
                    <a:pt x="46108" y="31644"/>
                    <a:pt x="55303" y="31644"/>
                  </a:cubicBezTo>
                  <a:cubicBezTo>
                    <a:pt x="64024" y="31601"/>
                    <a:pt x="71104" y="24521"/>
                    <a:pt x="71104" y="15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62"/>
            <p:cNvSpPr/>
            <p:nvPr/>
          </p:nvSpPr>
          <p:spPr>
            <a:xfrm>
              <a:off x="4036009" y="3451016"/>
              <a:ext cx="58800" cy="12260"/>
            </a:xfrm>
            <a:custGeom>
              <a:rect b="b" l="l" r="r" t="t"/>
              <a:pathLst>
                <a:path extrusionOk="0" h="12260" w="58800">
                  <a:moveTo>
                    <a:pt x="0" y="0"/>
                  </a:moveTo>
                  <a:lnTo>
                    <a:pt x="7512" y="12260"/>
                  </a:lnTo>
                  <a:cubicBezTo>
                    <a:pt x="36955" y="12260"/>
                    <a:pt x="34192" y="12260"/>
                    <a:pt x="43388" y="12260"/>
                  </a:cubicBezTo>
                  <a:cubicBezTo>
                    <a:pt x="50900" y="12260"/>
                    <a:pt x="57160" y="7037"/>
                    <a:pt x="58800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62"/>
            <p:cNvSpPr/>
            <p:nvPr/>
          </p:nvSpPr>
          <p:spPr>
            <a:xfrm>
              <a:off x="4053105" y="3431417"/>
              <a:ext cx="42092" cy="31643"/>
            </a:xfrm>
            <a:custGeom>
              <a:rect b="b" l="l" r="r" t="t"/>
              <a:pathLst>
                <a:path extrusionOk="0" h="31643" w="42092">
                  <a:moveTo>
                    <a:pt x="42093" y="15757"/>
                  </a:moveTo>
                  <a:cubicBezTo>
                    <a:pt x="42093" y="6994"/>
                    <a:pt x="34969" y="-43"/>
                    <a:pt x="26249" y="0"/>
                  </a:cubicBezTo>
                  <a:lnTo>
                    <a:pt x="6346" y="0"/>
                  </a:lnTo>
                  <a:lnTo>
                    <a:pt x="0" y="31644"/>
                  </a:lnTo>
                  <a:cubicBezTo>
                    <a:pt x="19341" y="31644"/>
                    <a:pt x="18175" y="31644"/>
                    <a:pt x="26249" y="31644"/>
                  </a:cubicBezTo>
                  <a:cubicBezTo>
                    <a:pt x="35012" y="31601"/>
                    <a:pt x="42093" y="24521"/>
                    <a:pt x="42093" y="15757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62"/>
            <p:cNvSpPr/>
            <p:nvPr/>
          </p:nvSpPr>
          <p:spPr>
            <a:xfrm>
              <a:off x="4053105" y="3451016"/>
              <a:ext cx="41660" cy="12260"/>
            </a:xfrm>
            <a:custGeom>
              <a:rect b="b" l="l" r="r" t="t"/>
              <a:pathLst>
                <a:path extrusionOk="0" h="12260" w="41660">
                  <a:moveTo>
                    <a:pt x="2461" y="0"/>
                  </a:moveTo>
                  <a:lnTo>
                    <a:pt x="0" y="12260"/>
                  </a:lnTo>
                  <a:cubicBezTo>
                    <a:pt x="19341" y="12260"/>
                    <a:pt x="18175" y="12260"/>
                    <a:pt x="26249" y="12260"/>
                  </a:cubicBezTo>
                  <a:cubicBezTo>
                    <a:pt x="33760" y="12260"/>
                    <a:pt x="40020" y="7037"/>
                    <a:pt x="41661" y="43"/>
                  </a:cubicBezTo>
                  <a:lnTo>
                    <a:pt x="2461" y="43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62"/>
            <p:cNvSpPr/>
            <p:nvPr/>
          </p:nvSpPr>
          <p:spPr>
            <a:xfrm>
              <a:off x="4067783" y="3431417"/>
              <a:ext cx="27414" cy="30046"/>
            </a:xfrm>
            <a:custGeom>
              <a:rect b="b" l="l" r="r" t="t"/>
              <a:pathLst>
                <a:path extrusionOk="0" h="30046" w="27414">
                  <a:moveTo>
                    <a:pt x="11570" y="0"/>
                  </a:moveTo>
                  <a:lnTo>
                    <a:pt x="0" y="0"/>
                  </a:lnTo>
                  <a:lnTo>
                    <a:pt x="18434" y="30047"/>
                  </a:lnTo>
                  <a:cubicBezTo>
                    <a:pt x="23745" y="27499"/>
                    <a:pt x="27414" y="22060"/>
                    <a:pt x="27414" y="15757"/>
                  </a:cubicBezTo>
                  <a:cubicBezTo>
                    <a:pt x="27414" y="6994"/>
                    <a:pt x="20334" y="-43"/>
                    <a:pt x="11570" y="0"/>
                  </a:cubicBezTo>
                  <a:close/>
                </a:path>
              </a:pathLst>
            </a:custGeom>
            <a:solidFill>
              <a:srgbClr val="B4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62"/>
            <p:cNvSpPr/>
            <p:nvPr/>
          </p:nvSpPr>
          <p:spPr>
            <a:xfrm>
              <a:off x="4079699" y="3451016"/>
              <a:ext cx="15110" cy="10663"/>
            </a:xfrm>
            <a:custGeom>
              <a:rect b="b" l="l" r="r" t="t"/>
              <a:pathLst>
                <a:path extrusionOk="0" h="10663" w="15110">
                  <a:moveTo>
                    <a:pt x="0" y="0"/>
                  </a:moveTo>
                  <a:lnTo>
                    <a:pt x="6562" y="10663"/>
                  </a:lnTo>
                  <a:cubicBezTo>
                    <a:pt x="10836" y="8591"/>
                    <a:pt x="14031" y="4705"/>
                    <a:pt x="15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BCA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62"/>
            <p:cNvSpPr/>
            <p:nvPr/>
          </p:nvSpPr>
          <p:spPr>
            <a:xfrm>
              <a:off x="3791051" y="3415962"/>
              <a:ext cx="56425" cy="134215"/>
            </a:xfrm>
            <a:custGeom>
              <a:rect b="b" l="l" r="r" t="t"/>
              <a:pathLst>
                <a:path extrusionOk="0" h="134215" w="56425">
                  <a:moveTo>
                    <a:pt x="48439" y="0"/>
                  </a:moveTo>
                  <a:lnTo>
                    <a:pt x="7987" y="0"/>
                  </a:lnTo>
                  <a:cubicBezTo>
                    <a:pt x="3583" y="0"/>
                    <a:pt x="0" y="3583"/>
                    <a:pt x="0" y="7986"/>
                  </a:cubicBezTo>
                  <a:lnTo>
                    <a:pt x="0" y="126230"/>
                  </a:lnTo>
                  <a:cubicBezTo>
                    <a:pt x="0" y="130633"/>
                    <a:pt x="3583" y="134216"/>
                    <a:pt x="7987" y="134216"/>
                  </a:cubicBezTo>
                  <a:lnTo>
                    <a:pt x="48439" y="134216"/>
                  </a:lnTo>
                  <a:cubicBezTo>
                    <a:pt x="52842" y="134216"/>
                    <a:pt x="56426" y="130633"/>
                    <a:pt x="56426" y="126230"/>
                  </a:cubicBezTo>
                  <a:lnTo>
                    <a:pt x="56426" y="7986"/>
                  </a:lnTo>
                  <a:cubicBezTo>
                    <a:pt x="56426" y="3583"/>
                    <a:pt x="52842" y="0"/>
                    <a:pt x="48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62"/>
            <p:cNvSpPr/>
            <p:nvPr/>
          </p:nvSpPr>
          <p:spPr>
            <a:xfrm>
              <a:off x="3791051" y="3523715"/>
              <a:ext cx="56425" cy="26506"/>
            </a:xfrm>
            <a:custGeom>
              <a:rect b="b" l="l" r="r" t="t"/>
              <a:pathLst>
                <a:path extrusionOk="0" h="26506" w="56425">
                  <a:moveTo>
                    <a:pt x="48482" y="8073"/>
                  </a:moveTo>
                  <a:lnTo>
                    <a:pt x="7987" y="8073"/>
                  </a:lnTo>
                  <a:cubicBezTo>
                    <a:pt x="3626" y="8073"/>
                    <a:pt x="0" y="4447"/>
                    <a:pt x="0" y="0"/>
                  </a:cubicBezTo>
                  <a:lnTo>
                    <a:pt x="0" y="18520"/>
                  </a:lnTo>
                  <a:cubicBezTo>
                    <a:pt x="0" y="22923"/>
                    <a:pt x="3583" y="26506"/>
                    <a:pt x="7987" y="26506"/>
                  </a:cubicBezTo>
                  <a:lnTo>
                    <a:pt x="48439" y="26506"/>
                  </a:lnTo>
                  <a:cubicBezTo>
                    <a:pt x="52842" y="26506"/>
                    <a:pt x="56426" y="22923"/>
                    <a:pt x="56426" y="18520"/>
                  </a:cubicBezTo>
                  <a:lnTo>
                    <a:pt x="56426" y="0"/>
                  </a:lnTo>
                  <a:cubicBezTo>
                    <a:pt x="56426" y="4447"/>
                    <a:pt x="52842" y="8073"/>
                    <a:pt x="48482" y="807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3" name="Google Shape;2183;p62"/>
          <p:cNvGrpSpPr/>
          <p:nvPr/>
        </p:nvGrpSpPr>
        <p:grpSpPr>
          <a:xfrm>
            <a:off x="1680997" y="1603879"/>
            <a:ext cx="327851" cy="360097"/>
            <a:chOff x="3804949" y="2343790"/>
            <a:chExt cx="276364" cy="303572"/>
          </a:xfrm>
        </p:grpSpPr>
        <p:sp>
          <p:nvSpPr>
            <p:cNvPr id="2184" name="Google Shape;2184;p62"/>
            <p:cNvSpPr/>
            <p:nvPr/>
          </p:nvSpPr>
          <p:spPr>
            <a:xfrm>
              <a:off x="3804949" y="2343790"/>
              <a:ext cx="276364" cy="303528"/>
            </a:xfrm>
            <a:custGeom>
              <a:rect b="b" l="l" r="r" t="t"/>
              <a:pathLst>
                <a:path extrusionOk="0" h="303528" w="276364">
                  <a:moveTo>
                    <a:pt x="276347" y="6260"/>
                  </a:moveTo>
                  <a:cubicBezTo>
                    <a:pt x="276606" y="2892"/>
                    <a:pt x="273929" y="0"/>
                    <a:pt x="270562" y="0"/>
                  </a:cubicBezTo>
                  <a:lnTo>
                    <a:pt x="151105" y="0"/>
                  </a:lnTo>
                  <a:cubicBezTo>
                    <a:pt x="147781" y="0"/>
                    <a:pt x="145147" y="2806"/>
                    <a:pt x="145320" y="6130"/>
                  </a:cubicBezTo>
                  <a:cubicBezTo>
                    <a:pt x="145622" y="11354"/>
                    <a:pt x="146140" y="19599"/>
                    <a:pt x="146702" y="29874"/>
                  </a:cubicBezTo>
                  <a:cubicBezTo>
                    <a:pt x="147220" y="29744"/>
                    <a:pt x="147738" y="29701"/>
                    <a:pt x="148299" y="29701"/>
                  </a:cubicBezTo>
                  <a:lnTo>
                    <a:pt x="186247" y="29701"/>
                  </a:lnTo>
                  <a:cubicBezTo>
                    <a:pt x="190133" y="29701"/>
                    <a:pt x="193327" y="32895"/>
                    <a:pt x="193327" y="36781"/>
                  </a:cubicBezTo>
                  <a:lnTo>
                    <a:pt x="193327" y="38033"/>
                  </a:lnTo>
                  <a:cubicBezTo>
                    <a:pt x="193327" y="41918"/>
                    <a:pt x="190133" y="45113"/>
                    <a:pt x="186247" y="45113"/>
                  </a:cubicBezTo>
                  <a:lnTo>
                    <a:pt x="147911" y="45113"/>
                  </a:lnTo>
                  <a:cubicBezTo>
                    <a:pt x="147651" y="45113"/>
                    <a:pt x="147349" y="45113"/>
                    <a:pt x="147090" y="45070"/>
                  </a:cubicBezTo>
                  <a:cubicBezTo>
                    <a:pt x="149637" y="97305"/>
                    <a:pt x="152357" y="178940"/>
                    <a:pt x="146097" y="204367"/>
                  </a:cubicBezTo>
                  <a:cubicBezTo>
                    <a:pt x="139103" y="232687"/>
                    <a:pt x="47622" y="255955"/>
                    <a:pt x="14250" y="265280"/>
                  </a:cubicBezTo>
                  <a:cubicBezTo>
                    <a:pt x="5098" y="267827"/>
                    <a:pt x="-989" y="276720"/>
                    <a:pt x="133" y="286390"/>
                  </a:cubicBezTo>
                  <a:cubicBezTo>
                    <a:pt x="1299" y="296233"/>
                    <a:pt x="9933" y="303529"/>
                    <a:pt x="19820" y="303529"/>
                  </a:cubicBezTo>
                  <a:lnTo>
                    <a:pt x="234772" y="303529"/>
                  </a:lnTo>
                  <a:cubicBezTo>
                    <a:pt x="252905" y="303529"/>
                    <a:pt x="267972" y="289196"/>
                    <a:pt x="268403" y="271065"/>
                  </a:cubicBezTo>
                  <a:cubicBezTo>
                    <a:pt x="268749" y="257337"/>
                    <a:pt x="265554" y="242529"/>
                    <a:pt x="262964" y="233032"/>
                  </a:cubicBezTo>
                  <a:cubicBezTo>
                    <a:pt x="260978" y="225650"/>
                    <a:pt x="260287" y="218009"/>
                    <a:pt x="260848" y="210411"/>
                  </a:cubicBezTo>
                  <a:lnTo>
                    <a:pt x="276347" y="6260"/>
                  </a:lnTo>
                  <a:close/>
                </a:path>
              </a:pathLst>
            </a:custGeom>
            <a:solidFill>
              <a:srgbClr val="D9ED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62"/>
            <p:cNvSpPr/>
            <p:nvPr/>
          </p:nvSpPr>
          <p:spPr>
            <a:xfrm>
              <a:off x="3804949" y="2343790"/>
              <a:ext cx="276364" cy="303528"/>
            </a:xfrm>
            <a:custGeom>
              <a:rect b="b" l="l" r="r" t="t"/>
              <a:pathLst>
                <a:path extrusionOk="0" h="303528" w="276364">
                  <a:moveTo>
                    <a:pt x="276347" y="6260"/>
                  </a:moveTo>
                  <a:cubicBezTo>
                    <a:pt x="276606" y="2892"/>
                    <a:pt x="273929" y="0"/>
                    <a:pt x="270562" y="0"/>
                  </a:cubicBezTo>
                  <a:lnTo>
                    <a:pt x="151105" y="0"/>
                  </a:lnTo>
                  <a:cubicBezTo>
                    <a:pt x="147781" y="0"/>
                    <a:pt x="145147" y="2806"/>
                    <a:pt x="145320" y="6130"/>
                  </a:cubicBezTo>
                  <a:cubicBezTo>
                    <a:pt x="145622" y="11354"/>
                    <a:pt x="146140" y="19599"/>
                    <a:pt x="146702" y="29874"/>
                  </a:cubicBezTo>
                  <a:cubicBezTo>
                    <a:pt x="147220" y="29744"/>
                    <a:pt x="147738" y="29701"/>
                    <a:pt x="148299" y="29701"/>
                  </a:cubicBezTo>
                  <a:lnTo>
                    <a:pt x="186247" y="29701"/>
                  </a:lnTo>
                  <a:cubicBezTo>
                    <a:pt x="190133" y="29701"/>
                    <a:pt x="193327" y="32895"/>
                    <a:pt x="193327" y="36781"/>
                  </a:cubicBezTo>
                  <a:lnTo>
                    <a:pt x="193327" y="38033"/>
                  </a:lnTo>
                  <a:cubicBezTo>
                    <a:pt x="193327" y="41918"/>
                    <a:pt x="190133" y="45113"/>
                    <a:pt x="186247" y="45113"/>
                  </a:cubicBezTo>
                  <a:lnTo>
                    <a:pt x="147911" y="45113"/>
                  </a:lnTo>
                  <a:cubicBezTo>
                    <a:pt x="147651" y="45113"/>
                    <a:pt x="147349" y="45113"/>
                    <a:pt x="147090" y="45070"/>
                  </a:cubicBezTo>
                  <a:cubicBezTo>
                    <a:pt x="149637" y="97305"/>
                    <a:pt x="152357" y="178940"/>
                    <a:pt x="146097" y="204367"/>
                  </a:cubicBezTo>
                  <a:cubicBezTo>
                    <a:pt x="139103" y="232687"/>
                    <a:pt x="47622" y="255955"/>
                    <a:pt x="14250" y="265280"/>
                  </a:cubicBezTo>
                  <a:cubicBezTo>
                    <a:pt x="5098" y="267827"/>
                    <a:pt x="-989" y="276720"/>
                    <a:pt x="133" y="286390"/>
                  </a:cubicBezTo>
                  <a:cubicBezTo>
                    <a:pt x="1299" y="296233"/>
                    <a:pt x="9933" y="303529"/>
                    <a:pt x="19820" y="303529"/>
                  </a:cubicBezTo>
                  <a:lnTo>
                    <a:pt x="234772" y="303529"/>
                  </a:lnTo>
                  <a:cubicBezTo>
                    <a:pt x="252905" y="303529"/>
                    <a:pt x="267972" y="289196"/>
                    <a:pt x="268403" y="271065"/>
                  </a:cubicBezTo>
                  <a:cubicBezTo>
                    <a:pt x="268749" y="257337"/>
                    <a:pt x="265554" y="242529"/>
                    <a:pt x="262964" y="233032"/>
                  </a:cubicBezTo>
                  <a:cubicBezTo>
                    <a:pt x="260978" y="225650"/>
                    <a:pt x="260287" y="218009"/>
                    <a:pt x="260848" y="210411"/>
                  </a:cubicBezTo>
                  <a:lnTo>
                    <a:pt x="276347" y="62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86" name="Google Shape;2186;p62"/>
            <p:cNvGrpSpPr/>
            <p:nvPr/>
          </p:nvGrpSpPr>
          <p:grpSpPr>
            <a:xfrm>
              <a:off x="3805112" y="2343790"/>
              <a:ext cx="234609" cy="303572"/>
              <a:chOff x="3805112" y="2343790"/>
              <a:chExt cx="234609" cy="303572"/>
            </a:xfrm>
          </p:grpSpPr>
          <p:sp>
            <p:nvSpPr>
              <p:cNvPr id="2187" name="Google Shape;2187;p62"/>
              <p:cNvSpPr/>
              <p:nvPr/>
            </p:nvSpPr>
            <p:spPr>
              <a:xfrm>
                <a:off x="3950261" y="2343790"/>
                <a:ext cx="28242" cy="29873"/>
              </a:xfrm>
              <a:custGeom>
                <a:rect b="b" l="l" r="r" t="t"/>
                <a:pathLst>
                  <a:path extrusionOk="0" h="29873" w="28242">
                    <a:moveTo>
                      <a:pt x="1346" y="29874"/>
                    </a:moveTo>
                    <a:cubicBezTo>
                      <a:pt x="1864" y="29744"/>
                      <a:pt x="2382" y="29701"/>
                      <a:pt x="2944" y="29701"/>
                    </a:cubicBezTo>
                    <a:lnTo>
                      <a:pt x="23839" y="29701"/>
                    </a:lnTo>
                    <a:cubicBezTo>
                      <a:pt x="23321" y="19901"/>
                      <a:pt x="22803" y="11785"/>
                      <a:pt x="22457" y="6130"/>
                    </a:cubicBezTo>
                    <a:cubicBezTo>
                      <a:pt x="22242" y="2806"/>
                      <a:pt x="24875" y="0"/>
                      <a:pt x="28242" y="0"/>
                    </a:cubicBezTo>
                    <a:lnTo>
                      <a:pt x="5793" y="0"/>
                    </a:lnTo>
                    <a:cubicBezTo>
                      <a:pt x="2469" y="0"/>
                      <a:pt x="-165" y="2806"/>
                      <a:pt x="8" y="6130"/>
                    </a:cubicBezTo>
                    <a:cubicBezTo>
                      <a:pt x="310" y="11310"/>
                      <a:pt x="828" y="19599"/>
                      <a:pt x="1346" y="29874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8" name="Google Shape;2188;p62"/>
              <p:cNvSpPr/>
              <p:nvPr/>
            </p:nvSpPr>
            <p:spPr>
              <a:xfrm>
                <a:off x="3918236" y="2388859"/>
                <a:ext cx="59580" cy="187228"/>
              </a:xfrm>
              <a:custGeom>
                <a:rect b="b" l="l" r="r" t="t"/>
                <a:pathLst>
                  <a:path extrusionOk="0" h="187228" w="59580">
                    <a:moveTo>
                      <a:pt x="55735" y="153858"/>
                    </a:moveTo>
                    <a:cubicBezTo>
                      <a:pt x="61952" y="128690"/>
                      <a:pt x="59361" y="51416"/>
                      <a:pt x="56771" y="43"/>
                    </a:cubicBezTo>
                    <a:lnTo>
                      <a:pt x="34883" y="43"/>
                    </a:lnTo>
                    <a:cubicBezTo>
                      <a:pt x="34624" y="43"/>
                      <a:pt x="34322" y="43"/>
                      <a:pt x="34063" y="0"/>
                    </a:cubicBezTo>
                    <a:cubicBezTo>
                      <a:pt x="36610" y="52236"/>
                      <a:pt x="39330" y="133913"/>
                      <a:pt x="33070" y="159341"/>
                    </a:cubicBezTo>
                    <a:cubicBezTo>
                      <a:pt x="30566" y="169399"/>
                      <a:pt x="17441" y="178810"/>
                      <a:pt x="0" y="187229"/>
                    </a:cubicBezTo>
                    <a:cubicBezTo>
                      <a:pt x="27716" y="178854"/>
                      <a:pt x="52195" y="168061"/>
                      <a:pt x="55735" y="153858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9" name="Google Shape;2189;p62"/>
              <p:cNvSpPr/>
              <p:nvPr/>
            </p:nvSpPr>
            <p:spPr>
              <a:xfrm>
                <a:off x="3805112" y="2607041"/>
                <a:ext cx="234609" cy="40320"/>
              </a:xfrm>
              <a:custGeom>
                <a:rect b="b" l="l" r="r" t="t"/>
                <a:pathLst>
                  <a:path extrusionOk="0" h="40320" w="234609">
                    <a:moveTo>
                      <a:pt x="37918" y="40321"/>
                    </a:moveTo>
                    <a:cubicBezTo>
                      <a:pt x="27168" y="40321"/>
                      <a:pt x="18404" y="27327"/>
                      <a:pt x="18404" y="16534"/>
                    </a:cubicBezTo>
                    <a:cubicBezTo>
                      <a:pt x="17973" y="9497"/>
                      <a:pt x="19311" y="4101"/>
                      <a:pt x="21599" y="0"/>
                    </a:cubicBezTo>
                    <a:cubicBezTo>
                      <a:pt x="18922" y="734"/>
                      <a:pt x="16462" y="1425"/>
                      <a:pt x="14260" y="2029"/>
                    </a:cubicBezTo>
                    <a:cubicBezTo>
                      <a:pt x="5064" y="4576"/>
                      <a:pt x="-1023" y="13469"/>
                      <a:pt x="143" y="23139"/>
                    </a:cubicBezTo>
                    <a:cubicBezTo>
                      <a:pt x="1308" y="32982"/>
                      <a:pt x="9943" y="40278"/>
                      <a:pt x="19872" y="40278"/>
                    </a:cubicBezTo>
                    <a:lnTo>
                      <a:pt x="234609" y="40278"/>
                    </a:lnTo>
                    <a:lnTo>
                      <a:pt x="234609" y="40278"/>
                    </a:lnTo>
                    <a:lnTo>
                      <a:pt x="37918" y="40278"/>
                    </a:lnTo>
                    <a:close/>
                  </a:path>
                </a:pathLst>
              </a:custGeom>
              <a:solidFill>
                <a:srgbClr val="FFFFFF">
                  <a:alpha val="6962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0" name="Google Shape;2190;p62"/>
              <p:cNvSpPr/>
              <p:nvPr/>
            </p:nvSpPr>
            <p:spPr>
              <a:xfrm>
                <a:off x="3836684" y="2589169"/>
                <a:ext cx="49172" cy="58193"/>
              </a:xfrm>
              <a:custGeom>
                <a:rect b="b" l="l" r="r" t="t"/>
                <a:pathLst>
                  <a:path extrusionOk="0" h="58193" w="49172">
                    <a:moveTo>
                      <a:pt x="49173" y="0"/>
                    </a:moveTo>
                    <a:cubicBezTo>
                      <a:pt x="35919" y="4662"/>
                      <a:pt x="22406" y="8763"/>
                      <a:pt x="10404" y="12217"/>
                    </a:cubicBezTo>
                    <a:cubicBezTo>
                      <a:pt x="7037" y="27111"/>
                      <a:pt x="3540" y="42609"/>
                      <a:pt x="0" y="58193"/>
                    </a:cubicBezTo>
                    <a:lnTo>
                      <a:pt x="35962" y="58193"/>
                    </a:lnTo>
                    <a:cubicBezTo>
                      <a:pt x="40409" y="38680"/>
                      <a:pt x="44899" y="18952"/>
                      <a:pt x="49173" y="0"/>
                    </a:cubicBezTo>
                    <a:close/>
                  </a:path>
                </a:pathLst>
              </a:custGeom>
              <a:solidFill>
                <a:srgbClr val="FFFFFF">
                  <a:alpha val="6962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1" name="Google Shape;2191;p62"/>
              <p:cNvSpPr/>
              <p:nvPr/>
            </p:nvSpPr>
            <p:spPr>
              <a:xfrm>
                <a:off x="3907961" y="2531796"/>
                <a:ext cx="58670" cy="115566"/>
              </a:xfrm>
              <a:custGeom>
                <a:rect b="b" l="l" r="r" t="t"/>
                <a:pathLst>
                  <a:path extrusionOk="0" h="115566" w="58670">
                    <a:moveTo>
                      <a:pt x="45719" y="302"/>
                    </a:moveTo>
                    <a:cubicBezTo>
                      <a:pt x="45719" y="216"/>
                      <a:pt x="45719" y="129"/>
                      <a:pt x="45762" y="0"/>
                    </a:cubicBezTo>
                    <a:cubicBezTo>
                      <a:pt x="45201" y="6648"/>
                      <a:pt x="44424" y="12260"/>
                      <a:pt x="43388" y="16361"/>
                    </a:cubicBezTo>
                    <a:cubicBezTo>
                      <a:pt x="41229" y="25082"/>
                      <a:pt x="31041" y="33327"/>
                      <a:pt x="16967" y="40882"/>
                    </a:cubicBezTo>
                    <a:cubicBezTo>
                      <a:pt x="11613" y="64669"/>
                      <a:pt x="5828" y="90312"/>
                      <a:pt x="0" y="115566"/>
                    </a:cubicBezTo>
                    <a:lnTo>
                      <a:pt x="35919" y="115566"/>
                    </a:lnTo>
                    <a:cubicBezTo>
                      <a:pt x="43647" y="82282"/>
                      <a:pt x="51590" y="47142"/>
                      <a:pt x="58671" y="15627"/>
                    </a:cubicBezTo>
                    <a:cubicBezTo>
                      <a:pt x="54224" y="10404"/>
                      <a:pt x="49907" y="5267"/>
                      <a:pt x="45719" y="302"/>
                    </a:cubicBezTo>
                    <a:close/>
                  </a:path>
                </a:pathLst>
              </a:custGeom>
              <a:solidFill>
                <a:srgbClr val="FFFFFF">
                  <a:alpha val="6962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92" name="Google Shape;2192;p62"/>
            <p:cNvSpPr/>
            <p:nvPr/>
          </p:nvSpPr>
          <p:spPr>
            <a:xfrm>
              <a:off x="3924582" y="2532098"/>
              <a:ext cx="42006" cy="42090"/>
            </a:xfrm>
            <a:custGeom>
              <a:rect b="b" l="l" r="r" t="t"/>
              <a:pathLst>
                <a:path extrusionOk="0" h="42090" w="42006">
                  <a:moveTo>
                    <a:pt x="29098" y="0"/>
                  </a:moveTo>
                  <a:cubicBezTo>
                    <a:pt x="28666" y="4965"/>
                    <a:pt x="27932" y="11354"/>
                    <a:pt x="26723" y="16189"/>
                  </a:cubicBezTo>
                  <a:cubicBezTo>
                    <a:pt x="26723" y="16189"/>
                    <a:pt x="26723" y="16189"/>
                    <a:pt x="26723" y="16189"/>
                  </a:cubicBezTo>
                  <a:cubicBezTo>
                    <a:pt x="24133" y="26722"/>
                    <a:pt x="9886" y="35572"/>
                    <a:pt x="302" y="40710"/>
                  </a:cubicBezTo>
                  <a:cubicBezTo>
                    <a:pt x="216" y="41184"/>
                    <a:pt x="86" y="41616"/>
                    <a:pt x="0" y="42091"/>
                  </a:cubicBezTo>
                  <a:cubicBezTo>
                    <a:pt x="16448" y="36781"/>
                    <a:pt x="31213" y="30565"/>
                    <a:pt x="40279" y="23182"/>
                  </a:cubicBezTo>
                  <a:cubicBezTo>
                    <a:pt x="40841" y="20592"/>
                    <a:pt x="41445" y="18002"/>
                    <a:pt x="42006" y="15498"/>
                  </a:cubicBezTo>
                  <a:cubicBezTo>
                    <a:pt x="37560" y="10275"/>
                    <a:pt x="33242" y="5137"/>
                    <a:pt x="29055" y="173"/>
                  </a:cubicBezTo>
                  <a:cubicBezTo>
                    <a:pt x="29098" y="130"/>
                    <a:pt x="29098" y="86"/>
                    <a:pt x="29098" y="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62"/>
            <p:cNvSpPr/>
            <p:nvPr/>
          </p:nvSpPr>
          <p:spPr>
            <a:xfrm>
              <a:off x="3979238" y="2580232"/>
              <a:ext cx="43776" cy="67129"/>
            </a:xfrm>
            <a:custGeom>
              <a:rect b="b" l="l" r="r" t="t"/>
              <a:pathLst>
                <a:path extrusionOk="0" h="67129" w="43776">
                  <a:moveTo>
                    <a:pt x="15369" y="0"/>
                  </a:moveTo>
                  <a:cubicBezTo>
                    <a:pt x="10361" y="22103"/>
                    <a:pt x="5138" y="45027"/>
                    <a:pt x="0" y="67129"/>
                  </a:cubicBezTo>
                  <a:lnTo>
                    <a:pt x="35876" y="67129"/>
                  </a:lnTo>
                  <a:cubicBezTo>
                    <a:pt x="38466" y="56078"/>
                    <a:pt x="41100" y="44638"/>
                    <a:pt x="43776" y="33112"/>
                  </a:cubicBezTo>
                  <a:cubicBezTo>
                    <a:pt x="34365" y="22146"/>
                    <a:pt x="24781" y="11008"/>
                    <a:pt x="15369" y="0"/>
                  </a:cubicBezTo>
                  <a:close/>
                </a:path>
              </a:pathLst>
            </a:custGeom>
            <a:solidFill>
              <a:srgbClr val="FFFFFF">
                <a:alpha val="696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62"/>
            <p:cNvSpPr/>
            <p:nvPr/>
          </p:nvSpPr>
          <p:spPr>
            <a:xfrm>
              <a:off x="3953680" y="2498771"/>
              <a:ext cx="119543" cy="146864"/>
            </a:xfrm>
            <a:custGeom>
              <a:rect b="b" l="l" r="r" t="t"/>
              <a:pathLst>
                <a:path extrusionOk="0" h="146864" w="119543">
                  <a:moveTo>
                    <a:pt x="1252" y="8979"/>
                  </a:moveTo>
                  <a:cubicBezTo>
                    <a:pt x="1252" y="8763"/>
                    <a:pt x="1252" y="8504"/>
                    <a:pt x="1252" y="8245"/>
                  </a:cubicBezTo>
                  <a:cubicBezTo>
                    <a:pt x="1036" y="17657"/>
                    <a:pt x="604" y="26247"/>
                    <a:pt x="0" y="33457"/>
                  </a:cubicBezTo>
                  <a:cubicBezTo>
                    <a:pt x="29400" y="68338"/>
                    <a:pt x="65794" y="110645"/>
                    <a:pt x="97137" y="146865"/>
                  </a:cubicBezTo>
                  <a:cubicBezTo>
                    <a:pt x="109139" y="142720"/>
                    <a:pt x="118118" y="132014"/>
                    <a:pt x="119543" y="118977"/>
                  </a:cubicBezTo>
                  <a:cubicBezTo>
                    <a:pt x="88459" y="83145"/>
                    <a:pt x="49691" y="38249"/>
                    <a:pt x="17312" y="0"/>
                  </a:cubicBezTo>
                  <a:cubicBezTo>
                    <a:pt x="11441" y="3324"/>
                    <a:pt x="6044" y="6346"/>
                    <a:pt x="1252" y="8979"/>
                  </a:cubicBezTo>
                  <a:close/>
                </a:path>
              </a:pathLst>
            </a:custGeom>
            <a:solidFill>
              <a:srgbClr val="FFFFFF">
                <a:alpha val="696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62"/>
            <p:cNvSpPr/>
            <p:nvPr/>
          </p:nvSpPr>
          <p:spPr>
            <a:xfrm>
              <a:off x="3953680" y="2498814"/>
              <a:ext cx="23787" cy="52149"/>
            </a:xfrm>
            <a:custGeom>
              <a:rect b="b" l="l" r="r" t="t"/>
              <a:pathLst>
                <a:path extrusionOk="0" h="52149" w="23787">
                  <a:moveTo>
                    <a:pt x="17312" y="0"/>
                  </a:moveTo>
                  <a:cubicBezTo>
                    <a:pt x="11441" y="3324"/>
                    <a:pt x="6044" y="6303"/>
                    <a:pt x="1252" y="8936"/>
                  </a:cubicBezTo>
                  <a:cubicBezTo>
                    <a:pt x="1252" y="8418"/>
                    <a:pt x="993" y="22233"/>
                    <a:pt x="0" y="33457"/>
                  </a:cubicBezTo>
                  <a:cubicBezTo>
                    <a:pt x="5094" y="39501"/>
                    <a:pt x="10361" y="45717"/>
                    <a:pt x="15801" y="52150"/>
                  </a:cubicBezTo>
                  <a:cubicBezTo>
                    <a:pt x="18046" y="49559"/>
                    <a:pt x="19600" y="46883"/>
                    <a:pt x="20291" y="44033"/>
                  </a:cubicBezTo>
                  <a:cubicBezTo>
                    <a:pt x="22234" y="36177"/>
                    <a:pt x="23313" y="23269"/>
                    <a:pt x="23788" y="7684"/>
                  </a:cubicBezTo>
                  <a:cubicBezTo>
                    <a:pt x="21586" y="5051"/>
                    <a:pt x="19427" y="2504"/>
                    <a:pt x="17312" y="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62"/>
            <p:cNvSpPr/>
            <p:nvPr/>
          </p:nvSpPr>
          <p:spPr>
            <a:xfrm>
              <a:off x="4001817" y="2463155"/>
              <a:ext cx="67693" cy="92340"/>
            </a:xfrm>
            <a:custGeom>
              <a:rect b="b" l="l" r="r" t="t"/>
              <a:pathLst>
                <a:path extrusionOk="0" h="92340" w="67693">
                  <a:moveTo>
                    <a:pt x="0" y="18002"/>
                  </a:moveTo>
                  <a:cubicBezTo>
                    <a:pt x="21197" y="42825"/>
                    <a:pt x="43647" y="68856"/>
                    <a:pt x="63981" y="92341"/>
                  </a:cubicBezTo>
                  <a:cubicBezTo>
                    <a:pt x="64024" y="91909"/>
                    <a:pt x="64024" y="91521"/>
                    <a:pt x="64067" y="91089"/>
                  </a:cubicBezTo>
                  <a:lnTo>
                    <a:pt x="67694" y="42868"/>
                  </a:lnTo>
                  <a:cubicBezTo>
                    <a:pt x="55778" y="29097"/>
                    <a:pt x="43258" y="14591"/>
                    <a:pt x="30738" y="0"/>
                  </a:cubicBezTo>
                  <a:cubicBezTo>
                    <a:pt x="20032" y="6303"/>
                    <a:pt x="9714" y="12346"/>
                    <a:pt x="0" y="18002"/>
                  </a:cubicBezTo>
                  <a:close/>
                </a:path>
              </a:pathLst>
            </a:custGeom>
            <a:solidFill>
              <a:srgbClr val="FFFFFF">
                <a:alpha val="696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62"/>
            <p:cNvSpPr/>
            <p:nvPr/>
          </p:nvSpPr>
          <p:spPr>
            <a:xfrm>
              <a:off x="3952558" y="2343790"/>
              <a:ext cx="127590" cy="84008"/>
            </a:xfrm>
            <a:custGeom>
              <a:rect b="b" l="l" r="r" t="t"/>
              <a:pathLst>
                <a:path extrusionOk="0" h="84008" w="127590">
                  <a:moveTo>
                    <a:pt x="121831" y="0"/>
                  </a:moveTo>
                  <a:lnTo>
                    <a:pt x="74990" y="0"/>
                  </a:lnTo>
                  <a:cubicBezTo>
                    <a:pt x="59620" y="9238"/>
                    <a:pt x="42783" y="19340"/>
                    <a:pt x="25428" y="29701"/>
                  </a:cubicBezTo>
                  <a:lnTo>
                    <a:pt x="38639" y="29701"/>
                  </a:lnTo>
                  <a:cubicBezTo>
                    <a:pt x="42524" y="29701"/>
                    <a:pt x="45719" y="32895"/>
                    <a:pt x="45719" y="36781"/>
                  </a:cubicBezTo>
                  <a:lnTo>
                    <a:pt x="45719" y="38033"/>
                  </a:lnTo>
                  <a:cubicBezTo>
                    <a:pt x="45719" y="41918"/>
                    <a:pt x="42524" y="45113"/>
                    <a:pt x="38639" y="45113"/>
                  </a:cubicBezTo>
                  <a:lnTo>
                    <a:pt x="820" y="45113"/>
                  </a:lnTo>
                  <a:cubicBezTo>
                    <a:pt x="561" y="45113"/>
                    <a:pt x="302" y="45113"/>
                    <a:pt x="0" y="45070"/>
                  </a:cubicBezTo>
                  <a:cubicBezTo>
                    <a:pt x="561" y="56855"/>
                    <a:pt x="1166" y="70194"/>
                    <a:pt x="1640" y="84009"/>
                  </a:cubicBezTo>
                  <a:cubicBezTo>
                    <a:pt x="43992" y="59100"/>
                    <a:pt x="90963" y="30953"/>
                    <a:pt x="127357" y="9023"/>
                  </a:cubicBezTo>
                  <a:lnTo>
                    <a:pt x="127573" y="6173"/>
                  </a:lnTo>
                  <a:cubicBezTo>
                    <a:pt x="127832" y="2849"/>
                    <a:pt x="125155" y="0"/>
                    <a:pt x="121831" y="0"/>
                  </a:cubicBezTo>
                  <a:close/>
                </a:path>
              </a:pathLst>
            </a:custGeom>
            <a:solidFill>
              <a:srgbClr val="FFFFFF">
                <a:alpha val="696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62"/>
            <p:cNvSpPr/>
            <p:nvPr/>
          </p:nvSpPr>
          <p:spPr>
            <a:xfrm>
              <a:off x="3952298" y="2388989"/>
              <a:ext cx="23917" cy="39414"/>
            </a:xfrm>
            <a:custGeom>
              <a:rect b="b" l="l" r="r" t="t"/>
              <a:pathLst>
                <a:path extrusionOk="0" h="39414" w="23917">
                  <a:moveTo>
                    <a:pt x="22708" y="43"/>
                  </a:moveTo>
                  <a:cubicBezTo>
                    <a:pt x="2245" y="43"/>
                    <a:pt x="648" y="43"/>
                    <a:pt x="0" y="0"/>
                  </a:cubicBezTo>
                  <a:cubicBezTo>
                    <a:pt x="648" y="13340"/>
                    <a:pt x="1209" y="26204"/>
                    <a:pt x="1684" y="39414"/>
                  </a:cubicBezTo>
                  <a:cubicBezTo>
                    <a:pt x="8980" y="35140"/>
                    <a:pt x="16405" y="30737"/>
                    <a:pt x="23917" y="26291"/>
                  </a:cubicBezTo>
                  <a:cubicBezTo>
                    <a:pt x="23529" y="17052"/>
                    <a:pt x="23097" y="8202"/>
                    <a:pt x="22708" y="4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62"/>
            <p:cNvSpPr/>
            <p:nvPr/>
          </p:nvSpPr>
          <p:spPr>
            <a:xfrm>
              <a:off x="3954932" y="2395551"/>
              <a:ext cx="122953" cy="112199"/>
            </a:xfrm>
            <a:custGeom>
              <a:rect b="b" l="l" r="r" t="t"/>
              <a:pathLst>
                <a:path extrusionOk="0" h="112199" w="122953">
                  <a:moveTo>
                    <a:pt x="86" y="72569"/>
                  </a:moveTo>
                  <a:cubicBezTo>
                    <a:pt x="302" y="86556"/>
                    <a:pt x="302" y="100111"/>
                    <a:pt x="0" y="112199"/>
                  </a:cubicBezTo>
                  <a:cubicBezTo>
                    <a:pt x="27457" y="97176"/>
                    <a:pt x="73306" y="70367"/>
                    <a:pt x="119716" y="42782"/>
                  </a:cubicBezTo>
                  <a:lnTo>
                    <a:pt x="122953" y="0"/>
                  </a:lnTo>
                  <a:cubicBezTo>
                    <a:pt x="81897" y="24521"/>
                    <a:pt x="36394" y="51545"/>
                    <a:pt x="86" y="72569"/>
                  </a:cubicBezTo>
                  <a:close/>
                </a:path>
              </a:pathLst>
            </a:custGeom>
            <a:solidFill>
              <a:srgbClr val="FFFFFF">
                <a:alpha val="696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62"/>
            <p:cNvSpPr/>
            <p:nvPr/>
          </p:nvSpPr>
          <p:spPr>
            <a:xfrm>
              <a:off x="3954932" y="2455039"/>
              <a:ext cx="22872" cy="52710"/>
            </a:xfrm>
            <a:custGeom>
              <a:rect b="b" l="l" r="r" t="t"/>
              <a:pathLst>
                <a:path extrusionOk="0" h="52710" w="22872">
                  <a:moveTo>
                    <a:pt x="0" y="52711"/>
                  </a:moveTo>
                  <a:cubicBezTo>
                    <a:pt x="6605" y="49084"/>
                    <a:pt x="14290" y="44767"/>
                    <a:pt x="22795" y="39932"/>
                  </a:cubicBezTo>
                  <a:cubicBezTo>
                    <a:pt x="22967" y="27456"/>
                    <a:pt x="22838" y="13858"/>
                    <a:pt x="22536" y="0"/>
                  </a:cubicBezTo>
                  <a:cubicBezTo>
                    <a:pt x="14765" y="4533"/>
                    <a:pt x="7253" y="8936"/>
                    <a:pt x="86" y="13081"/>
                  </a:cubicBezTo>
                  <a:cubicBezTo>
                    <a:pt x="259" y="25427"/>
                    <a:pt x="302" y="40494"/>
                    <a:pt x="0" y="527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62"/>
            <p:cNvSpPr/>
            <p:nvPr/>
          </p:nvSpPr>
          <p:spPr>
            <a:xfrm>
              <a:off x="3945391" y="2372282"/>
              <a:ext cx="53446" cy="17181"/>
            </a:xfrm>
            <a:custGeom>
              <a:rect b="b" l="l" r="r" t="t"/>
              <a:pathLst>
                <a:path extrusionOk="0" h="17181" w="53446">
                  <a:moveTo>
                    <a:pt x="45762" y="0"/>
                  </a:moveTo>
                  <a:lnTo>
                    <a:pt x="7685" y="0"/>
                  </a:lnTo>
                  <a:cubicBezTo>
                    <a:pt x="3411" y="0"/>
                    <a:pt x="0" y="3454"/>
                    <a:pt x="0" y="7684"/>
                  </a:cubicBezTo>
                  <a:lnTo>
                    <a:pt x="0" y="9497"/>
                  </a:lnTo>
                  <a:cubicBezTo>
                    <a:pt x="0" y="13771"/>
                    <a:pt x="3454" y="17182"/>
                    <a:pt x="7685" y="17182"/>
                  </a:cubicBezTo>
                  <a:lnTo>
                    <a:pt x="45762" y="17182"/>
                  </a:lnTo>
                  <a:cubicBezTo>
                    <a:pt x="50036" y="17182"/>
                    <a:pt x="53447" y="13728"/>
                    <a:pt x="53447" y="9497"/>
                  </a:cubicBezTo>
                  <a:lnTo>
                    <a:pt x="53447" y="7684"/>
                  </a:lnTo>
                  <a:cubicBezTo>
                    <a:pt x="53447" y="3454"/>
                    <a:pt x="50036" y="0"/>
                    <a:pt x="45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62"/>
            <p:cNvSpPr/>
            <p:nvPr/>
          </p:nvSpPr>
          <p:spPr>
            <a:xfrm>
              <a:off x="3945434" y="2372282"/>
              <a:ext cx="30177" cy="17182"/>
            </a:xfrm>
            <a:custGeom>
              <a:rect b="b" l="l" r="r" t="t"/>
              <a:pathLst>
                <a:path extrusionOk="0" h="17182" w="30177">
                  <a:moveTo>
                    <a:pt x="22536" y="9411"/>
                  </a:moveTo>
                  <a:lnTo>
                    <a:pt x="22536" y="7857"/>
                  </a:lnTo>
                  <a:cubicBezTo>
                    <a:pt x="22536" y="3540"/>
                    <a:pt x="25946" y="0"/>
                    <a:pt x="30177" y="0"/>
                  </a:cubicBezTo>
                  <a:lnTo>
                    <a:pt x="7685" y="0"/>
                  </a:lnTo>
                  <a:cubicBezTo>
                    <a:pt x="3411" y="0"/>
                    <a:pt x="0" y="3454"/>
                    <a:pt x="0" y="7684"/>
                  </a:cubicBezTo>
                  <a:lnTo>
                    <a:pt x="0" y="9497"/>
                  </a:lnTo>
                  <a:cubicBezTo>
                    <a:pt x="0" y="13771"/>
                    <a:pt x="3454" y="17182"/>
                    <a:pt x="7685" y="17182"/>
                  </a:cubicBezTo>
                  <a:lnTo>
                    <a:pt x="30177" y="17182"/>
                  </a:lnTo>
                  <a:cubicBezTo>
                    <a:pt x="25946" y="17225"/>
                    <a:pt x="22536" y="13728"/>
                    <a:pt x="22536" y="9411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3" name="Google Shape;2203;p62"/>
          <p:cNvGrpSpPr/>
          <p:nvPr/>
        </p:nvGrpSpPr>
        <p:grpSpPr>
          <a:xfrm>
            <a:off x="3218827" y="3909286"/>
            <a:ext cx="360194" cy="360610"/>
            <a:chOff x="5101275" y="4287307"/>
            <a:chExt cx="303628" cy="304004"/>
          </a:xfrm>
        </p:grpSpPr>
        <p:sp>
          <p:nvSpPr>
            <p:cNvPr id="2204" name="Google Shape;2204;p62"/>
            <p:cNvSpPr/>
            <p:nvPr/>
          </p:nvSpPr>
          <p:spPr>
            <a:xfrm>
              <a:off x="5133395" y="4511705"/>
              <a:ext cx="240035" cy="23182"/>
            </a:xfrm>
            <a:custGeom>
              <a:rect b="b" l="l" r="r" t="t"/>
              <a:pathLst>
                <a:path extrusionOk="0" h="23182" w="240035">
                  <a:moveTo>
                    <a:pt x="0" y="0"/>
                  </a:moveTo>
                  <a:lnTo>
                    <a:pt x="240036" y="0"/>
                  </a:lnTo>
                  <a:lnTo>
                    <a:pt x="240036" y="23182"/>
                  </a:lnTo>
                  <a:lnTo>
                    <a:pt x="0" y="23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62"/>
            <p:cNvSpPr/>
            <p:nvPr/>
          </p:nvSpPr>
          <p:spPr>
            <a:xfrm>
              <a:off x="5132791" y="4511705"/>
              <a:ext cx="18434" cy="23182"/>
            </a:xfrm>
            <a:custGeom>
              <a:rect b="b" l="l" r="r" t="t"/>
              <a:pathLst>
                <a:path extrusionOk="0" h="23182" w="18434">
                  <a:moveTo>
                    <a:pt x="0" y="0"/>
                  </a:moveTo>
                  <a:lnTo>
                    <a:pt x="18434" y="0"/>
                  </a:lnTo>
                  <a:lnTo>
                    <a:pt x="18434" y="23182"/>
                  </a:lnTo>
                  <a:lnTo>
                    <a:pt x="0" y="23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62"/>
            <p:cNvSpPr/>
            <p:nvPr/>
          </p:nvSpPr>
          <p:spPr>
            <a:xfrm>
              <a:off x="5133352" y="4439827"/>
              <a:ext cx="82717" cy="29700"/>
            </a:xfrm>
            <a:custGeom>
              <a:rect b="b" l="l" r="r" t="t"/>
              <a:pathLst>
                <a:path extrusionOk="0" h="29700" w="82717">
                  <a:moveTo>
                    <a:pt x="67737" y="0"/>
                  </a:moveTo>
                  <a:lnTo>
                    <a:pt x="14981" y="0"/>
                  </a:lnTo>
                  <a:cubicBezTo>
                    <a:pt x="6692" y="0"/>
                    <a:pt x="0" y="6648"/>
                    <a:pt x="0" y="14851"/>
                  </a:cubicBezTo>
                  <a:cubicBezTo>
                    <a:pt x="0" y="23053"/>
                    <a:pt x="6692" y="29701"/>
                    <a:pt x="14981" y="29701"/>
                  </a:cubicBezTo>
                  <a:lnTo>
                    <a:pt x="67737" y="29701"/>
                  </a:lnTo>
                  <a:cubicBezTo>
                    <a:pt x="76026" y="29701"/>
                    <a:pt x="82717" y="23053"/>
                    <a:pt x="82717" y="14851"/>
                  </a:cubicBezTo>
                  <a:cubicBezTo>
                    <a:pt x="82717" y="6648"/>
                    <a:pt x="76026" y="0"/>
                    <a:pt x="67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62"/>
            <p:cNvSpPr/>
            <p:nvPr/>
          </p:nvSpPr>
          <p:spPr>
            <a:xfrm>
              <a:off x="5133222" y="4439827"/>
              <a:ext cx="33112" cy="29700"/>
            </a:xfrm>
            <a:custGeom>
              <a:rect b="b" l="l" r="r" t="t"/>
              <a:pathLst>
                <a:path extrusionOk="0" h="29700" w="33112">
                  <a:moveTo>
                    <a:pt x="18132" y="14851"/>
                  </a:moveTo>
                  <a:cubicBezTo>
                    <a:pt x="18132" y="6648"/>
                    <a:pt x="24824" y="0"/>
                    <a:pt x="33113" y="0"/>
                  </a:cubicBezTo>
                  <a:lnTo>
                    <a:pt x="14981" y="0"/>
                  </a:lnTo>
                  <a:cubicBezTo>
                    <a:pt x="6692" y="0"/>
                    <a:pt x="0" y="6648"/>
                    <a:pt x="0" y="14851"/>
                  </a:cubicBezTo>
                  <a:cubicBezTo>
                    <a:pt x="0" y="23053"/>
                    <a:pt x="6692" y="29701"/>
                    <a:pt x="14981" y="29701"/>
                  </a:cubicBezTo>
                  <a:lnTo>
                    <a:pt x="33113" y="29701"/>
                  </a:lnTo>
                  <a:cubicBezTo>
                    <a:pt x="24824" y="29701"/>
                    <a:pt x="18132" y="23053"/>
                    <a:pt x="18132" y="1485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62"/>
            <p:cNvSpPr/>
            <p:nvPr/>
          </p:nvSpPr>
          <p:spPr>
            <a:xfrm>
              <a:off x="5133352" y="4469528"/>
              <a:ext cx="240035" cy="42781"/>
            </a:xfrm>
            <a:custGeom>
              <a:rect b="b" l="l" r="r" t="t"/>
              <a:pathLst>
                <a:path extrusionOk="0" h="42781" w="240035">
                  <a:moveTo>
                    <a:pt x="240036" y="42782"/>
                  </a:moveTo>
                  <a:lnTo>
                    <a:pt x="240036" y="12692"/>
                  </a:lnTo>
                  <a:cubicBezTo>
                    <a:pt x="240036" y="5742"/>
                    <a:pt x="234337" y="0"/>
                    <a:pt x="227343" y="0"/>
                  </a:cubicBezTo>
                  <a:lnTo>
                    <a:pt x="12692" y="0"/>
                  </a:lnTo>
                  <a:cubicBezTo>
                    <a:pt x="5699" y="0"/>
                    <a:pt x="0" y="5699"/>
                    <a:pt x="0" y="12692"/>
                  </a:cubicBezTo>
                  <a:lnTo>
                    <a:pt x="0" y="42782"/>
                  </a:lnTo>
                  <a:lnTo>
                    <a:pt x="240036" y="427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62"/>
            <p:cNvSpPr/>
            <p:nvPr/>
          </p:nvSpPr>
          <p:spPr>
            <a:xfrm>
              <a:off x="5132791" y="4469528"/>
              <a:ext cx="31256" cy="42781"/>
            </a:xfrm>
            <a:custGeom>
              <a:rect b="b" l="l" r="r" t="t"/>
              <a:pathLst>
                <a:path extrusionOk="0" h="42781" w="31256">
                  <a:moveTo>
                    <a:pt x="31256" y="0"/>
                  </a:moveTo>
                  <a:lnTo>
                    <a:pt x="12822" y="0"/>
                  </a:lnTo>
                  <a:cubicBezTo>
                    <a:pt x="5742" y="0"/>
                    <a:pt x="0" y="5699"/>
                    <a:pt x="0" y="12692"/>
                  </a:cubicBezTo>
                  <a:lnTo>
                    <a:pt x="0" y="42782"/>
                  </a:lnTo>
                  <a:lnTo>
                    <a:pt x="18434" y="42782"/>
                  </a:lnTo>
                  <a:lnTo>
                    <a:pt x="18434" y="12692"/>
                  </a:lnTo>
                  <a:cubicBezTo>
                    <a:pt x="18434" y="5699"/>
                    <a:pt x="24219" y="0"/>
                    <a:pt x="31256" y="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62"/>
            <p:cNvSpPr/>
            <p:nvPr/>
          </p:nvSpPr>
          <p:spPr>
            <a:xfrm>
              <a:off x="5372265" y="4439827"/>
              <a:ext cx="23140" cy="128301"/>
            </a:xfrm>
            <a:custGeom>
              <a:rect b="b" l="l" r="r" t="t"/>
              <a:pathLst>
                <a:path extrusionOk="0" h="128301" w="23140">
                  <a:moveTo>
                    <a:pt x="23140" y="128302"/>
                  </a:moveTo>
                  <a:lnTo>
                    <a:pt x="23140" y="8202"/>
                  </a:lnTo>
                  <a:cubicBezTo>
                    <a:pt x="23140" y="3669"/>
                    <a:pt x="19471" y="0"/>
                    <a:pt x="14938" y="0"/>
                  </a:cubicBezTo>
                  <a:lnTo>
                    <a:pt x="8203" y="0"/>
                  </a:lnTo>
                  <a:cubicBezTo>
                    <a:pt x="3670" y="0"/>
                    <a:pt x="0" y="3669"/>
                    <a:pt x="0" y="8202"/>
                  </a:cubicBezTo>
                  <a:lnTo>
                    <a:pt x="0" y="128302"/>
                  </a:lnTo>
                  <a:lnTo>
                    <a:pt x="23140" y="1283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62"/>
            <p:cNvSpPr/>
            <p:nvPr/>
          </p:nvSpPr>
          <p:spPr>
            <a:xfrm>
              <a:off x="5372222" y="4439827"/>
              <a:ext cx="18218" cy="128301"/>
            </a:xfrm>
            <a:custGeom>
              <a:rect b="b" l="l" r="r" t="t"/>
              <a:pathLst>
                <a:path extrusionOk="0" h="128301" w="18218">
                  <a:moveTo>
                    <a:pt x="18219" y="605"/>
                  </a:moveTo>
                  <a:cubicBezTo>
                    <a:pt x="17269" y="216"/>
                    <a:pt x="16233" y="0"/>
                    <a:pt x="15153" y="0"/>
                  </a:cubicBezTo>
                  <a:lnTo>
                    <a:pt x="8203" y="0"/>
                  </a:lnTo>
                  <a:cubicBezTo>
                    <a:pt x="3670" y="0"/>
                    <a:pt x="0" y="3669"/>
                    <a:pt x="0" y="8202"/>
                  </a:cubicBezTo>
                  <a:lnTo>
                    <a:pt x="0" y="128302"/>
                  </a:lnTo>
                  <a:lnTo>
                    <a:pt x="13081" y="128302"/>
                  </a:lnTo>
                  <a:lnTo>
                    <a:pt x="13081" y="8202"/>
                  </a:lnTo>
                  <a:cubicBezTo>
                    <a:pt x="13081" y="4749"/>
                    <a:pt x="15197" y="1813"/>
                    <a:pt x="18219" y="605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62"/>
            <p:cNvSpPr/>
            <p:nvPr/>
          </p:nvSpPr>
          <p:spPr>
            <a:xfrm>
              <a:off x="5110816" y="4374467"/>
              <a:ext cx="23183" cy="193661"/>
            </a:xfrm>
            <a:custGeom>
              <a:rect b="b" l="l" r="r" t="t"/>
              <a:pathLst>
                <a:path extrusionOk="0" h="193661" w="23183">
                  <a:moveTo>
                    <a:pt x="23183" y="193661"/>
                  </a:moveTo>
                  <a:lnTo>
                    <a:pt x="23183" y="8202"/>
                  </a:lnTo>
                  <a:cubicBezTo>
                    <a:pt x="23183" y="3669"/>
                    <a:pt x="19514" y="0"/>
                    <a:pt x="14981" y="0"/>
                  </a:cubicBezTo>
                  <a:lnTo>
                    <a:pt x="8203" y="0"/>
                  </a:lnTo>
                  <a:cubicBezTo>
                    <a:pt x="3670" y="0"/>
                    <a:pt x="0" y="3669"/>
                    <a:pt x="0" y="8202"/>
                  </a:cubicBezTo>
                  <a:lnTo>
                    <a:pt x="0" y="193661"/>
                  </a:lnTo>
                  <a:lnTo>
                    <a:pt x="23183" y="1936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62"/>
            <p:cNvSpPr/>
            <p:nvPr/>
          </p:nvSpPr>
          <p:spPr>
            <a:xfrm>
              <a:off x="5110816" y="4374467"/>
              <a:ext cx="18218" cy="193661"/>
            </a:xfrm>
            <a:custGeom>
              <a:rect b="b" l="l" r="r" t="t"/>
              <a:pathLst>
                <a:path extrusionOk="0" h="193661" w="18218">
                  <a:moveTo>
                    <a:pt x="18219" y="605"/>
                  </a:moveTo>
                  <a:cubicBezTo>
                    <a:pt x="17269" y="216"/>
                    <a:pt x="16233" y="0"/>
                    <a:pt x="15153" y="0"/>
                  </a:cubicBezTo>
                  <a:lnTo>
                    <a:pt x="8203" y="0"/>
                  </a:lnTo>
                  <a:cubicBezTo>
                    <a:pt x="3670" y="0"/>
                    <a:pt x="0" y="3669"/>
                    <a:pt x="0" y="8202"/>
                  </a:cubicBezTo>
                  <a:lnTo>
                    <a:pt x="0" y="193661"/>
                  </a:lnTo>
                  <a:lnTo>
                    <a:pt x="13081" y="193661"/>
                  </a:lnTo>
                  <a:lnTo>
                    <a:pt x="13081" y="8202"/>
                  </a:lnTo>
                  <a:cubicBezTo>
                    <a:pt x="13081" y="4749"/>
                    <a:pt x="15197" y="1813"/>
                    <a:pt x="18219" y="605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62"/>
            <p:cNvSpPr/>
            <p:nvPr/>
          </p:nvSpPr>
          <p:spPr>
            <a:xfrm>
              <a:off x="5193361" y="4287307"/>
              <a:ext cx="119327" cy="119321"/>
            </a:xfrm>
            <a:custGeom>
              <a:rect b="b" l="l" r="r" t="t"/>
              <a:pathLst>
                <a:path extrusionOk="0" h="119321" w="119327">
                  <a:moveTo>
                    <a:pt x="119327" y="59661"/>
                  </a:moveTo>
                  <a:cubicBezTo>
                    <a:pt x="119327" y="92600"/>
                    <a:pt x="92604" y="119322"/>
                    <a:pt x="59663" y="119322"/>
                  </a:cubicBezTo>
                  <a:cubicBezTo>
                    <a:pt x="26723" y="119322"/>
                    <a:pt x="0" y="92600"/>
                    <a:pt x="0" y="59661"/>
                  </a:cubicBezTo>
                  <a:cubicBezTo>
                    <a:pt x="0" y="26722"/>
                    <a:pt x="26723" y="0"/>
                    <a:pt x="59663" y="0"/>
                  </a:cubicBezTo>
                  <a:cubicBezTo>
                    <a:pt x="92604" y="0"/>
                    <a:pt x="119327" y="26722"/>
                    <a:pt x="119327" y="596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62"/>
            <p:cNvSpPr/>
            <p:nvPr/>
          </p:nvSpPr>
          <p:spPr>
            <a:xfrm>
              <a:off x="5193361" y="4287307"/>
              <a:ext cx="68772" cy="119321"/>
            </a:xfrm>
            <a:custGeom>
              <a:rect b="b" l="l" r="r" t="t"/>
              <a:pathLst>
                <a:path extrusionOk="0" h="119321" w="68772">
                  <a:moveTo>
                    <a:pt x="18218" y="59661"/>
                  </a:moveTo>
                  <a:cubicBezTo>
                    <a:pt x="18218" y="29830"/>
                    <a:pt x="40150" y="5094"/>
                    <a:pt x="68773" y="691"/>
                  </a:cubicBezTo>
                  <a:cubicBezTo>
                    <a:pt x="65794" y="216"/>
                    <a:pt x="62772" y="0"/>
                    <a:pt x="59663" y="0"/>
                  </a:cubicBezTo>
                  <a:cubicBezTo>
                    <a:pt x="26723" y="0"/>
                    <a:pt x="0" y="26722"/>
                    <a:pt x="0" y="59661"/>
                  </a:cubicBezTo>
                  <a:cubicBezTo>
                    <a:pt x="0" y="92600"/>
                    <a:pt x="26723" y="119322"/>
                    <a:pt x="59663" y="119322"/>
                  </a:cubicBezTo>
                  <a:cubicBezTo>
                    <a:pt x="62772" y="119322"/>
                    <a:pt x="65794" y="119106"/>
                    <a:pt x="68773" y="118631"/>
                  </a:cubicBezTo>
                  <a:cubicBezTo>
                    <a:pt x="40150" y="114228"/>
                    <a:pt x="18218" y="89492"/>
                    <a:pt x="18218" y="5966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62"/>
            <p:cNvSpPr/>
            <p:nvPr/>
          </p:nvSpPr>
          <p:spPr>
            <a:xfrm>
              <a:off x="5223711" y="4317440"/>
              <a:ext cx="58800" cy="58797"/>
            </a:xfrm>
            <a:custGeom>
              <a:rect b="b" l="l" r="r" t="t"/>
              <a:pathLst>
                <a:path extrusionOk="0" h="58797" w="58800">
                  <a:moveTo>
                    <a:pt x="57160" y="19599"/>
                  </a:moveTo>
                  <a:lnTo>
                    <a:pt x="40841" y="19599"/>
                  </a:lnTo>
                  <a:cubicBezTo>
                    <a:pt x="39934" y="19599"/>
                    <a:pt x="39200" y="18865"/>
                    <a:pt x="39200" y="17959"/>
                  </a:cubicBezTo>
                  <a:lnTo>
                    <a:pt x="39200" y="1640"/>
                  </a:lnTo>
                  <a:cubicBezTo>
                    <a:pt x="39200" y="734"/>
                    <a:pt x="38466" y="0"/>
                    <a:pt x="37560" y="0"/>
                  </a:cubicBezTo>
                  <a:lnTo>
                    <a:pt x="21241" y="0"/>
                  </a:lnTo>
                  <a:cubicBezTo>
                    <a:pt x="20334" y="0"/>
                    <a:pt x="19600" y="734"/>
                    <a:pt x="19600" y="1640"/>
                  </a:cubicBezTo>
                  <a:lnTo>
                    <a:pt x="19600" y="17959"/>
                  </a:lnTo>
                  <a:cubicBezTo>
                    <a:pt x="19600" y="18865"/>
                    <a:pt x="18866" y="19599"/>
                    <a:pt x="17960" y="19599"/>
                  </a:cubicBezTo>
                  <a:lnTo>
                    <a:pt x="1640" y="19599"/>
                  </a:lnTo>
                  <a:cubicBezTo>
                    <a:pt x="734" y="19599"/>
                    <a:pt x="0" y="20333"/>
                    <a:pt x="0" y="21240"/>
                  </a:cubicBezTo>
                  <a:lnTo>
                    <a:pt x="0" y="37558"/>
                  </a:lnTo>
                  <a:cubicBezTo>
                    <a:pt x="0" y="38464"/>
                    <a:pt x="734" y="39198"/>
                    <a:pt x="1640" y="39198"/>
                  </a:cubicBezTo>
                  <a:lnTo>
                    <a:pt x="17960" y="39198"/>
                  </a:lnTo>
                  <a:cubicBezTo>
                    <a:pt x="18866" y="39198"/>
                    <a:pt x="19600" y="39932"/>
                    <a:pt x="19600" y="40839"/>
                  </a:cubicBezTo>
                  <a:lnTo>
                    <a:pt x="19600" y="57157"/>
                  </a:lnTo>
                  <a:cubicBezTo>
                    <a:pt x="19600" y="58064"/>
                    <a:pt x="20334" y="58798"/>
                    <a:pt x="21241" y="58798"/>
                  </a:cubicBezTo>
                  <a:lnTo>
                    <a:pt x="37560" y="58798"/>
                  </a:lnTo>
                  <a:cubicBezTo>
                    <a:pt x="38466" y="58798"/>
                    <a:pt x="39200" y="58064"/>
                    <a:pt x="39200" y="57157"/>
                  </a:cubicBezTo>
                  <a:lnTo>
                    <a:pt x="39200" y="40839"/>
                  </a:lnTo>
                  <a:cubicBezTo>
                    <a:pt x="39200" y="39932"/>
                    <a:pt x="39934" y="39198"/>
                    <a:pt x="40841" y="39198"/>
                  </a:cubicBezTo>
                  <a:lnTo>
                    <a:pt x="57160" y="39198"/>
                  </a:lnTo>
                  <a:cubicBezTo>
                    <a:pt x="58066" y="39198"/>
                    <a:pt x="58800" y="38464"/>
                    <a:pt x="58800" y="37558"/>
                  </a:cubicBezTo>
                  <a:lnTo>
                    <a:pt x="58800" y="21240"/>
                  </a:lnTo>
                  <a:cubicBezTo>
                    <a:pt x="58800" y="20333"/>
                    <a:pt x="58066" y="19599"/>
                    <a:pt x="57160" y="19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17" name="Google Shape;2217;p62"/>
            <p:cNvGrpSpPr/>
            <p:nvPr/>
          </p:nvGrpSpPr>
          <p:grpSpPr>
            <a:xfrm>
              <a:off x="5223668" y="4317440"/>
              <a:ext cx="34321" cy="58797"/>
              <a:chOff x="5223668" y="4317440"/>
              <a:chExt cx="34321" cy="58797"/>
            </a:xfrm>
          </p:grpSpPr>
          <p:sp>
            <p:nvSpPr>
              <p:cNvPr id="2218" name="Google Shape;2218;p62"/>
              <p:cNvSpPr/>
              <p:nvPr/>
            </p:nvSpPr>
            <p:spPr>
              <a:xfrm>
                <a:off x="5241627" y="4317440"/>
                <a:ext cx="16362" cy="19599"/>
              </a:xfrm>
              <a:custGeom>
                <a:rect b="b" l="l" r="r" t="t"/>
                <a:pathLst>
                  <a:path extrusionOk="0" h="19599" w="16362">
                    <a:moveTo>
                      <a:pt x="13081" y="19599"/>
                    </a:moveTo>
                    <a:cubicBezTo>
                      <a:pt x="13988" y="19599"/>
                      <a:pt x="14722" y="18865"/>
                      <a:pt x="14722" y="17959"/>
                    </a:cubicBezTo>
                    <a:lnTo>
                      <a:pt x="14722" y="1640"/>
                    </a:lnTo>
                    <a:cubicBezTo>
                      <a:pt x="14722" y="734"/>
                      <a:pt x="15455" y="0"/>
                      <a:pt x="16362" y="0"/>
                    </a:cubicBezTo>
                    <a:lnTo>
                      <a:pt x="3281" y="0"/>
                    </a:lnTo>
                    <a:cubicBezTo>
                      <a:pt x="2374" y="0"/>
                      <a:pt x="1640" y="734"/>
                      <a:pt x="1640" y="1640"/>
                    </a:cubicBezTo>
                    <a:lnTo>
                      <a:pt x="1640" y="17959"/>
                    </a:lnTo>
                    <a:cubicBezTo>
                      <a:pt x="1640" y="18865"/>
                      <a:pt x="907" y="19599"/>
                      <a:pt x="0" y="19599"/>
                    </a:cubicBezTo>
                    <a:lnTo>
                      <a:pt x="13081" y="19599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9" name="Google Shape;2219;p62"/>
              <p:cNvSpPr/>
              <p:nvPr/>
            </p:nvSpPr>
            <p:spPr>
              <a:xfrm>
                <a:off x="5241627" y="4356638"/>
                <a:ext cx="16362" cy="19599"/>
              </a:xfrm>
              <a:custGeom>
                <a:rect b="b" l="l" r="r" t="t"/>
                <a:pathLst>
                  <a:path extrusionOk="0" h="19599" w="16362">
                    <a:moveTo>
                      <a:pt x="14722" y="17959"/>
                    </a:moveTo>
                    <a:lnTo>
                      <a:pt x="14722" y="1640"/>
                    </a:lnTo>
                    <a:cubicBezTo>
                      <a:pt x="14722" y="734"/>
                      <a:pt x="13988" y="0"/>
                      <a:pt x="13081" y="0"/>
                    </a:cubicBezTo>
                    <a:lnTo>
                      <a:pt x="0" y="0"/>
                    </a:lnTo>
                    <a:cubicBezTo>
                      <a:pt x="907" y="0"/>
                      <a:pt x="1640" y="734"/>
                      <a:pt x="1640" y="1640"/>
                    </a:cubicBezTo>
                    <a:lnTo>
                      <a:pt x="1640" y="17959"/>
                    </a:lnTo>
                    <a:cubicBezTo>
                      <a:pt x="1640" y="18865"/>
                      <a:pt x="2374" y="19599"/>
                      <a:pt x="3281" y="19599"/>
                    </a:cubicBezTo>
                    <a:lnTo>
                      <a:pt x="16362" y="19599"/>
                    </a:lnTo>
                    <a:cubicBezTo>
                      <a:pt x="15499" y="19599"/>
                      <a:pt x="14722" y="18865"/>
                      <a:pt x="14722" y="17959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0" name="Google Shape;2220;p62"/>
              <p:cNvSpPr/>
              <p:nvPr/>
            </p:nvSpPr>
            <p:spPr>
              <a:xfrm>
                <a:off x="5223668" y="4337039"/>
                <a:ext cx="14721" cy="19598"/>
              </a:xfrm>
              <a:custGeom>
                <a:rect b="b" l="l" r="r" t="t"/>
                <a:pathLst>
                  <a:path extrusionOk="0" h="19598" w="14721">
                    <a:moveTo>
                      <a:pt x="13081" y="17959"/>
                    </a:moveTo>
                    <a:lnTo>
                      <a:pt x="13081" y="1640"/>
                    </a:lnTo>
                    <a:cubicBezTo>
                      <a:pt x="13081" y="734"/>
                      <a:pt x="13815" y="0"/>
                      <a:pt x="14722" y="0"/>
                    </a:cubicBezTo>
                    <a:lnTo>
                      <a:pt x="1641" y="0"/>
                    </a:lnTo>
                    <a:cubicBezTo>
                      <a:pt x="734" y="0"/>
                      <a:pt x="0" y="734"/>
                      <a:pt x="0" y="1640"/>
                    </a:cubicBezTo>
                    <a:lnTo>
                      <a:pt x="0" y="17959"/>
                    </a:lnTo>
                    <a:cubicBezTo>
                      <a:pt x="0" y="18865"/>
                      <a:pt x="734" y="19599"/>
                      <a:pt x="1641" y="19599"/>
                    </a:cubicBezTo>
                    <a:lnTo>
                      <a:pt x="14722" y="19599"/>
                    </a:lnTo>
                    <a:cubicBezTo>
                      <a:pt x="13815" y="19599"/>
                      <a:pt x="13081" y="18865"/>
                      <a:pt x="13081" y="17959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1" name="Google Shape;2221;p62"/>
            <p:cNvSpPr/>
            <p:nvPr/>
          </p:nvSpPr>
          <p:spPr>
            <a:xfrm>
              <a:off x="5101319" y="4566963"/>
              <a:ext cx="42179" cy="24304"/>
            </a:xfrm>
            <a:custGeom>
              <a:rect b="b" l="l" r="r" t="t"/>
              <a:pathLst>
                <a:path extrusionOk="0" h="24304" w="42179">
                  <a:moveTo>
                    <a:pt x="35142" y="0"/>
                  </a:moveTo>
                  <a:lnTo>
                    <a:pt x="7037" y="0"/>
                  </a:lnTo>
                  <a:cubicBezTo>
                    <a:pt x="3151" y="0"/>
                    <a:pt x="0" y="3281"/>
                    <a:pt x="0" y="7296"/>
                  </a:cubicBezTo>
                  <a:lnTo>
                    <a:pt x="0" y="17009"/>
                  </a:lnTo>
                  <a:cubicBezTo>
                    <a:pt x="0" y="21067"/>
                    <a:pt x="3151" y="24305"/>
                    <a:pt x="7037" y="24305"/>
                  </a:cubicBezTo>
                  <a:lnTo>
                    <a:pt x="35142" y="24305"/>
                  </a:lnTo>
                  <a:cubicBezTo>
                    <a:pt x="39027" y="24305"/>
                    <a:pt x="42179" y="21024"/>
                    <a:pt x="42179" y="17009"/>
                  </a:cubicBezTo>
                  <a:lnTo>
                    <a:pt x="42179" y="7296"/>
                  </a:lnTo>
                  <a:cubicBezTo>
                    <a:pt x="42179" y="3281"/>
                    <a:pt x="39027" y="0"/>
                    <a:pt x="35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62"/>
            <p:cNvSpPr/>
            <p:nvPr/>
          </p:nvSpPr>
          <p:spPr>
            <a:xfrm>
              <a:off x="5101275" y="4567006"/>
              <a:ext cx="25514" cy="24305"/>
            </a:xfrm>
            <a:custGeom>
              <a:rect b="b" l="l" r="r" t="t"/>
              <a:pathLst>
                <a:path extrusionOk="0" h="24305" w="25514">
                  <a:moveTo>
                    <a:pt x="18434" y="17009"/>
                  </a:moveTo>
                  <a:lnTo>
                    <a:pt x="18434" y="7296"/>
                  </a:lnTo>
                  <a:cubicBezTo>
                    <a:pt x="18434" y="3238"/>
                    <a:pt x="21586" y="0"/>
                    <a:pt x="25515" y="0"/>
                  </a:cubicBezTo>
                  <a:lnTo>
                    <a:pt x="7080" y="0"/>
                  </a:lnTo>
                  <a:cubicBezTo>
                    <a:pt x="3152" y="0"/>
                    <a:pt x="0" y="3281"/>
                    <a:pt x="0" y="7296"/>
                  </a:cubicBezTo>
                  <a:lnTo>
                    <a:pt x="0" y="17009"/>
                  </a:lnTo>
                  <a:cubicBezTo>
                    <a:pt x="0" y="21067"/>
                    <a:pt x="3152" y="24305"/>
                    <a:pt x="7080" y="24305"/>
                  </a:cubicBezTo>
                  <a:lnTo>
                    <a:pt x="25515" y="24305"/>
                  </a:lnTo>
                  <a:cubicBezTo>
                    <a:pt x="21629" y="24305"/>
                    <a:pt x="18434" y="21024"/>
                    <a:pt x="18434" y="1700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62"/>
            <p:cNvSpPr/>
            <p:nvPr/>
          </p:nvSpPr>
          <p:spPr>
            <a:xfrm>
              <a:off x="5362724" y="4566963"/>
              <a:ext cx="42179" cy="24304"/>
            </a:xfrm>
            <a:custGeom>
              <a:rect b="b" l="l" r="r" t="t"/>
              <a:pathLst>
                <a:path extrusionOk="0" h="24304" w="42179">
                  <a:moveTo>
                    <a:pt x="35142" y="0"/>
                  </a:moveTo>
                  <a:lnTo>
                    <a:pt x="7037" y="0"/>
                  </a:lnTo>
                  <a:cubicBezTo>
                    <a:pt x="3151" y="0"/>
                    <a:pt x="0" y="3281"/>
                    <a:pt x="0" y="7296"/>
                  </a:cubicBezTo>
                  <a:lnTo>
                    <a:pt x="0" y="17009"/>
                  </a:lnTo>
                  <a:cubicBezTo>
                    <a:pt x="0" y="21067"/>
                    <a:pt x="3151" y="24305"/>
                    <a:pt x="7037" y="24305"/>
                  </a:cubicBezTo>
                  <a:lnTo>
                    <a:pt x="35142" y="24305"/>
                  </a:lnTo>
                  <a:cubicBezTo>
                    <a:pt x="39027" y="24305"/>
                    <a:pt x="42179" y="21024"/>
                    <a:pt x="42179" y="17009"/>
                  </a:cubicBezTo>
                  <a:lnTo>
                    <a:pt x="42179" y="7296"/>
                  </a:lnTo>
                  <a:cubicBezTo>
                    <a:pt x="42179" y="3281"/>
                    <a:pt x="39027" y="0"/>
                    <a:pt x="35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62"/>
            <p:cNvSpPr/>
            <p:nvPr/>
          </p:nvSpPr>
          <p:spPr>
            <a:xfrm>
              <a:off x="5362681" y="4567006"/>
              <a:ext cx="25514" cy="24305"/>
            </a:xfrm>
            <a:custGeom>
              <a:rect b="b" l="l" r="r" t="t"/>
              <a:pathLst>
                <a:path extrusionOk="0" h="24305" w="25514">
                  <a:moveTo>
                    <a:pt x="18434" y="17009"/>
                  </a:moveTo>
                  <a:lnTo>
                    <a:pt x="18434" y="7296"/>
                  </a:lnTo>
                  <a:cubicBezTo>
                    <a:pt x="18434" y="3238"/>
                    <a:pt x="21586" y="0"/>
                    <a:pt x="25515" y="0"/>
                  </a:cubicBezTo>
                  <a:lnTo>
                    <a:pt x="7080" y="0"/>
                  </a:lnTo>
                  <a:cubicBezTo>
                    <a:pt x="3152" y="0"/>
                    <a:pt x="0" y="3281"/>
                    <a:pt x="0" y="7296"/>
                  </a:cubicBezTo>
                  <a:lnTo>
                    <a:pt x="0" y="17009"/>
                  </a:lnTo>
                  <a:cubicBezTo>
                    <a:pt x="0" y="21067"/>
                    <a:pt x="3152" y="24305"/>
                    <a:pt x="7080" y="24305"/>
                  </a:cubicBezTo>
                  <a:lnTo>
                    <a:pt x="25515" y="24305"/>
                  </a:lnTo>
                  <a:cubicBezTo>
                    <a:pt x="21629" y="24305"/>
                    <a:pt x="18434" y="21024"/>
                    <a:pt x="18434" y="1700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5" name="Google Shape;2225;p62"/>
          <p:cNvGrpSpPr/>
          <p:nvPr/>
        </p:nvGrpSpPr>
        <p:grpSpPr>
          <a:xfrm>
            <a:off x="2514662" y="2174995"/>
            <a:ext cx="224549" cy="360672"/>
            <a:chOff x="4507696" y="2825255"/>
            <a:chExt cx="189285" cy="304057"/>
          </a:xfrm>
        </p:grpSpPr>
        <p:sp>
          <p:nvSpPr>
            <p:cNvPr id="2226" name="Google Shape;2226;p62"/>
            <p:cNvSpPr/>
            <p:nvPr/>
          </p:nvSpPr>
          <p:spPr>
            <a:xfrm>
              <a:off x="4537832" y="2955078"/>
              <a:ext cx="29665" cy="29707"/>
            </a:xfrm>
            <a:custGeom>
              <a:rect b="b" l="l" r="r" t="t"/>
              <a:pathLst>
                <a:path extrusionOk="0" h="29707" w="29665">
                  <a:moveTo>
                    <a:pt x="29666" y="14419"/>
                  </a:moveTo>
                  <a:lnTo>
                    <a:pt x="15894" y="28233"/>
                  </a:lnTo>
                  <a:cubicBezTo>
                    <a:pt x="13994" y="30133"/>
                    <a:pt x="10972" y="30219"/>
                    <a:pt x="9116" y="28363"/>
                  </a:cubicBezTo>
                  <a:lnTo>
                    <a:pt x="1345" y="20592"/>
                  </a:lnTo>
                  <a:cubicBezTo>
                    <a:pt x="-511" y="18736"/>
                    <a:pt x="-425" y="15714"/>
                    <a:pt x="1474" y="13814"/>
                  </a:cubicBezTo>
                  <a:lnTo>
                    <a:pt x="15246" y="0"/>
                  </a:lnTo>
                  <a:lnTo>
                    <a:pt x="29666" y="14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62"/>
            <p:cNvSpPr/>
            <p:nvPr/>
          </p:nvSpPr>
          <p:spPr>
            <a:xfrm>
              <a:off x="4537806" y="2955121"/>
              <a:ext cx="23993" cy="29707"/>
            </a:xfrm>
            <a:custGeom>
              <a:rect b="b" l="l" r="r" t="t"/>
              <a:pathLst>
                <a:path extrusionOk="0" h="29707" w="23993">
                  <a:moveTo>
                    <a:pt x="18770" y="20592"/>
                  </a:moveTo>
                  <a:cubicBezTo>
                    <a:pt x="16913" y="18736"/>
                    <a:pt x="17000" y="15714"/>
                    <a:pt x="18899" y="13814"/>
                  </a:cubicBezTo>
                  <a:lnTo>
                    <a:pt x="23993" y="8720"/>
                  </a:lnTo>
                  <a:lnTo>
                    <a:pt x="15230" y="0"/>
                  </a:lnTo>
                  <a:lnTo>
                    <a:pt x="1458" y="13814"/>
                  </a:lnTo>
                  <a:cubicBezTo>
                    <a:pt x="-442" y="15714"/>
                    <a:pt x="-485" y="18779"/>
                    <a:pt x="1328" y="20592"/>
                  </a:cubicBezTo>
                  <a:lnTo>
                    <a:pt x="9099" y="28363"/>
                  </a:lnTo>
                  <a:cubicBezTo>
                    <a:pt x="10956" y="30219"/>
                    <a:pt x="13978" y="30133"/>
                    <a:pt x="15877" y="28233"/>
                  </a:cubicBezTo>
                  <a:lnTo>
                    <a:pt x="21144" y="22967"/>
                  </a:lnTo>
                  <a:lnTo>
                    <a:pt x="18770" y="20592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62"/>
            <p:cNvSpPr/>
            <p:nvPr/>
          </p:nvSpPr>
          <p:spPr>
            <a:xfrm>
              <a:off x="4545842" y="2930126"/>
              <a:ext cx="46566" cy="46489"/>
            </a:xfrm>
            <a:custGeom>
              <a:rect b="b" l="l" r="r" t="t"/>
              <a:pathLst>
                <a:path extrusionOk="0" h="46489" w="46566">
                  <a:moveTo>
                    <a:pt x="26190" y="45156"/>
                  </a:moveTo>
                  <a:lnTo>
                    <a:pt x="1366" y="20420"/>
                  </a:lnTo>
                  <a:cubicBezTo>
                    <a:pt x="-491" y="18563"/>
                    <a:pt x="-448" y="15584"/>
                    <a:pt x="1452" y="13685"/>
                  </a:cubicBezTo>
                  <a:lnTo>
                    <a:pt x="15094" y="0"/>
                  </a:lnTo>
                  <a:lnTo>
                    <a:pt x="46567" y="31385"/>
                  </a:lnTo>
                  <a:lnTo>
                    <a:pt x="32924" y="45070"/>
                  </a:lnTo>
                  <a:cubicBezTo>
                    <a:pt x="31068" y="46926"/>
                    <a:pt x="28046" y="46969"/>
                    <a:pt x="26190" y="45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62"/>
            <p:cNvSpPr/>
            <p:nvPr/>
          </p:nvSpPr>
          <p:spPr>
            <a:xfrm>
              <a:off x="4545858" y="2930126"/>
              <a:ext cx="38218" cy="46521"/>
            </a:xfrm>
            <a:custGeom>
              <a:rect b="b" l="l" r="r" t="t"/>
              <a:pathLst>
                <a:path extrusionOk="0" h="46521" w="38218">
                  <a:moveTo>
                    <a:pt x="18834" y="20420"/>
                  </a:moveTo>
                  <a:cubicBezTo>
                    <a:pt x="16978" y="18563"/>
                    <a:pt x="17021" y="15584"/>
                    <a:pt x="18920" y="13685"/>
                  </a:cubicBezTo>
                  <a:lnTo>
                    <a:pt x="23842" y="8720"/>
                  </a:lnTo>
                  <a:lnTo>
                    <a:pt x="15078" y="0"/>
                  </a:lnTo>
                  <a:lnTo>
                    <a:pt x="1436" y="13685"/>
                  </a:lnTo>
                  <a:cubicBezTo>
                    <a:pt x="-464" y="15584"/>
                    <a:pt x="-464" y="18606"/>
                    <a:pt x="1349" y="20420"/>
                  </a:cubicBezTo>
                  <a:lnTo>
                    <a:pt x="26173" y="45156"/>
                  </a:lnTo>
                  <a:cubicBezTo>
                    <a:pt x="28030" y="47012"/>
                    <a:pt x="31052" y="46969"/>
                    <a:pt x="32908" y="45070"/>
                  </a:cubicBezTo>
                  <a:lnTo>
                    <a:pt x="38218" y="39760"/>
                  </a:lnTo>
                  <a:lnTo>
                    <a:pt x="18834" y="20420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62"/>
            <p:cNvSpPr/>
            <p:nvPr/>
          </p:nvSpPr>
          <p:spPr>
            <a:xfrm>
              <a:off x="4643567" y="2839641"/>
              <a:ext cx="39070" cy="39025"/>
            </a:xfrm>
            <a:custGeom>
              <a:rect b="b" l="l" r="r" t="t"/>
              <a:pathLst>
                <a:path extrusionOk="0" h="39025" w="39070">
                  <a:moveTo>
                    <a:pt x="0" y="19124"/>
                  </a:moveTo>
                  <a:lnTo>
                    <a:pt x="19082" y="0"/>
                  </a:lnTo>
                  <a:lnTo>
                    <a:pt x="39071" y="19901"/>
                  </a:lnTo>
                  <a:lnTo>
                    <a:pt x="19989" y="39026"/>
                  </a:lnTo>
                  <a:lnTo>
                    <a:pt x="0" y="191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62"/>
            <p:cNvSpPr/>
            <p:nvPr/>
          </p:nvSpPr>
          <p:spPr>
            <a:xfrm>
              <a:off x="4643567" y="2839685"/>
              <a:ext cx="28709" cy="39025"/>
            </a:xfrm>
            <a:custGeom>
              <a:rect b="b" l="l" r="r" t="t"/>
              <a:pathLst>
                <a:path extrusionOk="0" h="39025" w="28709">
                  <a:moveTo>
                    <a:pt x="25083" y="26722"/>
                  </a:moveTo>
                  <a:cubicBezTo>
                    <a:pt x="20852" y="22535"/>
                    <a:pt x="20852" y="15671"/>
                    <a:pt x="25083" y="11483"/>
                  </a:cubicBezTo>
                  <a:lnTo>
                    <a:pt x="27846" y="8720"/>
                  </a:lnTo>
                  <a:lnTo>
                    <a:pt x="19082" y="0"/>
                  </a:lnTo>
                  <a:lnTo>
                    <a:pt x="0" y="19124"/>
                  </a:lnTo>
                  <a:lnTo>
                    <a:pt x="19989" y="39026"/>
                  </a:lnTo>
                  <a:lnTo>
                    <a:pt x="28709" y="30305"/>
                  </a:lnTo>
                  <a:lnTo>
                    <a:pt x="25083" y="26722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62"/>
            <p:cNvSpPr/>
            <p:nvPr/>
          </p:nvSpPr>
          <p:spPr>
            <a:xfrm>
              <a:off x="4658580" y="2825255"/>
              <a:ext cx="38401" cy="38356"/>
            </a:xfrm>
            <a:custGeom>
              <a:rect b="b" l="l" r="r" t="t"/>
              <a:pathLst>
                <a:path extrusionOk="0" h="38356" w="38401">
                  <a:moveTo>
                    <a:pt x="36750" y="23668"/>
                  </a:moveTo>
                  <a:lnTo>
                    <a:pt x="14689" y="1651"/>
                  </a:lnTo>
                  <a:cubicBezTo>
                    <a:pt x="12487" y="-550"/>
                    <a:pt x="8904" y="-550"/>
                    <a:pt x="6702" y="1651"/>
                  </a:cubicBezTo>
                  <a:lnTo>
                    <a:pt x="1651" y="6702"/>
                  </a:lnTo>
                  <a:cubicBezTo>
                    <a:pt x="-550" y="8904"/>
                    <a:pt x="-550" y="12487"/>
                    <a:pt x="1651" y="14689"/>
                  </a:cubicBezTo>
                  <a:lnTo>
                    <a:pt x="23712" y="36705"/>
                  </a:lnTo>
                  <a:cubicBezTo>
                    <a:pt x="25914" y="38907"/>
                    <a:pt x="29497" y="38907"/>
                    <a:pt x="31699" y="36705"/>
                  </a:cubicBezTo>
                  <a:lnTo>
                    <a:pt x="36750" y="31654"/>
                  </a:lnTo>
                  <a:cubicBezTo>
                    <a:pt x="38952" y="29453"/>
                    <a:pt x="38952" y="25870"/>
                    <a:pt x="36750" y="23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62"/>
            <p:cNvSpPr/>
            <p:nvPr/>
          </p:nvSpPr>
          <p:spPr>
            <a:xfrm>
              <a:off x="4658580" y="2825255"/>
              <a:ext cx="36404" cy="38356"/>
            </a:xfrm>
            <a:custGeom>
              <a:rect b="b" l="l" r="r" t="t"/>
              <a:pathLst>
                <a:path extrusionOk="0" h="38356" w="36404">
                  <a:moveTo>
                    <a:pt x="19093" y="14732"/>
                  </a:moveTo>
                  <a:cubicBezTo>
                    <a:pt x="16891" y="12530"/>
                    <a:pt x="16891" y="8947"/>
                    <a:pt x="19093" y="6745"/>
                  </a:cubicBezTo>
                  <a:lnTo>
                    <a:pt x="19438" y="6400"/>
                  </a:lnTo>
                  <a:lnTo>
                    <a:pt x="14689" y="1651"/>
                  </a:lnTo>
                  <a:cubicBezTo>
                    <a:pt x="12487" y="-550"/>
                    <a:pt x="8904" y="-550"/>
                    <a:pt x="6702" y="1651"/>
                  </a:cubicBezTo>
                  <a:lnTo>
                    <a:pt x="1651" y="6702"/>
                  </a:lnTo>
                  <a:cubicBezTo>
                    <a:pt x="-550" y="8904"/>
                    <a:pt x="-550" y="12487"/>
                    <a:pt x="1651" y="14689"/>
                  </a:cubicBezTo>
                  <a:lnTo>
                    <a:pt x="23712" y="36705"/>
                  </a:lnTo>
                  <a:cubicBezTo>
                    <a:pt x="25914" y="38907"/>
                    <a:pt x="29497" y="38907"/>
                    <a:pt x="31699" y="36705"/>
                  </a:cubicBezTo>
                  <a:lnTo>
                    <a:pt x="36405" y="31957"/>
                  </a:lnTo>
                  <a:lnTo>
                    <a:pt x="19093" y="14732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62"/>
            <p:cNvSpPr/>
            <p:nvPr/>
          </p:nvSpPr>
          <p:spPr>
            <a:xfrm>
              <a:off x="4521379" y="3017027"/>
              <a:ext cx="101335" cy="17829"/>
            </a:xfrm>
            <a:custGeom>
              <a:rect b="b" l="l" r="r" t="t"/>
              <a:pathLst>
                <a:path extrusionOk="0" h="17829" w="101335">
                  <a:moveTo>
                    <a:pt x="98443" y="8893"/>
                  </a:moveTo>
                  <a:cubicBezTo>
                    <a:pt x="98443" y="5569"/>
                    <a:pt x="99523" y="2461"/>
                    <a:pt x="101336" y="0"/>
                  </a:cubicBezTo>
                  <a:lnTo>
                    <a:pt x="9034" y="0"/>
                  </a:lnTo>
                  <a:cubicBezTo>
                    <a:pt x="4933" y="0"/>
                    <a:pt x="1220" y="2720"/>
                    <a:pt x="270" y="6691"/>
                  </a:cubicBezTo>
                  <a:cubicBezTo>
                    <a:pt x="-1154" y="12562"/>
                    <a:pt x="3249" y="17829"/>
                    <a:pt x="8905" y="17829"/>
                  </a:cubicBezTo>
                  <a:lnTo>
                    <a:pt x="101336" y="17829"/>
                  </a:lnTo>
                  <a:cubicBezTo>
                    <a:pt x="99523" y="15282"/>
                    <a:pt x="98443" y="12217"/>
                    <a:pt x="98443" y="88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62"/>
            <p:cNvSpPr/>
            <p:nvPr/>
          </p:nvSpPr>
          <p:spPr>
            <a:xfrm>
              <a:off x="4522715" y="3020524"/>
              <a:ext cx="98704" cy="14332"/>
            </a:xfrm>
            <a:custGeom>
              <a:rect b="b" l="l" r="r" t="t"/>
              <a:pathLst>
                <a:path extrusionOk="0" h="14332" w="98704">
                  <a:moveTo>
                    <a:pt x="96114" y="3022"/>
                  </a:moveTo>
                  <a:lnTo>
                    <a:pt x="8691" y="3022"/>
                  </a:lnTo>
                  <a:cubicBezTo>
                    <a:pt x="6057" y="3022"/>
                    <a:pt x="3683" y="1856"/>
                    <a:pt x="2086" y="0"/>
                  </a:cubicBezTo>
                  <a:cubicBezTo>
                    <a:pt x="704" y="1597"/>
                    <a:pt x="-116" y="3713"/>
                    <a:pt x="13" y="6044"/>
                  </a:cubicBezTo>
                  <a:cubicBezTo>
                    <a:pt x="229" y="10750"/>
                    <a:pt x="4244" y="14333"/>
                    <a:pt x="8950" y="14333"/>
                  </a:cubicBezTo>
                  <a:lnTo>
                    <a:pt x="98704" y="14333"/>
                  </a:lnTo>
                  <a:cubicBezTo>
                    <a:pt x="96934" y="11915"/>
                    <a:pt x="95898" y="8893"/>
                    <a:pt x="95898" y="5655"/>
                  </a:cubicBezTo>
                  <a:cubicBezTo>
                    <a:pt x="95855" y="4706"/>
                    <a:pt x="95941" y="3842"/>
                    <a:pt x="96114" y="3022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62"/>
            <p:cNvSpPr/>
            <p:nvPr/>
          </p:nvSpPr>
          <p:spPr>
            <a:xfrm>
              <a:off x="4558680" y="2850121"/>
              <a:ext cx="113569" cy="113688"/>
            </a:xfrm>
            <a:custGeom>
              <a:rect b="b" l="l" r="r" t="t"/>
              <a:pathLst>
                <a:path extrusionOk="0" h="113688" w="113569">
                  <a:moveTo>
                    <a:pt x="112171" y="33684"/>
                  </a:moveTo>
                  <a:lnTo>
                    <a:pt x="79792" y="1392"/>
                  </a:lnTo>
                  <a:cubicBezTo>
                    <a:pt x="77936" y="-464"/>
                    <a:pt x="74914" y="-464"/>
                    <a:pt x="73015" y="1392"/>
                  </a:cubicBezTo>
                  <a:lnTo>
                    <a:pt x="1392" y="73227"/>
                  </a:lnTo>
                  <a:cubicBezTo>
                    <a:pt x="-464" y="75084"/>
                    <a:pt x="-464" y="78106"/>
                    <a:pt x="1392" y="80005"/>
                  </a:cubicBezTo>
                  <a:lnTo>
                    <a:pt x="33771" y="112296"/>
                  </a:lnTo>
                  <a:cubicBezTo>
                    <a:pt x="35628" y="114153"/>
                    <a:pt x="38650" y="114153"/>
                    <a:pt x="40549" y="112296"/>
                  </a:cubicBezTo>
                  <a:lnTo>
                    <a:pt x="69172" y="83631"/>
                  </a:lnTo>
                  <a:cubicBezTo>
                    <a:pt x="65718" y="79962"/>
                    <a:pt x="63603" y="74997"/>
                    <a:pt x="63603" y="69558"/>
                  </a:cubicBezTo>
                  <a:cubicBezTo>
                    <a:pt x="63603" y="58204"/>
                    <a:pt x="72799" y="49009"/>
                    <a:pt x="84110" y="49009"/>
                  </a:cubicBezTo>
                  <a:cubicBezTo>
                    <a:pt x="89549" y="49009"/>
                    <a:pt x="94471" y="51124"/>
                    <a:pt x="98140" y="54535"/>
                  </a:cubicBezTo>
                  <a:lnTo>
                    <a:pt x="112215" y="40418"/>
                  </a:lnTo>
                  <a:cubicBezTo>
                    <a:pt x="114028" y="38562"/>
                    <a:pt x="114028" y="35540"/>
                    <a:pt x="112171" y="336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62"/>
            <p:cNvSpPr/>
            <p:nvPr/>
          </p:nvSpPr>
          <p:spPr>
            <a:xfrm>
              <a:off x="4558680" y="2850078"/>
              <a:ext cx="85145" cy="113688"/>
            </a:xfrm>
            <a:custGeom>
              <a:rect b="b" l="l" r="r" t="t"/>
              <a:pathLst>
                <a:path extrusionOk="0" h="113688" w="85145">
                  <a:moveTo>
                    <a:pt x="18834" y="80005"/>
                  </a:moveTo>
                  <a:cubicBezTo>
                    <a:pt x="16977" y="78149"/>
                    <a:pt x="16977" y="75127"/>
                    <a:pt x="18834" y="73227"/>
                  </a:cubicBezTo>
                  <a:lnTo>
                    <a:pt x="85146" y="6745"/>
                  </a:lnTo>
                  <a:lnTo>
                    <a:pt x="79792" y="1392"/>
                  </a:lnTo>
                  <a:cubicBezTo>
                    <a:pt x="77936" y="-464"/>
                    <a:pt x="74914" y="-464"/>
                    <a:pt x="73015" y="1392"/>
                  </a:cubicBezTo>
                  <a:lnTo>
                    <a:pt x="1392" y="73227"/>
                  </a:lnTo>
                  <a:cubicBezTo>
                    <a:pt x="-464" y="75084"/>
                    <a:pt x="-464" y="78105"/>
                    <a:pt x="1392" y="80005"/>
                  </a:cubicBezTo>
                  <a:lnTo>
                    <a:pt x="33771" y="112296"/>
                  </a:lnTo>
                  <a:cubicBezTo>
                    <a:pt x="35628" y="114152"/>
                    <a:pt x="38650" y="114152"/>
                    <a:pt x="40549" y="112296"/>
                  </a:cubicBezTo>
                  <a:lnTo>
                    <a:pt x="45859" y="106943"/>
                  </a:lnTo>
                  <a:lnTo>
                    <a:pt x="18834" y="80005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62"/>
            <p:cNvSpPr/>
            <p:nvPr/>
          </p:nvSpPr>
          <p:spPr>
            <a:xfrm>
              <a:off x="4585803" y="2923953"/>
              <a:ext cx="90359" cy="135295"/>
            </a:xfrm>
            <a:custGeom>
              <a:rect b="b" l="l" r="r" t="t"/>
              <a:pathLst>
                <a:path extrusionOk="0" h="135295" w="90359">
                  <a:moveTo>
                    <a:pt x="77062" y="0"/>
                  </a:moveTo>
                  <a:cubicBezTo>
                    <a:pt x="75119" y="9282"/>
                    <a:pt x="66873" y="16275"/>
                    <a:pt x="56987" y="16275"/>
                  </a:cubicBezTo>
                  <a:cubicBezTo>
                    <a:pt x="56512" y="16275"/>
                    <a:pt x="56080" y="16275"/>
                    <a:pt x="55606" y="16232"/>
                  </a:cubicBezTo>
                  <a:cubicBezTo>
                    <a:pt x="61045" y="27542"/>
                    <a:pt x="63938" y="40019"/>
                    <a:pt x="63938" y="52754"/>
                  </a:cubicBezTo>
                  <a:cubicBezTo>
                    <a:pt x="63938" y="65662"/>
                    <a:pt x="61002" y="77922"/>
                    <a:pt x="55821" y="88844"/>
                  </a:cubicBezTo>
                  <a:cubicBezTo>
                    <a:pt x="60829" y="91607"/>
                    <a:pt x="64110" y="97176"/>
                    <a:pt x="63506" y="103392"/>
                  </a:cubicBezTo>
                  <a:cubicBezTo>
                    <a:pt x="62858" y="110472"/>
                    <a:pt x="57160" y="116214"/>
                    <a:pt x="50079" y="116905"/>
                  </a:cubicBezTo>
                  <a:cubicBezTo>
                    <a:pt x="45590" y="117336"/>
                    <a:pt x="41445" y="115825"/>
                    <a:pt x="38466" y="113062"/>
                  </a:cubicBezTo>
                  <a:cubicBezTo>
                    <a:pt x="27932" y="123337"/>
                    <a:pt x="14722" y="130935"/>
                    <a:pt x="0" y="134604"/>
                  </a:cubicBezTo>
                  <a:lnTo>
                    <a:pt x="48223" y="134604"/>
                  </a:lnTo>
                  <a:cubicBezTo>
                    <a:pt x="49993" y="134604"/>
                    <a:pt x="51763" y="134863"/>
                    <a:pt x="53404" y="135295"/>
                  </a:cubicBezTo>
                  <a:cubicBezTo>
                    <a:pt x="76069" y="114962"/>
                    <a:pt x="90359" y="85477"/>
                    <a:pt x="90359" y="52711"/>
                  </a:cubicBezTo>
                  <a:cubicBezTo>
                    <a:pt x="90402" y="34234"/>
                    <a:pt x="85739" y="16102"/>
                    <a:pt x="77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9" name="Google Shape;2239;p62"/>
            <p:cNvGrpSpPr/>
            <p:nvPr/>
          </p:nvGrpSpPr>
          <p:grpSpPr>
            <a:xfrm>
              <a:off x="4585803" y="2923909"/>
              <a:ext cx="83493" cy="135381"/>
              <a:chOff x="4585803" y="2923909"/>
              <a:chExt cx="83493" cy="135381"/>
            </a:xfrm>
          </p:grpSpPr>
          <p:sp>
            <p:nvSpPr>
              <p:cNvPr id="2240" name="Google Shape;2240;p62"/>
              <p:cNvSpPr/>
              <p:nvPr/>
            </p:nvSpPr>
            <p:spPr>
              <a:xfrm>
                <a:off x="4641408" y="2923909"/>
                <a:ext cx="27888" cy="116947"/>
              </a:xfrm>
              <a:custGeom>
                <a:rect b="b" l="l" r="r" t="t"/>
                <a:pathLst>
                  <a:path extrusionOk="0" h="116947" w="27888">
                    <a:moveTo>
                      <a:pt x="27803" y="14333"/>
                    </a:moveTo>
                    <a:cubicBezTo>
                      <a:pt x="27846" y="14333"/>
                      <a:pt x="27846" y="14289"/>
                      <a:pt x="27889" y="14289"/>
                    </a:cubicBezTo>
                    <a:cubicBezTo>
                      <a:pt x="26076" y="9368"/>
                      <a:pt x="23917" y="4619"/>
                      <a:pt x="21456" y="0"/>
                    </a:cubicBezTo>
                    <a:cubicBezTo>
                      <a:pt x="19514" y="9282"/>
                      <a:pt x="11268" y="16275"/>
                      <a:pt x="1381" y="16275"/>
                    </a:cubicBezTo>
                    <a:cubicBezTo>
                      <a:pt x="906" y="16275"/>
                      <a:pt x="475" y="16275"/>
                      <a:pt x="0" y="16232"/>
                    </a:cubicBezTo>
                    <a:cubicBezTo>
                      <a:pt x="5439" y="27542"/>
                      <a:pt x="8332" y="40019"/>
                      <a:pt x="8332" y="52754"/>
                    </a:cubicBezTo>
                    <a:cubicBezTo>
                      <a:pt x="8332" y="65662"/>
                      <a:pt x="5396" y="77922"/>
                      <a:pt x="216" y="88844"/>
                    </a:cubicBezTo>
                    <a:cubicBezTo>
                      <a:pt x="4835" y="91391"/>
                      <a:pt x="7987" y="96313"/>
                      <a:pt x="7987" y="101968"/>
                    </a:cubicBezTo>
                    <a:cubicBezTo>
                      <a:pt x="7987" y="106932"/>
                      <a:pt x="5569" y="111336"/>
                      <a:pt x="1856" y="114055"/>
                    </a:cubicBezTo>
                    <a:cubicBezTo>
                      <a:pt x="4360" y="115868"/>
                      <a:pt x="7425" y="116948"/>
                      <a:pt x="10707" y="116948"/>
                    </a:cubicBezTo>
                    <a:cubicBezTo>
                      <a:pt x="12045" y="116948"/>
                      <a:pt x="13340" y="116775"/>
                      <a:pt x="14592" y="116430"/>
                    </a:cubicBezTo>
                    <a:cubicBezTo>
                      <a:pt x="18693" y="110645"/>
                      <a:pt x="22234" y="104428"/>
                      <a:pt x="25169" y="97867"/>
                    </a:cubicBezTo>
                    <a:cubicBezTo>
                      <a:pt x="24608" y="95924"/>
                      <a:pt x="23701" y="94111"/>
                      <a:pt x="22449" y="92600"/>
                    </a:cubicBezTo>
                    <a:cubicBezTo>
                      <a:pt x="20118" y="89664"/>
                      <a:pt x="19384" y="85779"/>
                      <a:pt x="20723" y="82282"/>
                    </a:cubicBezTo>
                    <a:cubicBezTo>
                      <a:pt x="27241" y="64885"/>
                      <a:pt x="27932" y="45372"/>
                      <a:pt x="22061" y="26981"/>
                    </a:cubicBezTo>
                    <a:cubicBezTo>
                      <a:pt x="20420" y="21974"/>
                      <a:pt x="22967" y="16577"/>
                      <a:pt x="27803" y="14333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1" name="Google Shape;2241;p62"/>
              <p:cNvSpPr/>
              <p:nvPr/>
            </p:nvSpPr>
            <p:spPr>
              <a:xfrm>
                <a:off x="4585803" y="3037058"/>
                <a:ext cx="52540" cy="21541"/>
              </a:xfrm>
              <a:custGeom>
                <a:rect b="b" l="l" r="r" t="t"/>
                <a:pathLst>
                  <a:path extrusionOk="0" h="21541" w="52540">
                    <a:moveTo>
                      <a:pt x="48568" y="3885"/>
                    </a:moveTo>
                    <a:cubicBezTo>
                      <a:pt x="44683" y="3885"/>
                      <a:pt x="41143" y="2418"/>
                      <a:pt x="38466" y="0"/>
                    </a:cubicBezTo>
                    <a:cubicBezTo>
                      <a:pt x="27932" y="10274"/>
                      <a:pt x="14722" y="17872"/>
                      <a:pt x="0" y="21542"/>
                    </a:cubicBezTo>
                    <a:lnTo>
                      <a:pt x="17744" y="21542"/>
                    </a:lnTo>
                    <a:cubicBezTo>
                      <a:pt x="30825" y="18261"/>
                      <a:pt x="42654" y="11958"/>
                      <a:pt x="52540" y="3367"/>
                    </a:cubicBezTo>
                    <a:cubicBezTo>
                      <a:pt x="51288" y="3713"/>
                      <a:pt x="49950" y="3885"/>
                      <a:pt x="48568" y="3885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2" name="Google Shape;2242;p62"/>
              <p:cNvSpPr/>
              <p:nvPr/>
            </p:nvSpPr>
            <p:spPr>
              <a:xfrm>
                <a:off x="4634069" y="3058600"/>
                <a:ext cx="5914" cy="690"/>
              </a:xfrm>
              <a:custGeom>
                <a:rect b="b" l="l" r="r" t="t"/>
                <a:pathLst>
                  <a:path extrusionOk="0" h="690" w="5914">
                    <a:moveTo>
                      <a:pt x="0" y="0"/>
                    </a:moveTo>
                    <a:cubicBezTo>
                      <a:pt x="1770" y="0"/>
                      <a:pt x="3540" y="259"/>
                      <a:pt x="5181" y="691"/>
                    </a:cubicBezTo>
                    <a:cubicBezTo>
                      <a:pt x="5439" y="475"/>
                      <a:pt x="5655" y="216"/>
                      <a:pt x="591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B8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43" name="Google Shape;2243;p62"/>
            <p:cNvSpPr/>
            <p:nvPr/>
          </p:nvSpPr>
          <p:spPr>
            <a:xfrm>
              <a:off x="4618743" y="3010293"/>
              <a:ext cx="31256" cy="31255"/>
            </a:xfrm>
            <a:custGeom>
              <a:rect b="b" l="l" r="r" t="t"/>
              <a:pathLst>
                <a:path extrusionOk="0" h="31255" w="31256">
                  <a:moveTo>
                    <a:pt x="15628" y="0"/>
                  </a:moveTo>
                  <a:cubicBezTo>
                    <a:pt x="7037" y="0"/>
                    <a:pt x="0" y="6993"/>
                    <a:pt x="0" y="15627"/>
                  </a:cubicBezTo>
                  <a:cubicBezTo>
                    <a:pt x="0" y="24218"/>
                    <a:pt x="6994" y="31255"/>
                    <a:pt x="15628" y="31255"/>
                  </a:cubicBezTo>
                  <a:cubicBezTo>
                    <a:pt x="24262" y="31255"/>
                    <a:pt x="31256" y="24261"/>
                    <a:pt x="31256" y="15627"/>
                  </a:cubicBezTo>
                  <a:cubicBezTo>
                    <a:pt x="31256" y="6993"/>
                    <a:pt x="24219" y="0"/>
                    <a:pt x="15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62"/>
            <p:cNvSpPr/>
            <p:nvPr/>
          </p:nvSpPr>
          <p:spPr>
            <a:xfrm>
              <a:off x="4618743" y="3010293"/>
              <a:ext cx="24650" cy="31255"/>
            </a:xfrm>
            <a:custGeom>
              <a:rect b="b" l="l" r="r" t="t"/>
              <a:pathLst>
                <a:path extrusionOk="0" h="31255" w="24650">
                  <a:moveTo>
                    <a:pt x="18046" y="15627"/>
                  </a:moveTo>
                  <a:cubicBezTo>
                    <a:pt x="18046" y="10361"/>
                    <a:pt x="20636" y="5742"/>
                    <a:pt x="24651" y="2892"/>
                  </a:cubicBezTo>
                  <a:cubicBezTo>
                    <a:pt x="22104" y="1079"/>
                    <a:pt x="18996" y="0"/>
                    <a:pt x="15628" y="0"/>
                  </a:cubicBezTo>
                  <a:cubicBezTo>
                    <a:pt x="7037" y="0"/>
                    <a:pt x="0" y="6993"/>
                    <a:pt x="0" y="15627"/>
                  </a:cubicBezTo>
                  <a:cubicBezTo>
                    <a:pt x="0" y="24218"/>
                    <a:pt x="6994" y="31255"/>
                    <a:pt x="15628" y="31255"/>
                  </a:cubicBezTo>
                  <a:cubicBezTo>
                    <a:pt x="18996" y="31255"/>
                    <a:pt x="22104" y="30176"/>
                    <a:pt x="24651" y="28363"/>
                  </a:cubicBezTo>
                  <a:cubicBezTo>
                    <a:pt x="20679" y="25514"/>
                    <a:pt x="18046" y="20851"/>
                    <a:pt x="18046" y="15627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62"/>
            <p:cNvSpPr/>
            <p:nvPr/>
          </p:nvSpPr>
          <p:spPr>
            <a:xfrm>
              <a:off x="4621592" y="2898482"/>
              <a:ext cx="42308" cy="42306"/>
            </a:xfrm>
            <a:custGeom>
              <a:rect b="b" l="l" r="r" t="t"/>
              <a:pathLst>
                <a:path extrusionOk="0" h="42306" w="42308">
                  <a:moveTo>
                    <a:pt x="21154" y="0"/>
                  </a:moveTo>
                  <a:cubicBezTo>
                    <a:pt x="9498" y="0"/>
                    <a:pt x="0" y="9497"/>
                    <a:pt x="0" y="21153"/>
                  </a:cubicBezTo>
                  <a:cubicBezTo>
                    <a:pt x="0" y="32809"/>
                    <a:pt x="9498" y="42307"/>
                    <a:pt x="21154" y="42307"/>
                  </a:cubicBezTo>
                  <a:cubicBezTo>
                    <a:pt x="32811" y="42307"/>
                    <a:pt x="42308" y="32809"/>
                    <a:pt x="42308" y="21153"/>
                  </a:cubicBezTo>
                  <a:cubicBezTo>
                    <a:pt x="42308" y="9497"/>
                    <a:pt x="32811" y="0"/>
                    <a:pt x="21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62"/>
            <p:cNvSpPr/>
            <p:nvPr/>
          </p:nvSpPr>
          <p:spPr>
            <a:xfrm>
              <a:off x="4621636" y="2898482"/>
              <a:ext cx="30177" cy="42306"/>
            </a:xfrm>
            <a:custGeom>
              <a:rect b="b" l="l" r="r" t="t"/>
              <a:pathLst>
                <a:path extrusionOk="0" h="42306" w="30177">
                  <a:moveTo>
                    <a:pt x="18046" y="21153"/>
                  </a:moveTo>
                  <a:cubicBezTo>
                    <a:pt x="18046" y="12735"/>
                    <a:pt x="23011" y="5439"/>
                    <a:pt x="30177" y="2029"/>
                  </a:cubicBezTo>
                  <a:cubicBezTo>
                    <a:pt x="27457" y="734"/>
                    <a:pt x="24392" y="0"/>
                    <a:pt x="21154" y="0"/>
                  </a:cubicBezTo>
                  <a:cubicBezTo>
                    <a:pt x="9498" y="0"/>
                    <a:pt x="0" y="9497"/>
                    <a:pt x="0" y="21153"/>
                  </a:cubicBezTo>
                  <a:cubicBezTo>
                    <a:pt x="0" y="32809"/>
                    <a:pt x="9498" y="42307"/>
                    <a:pt x="21154" y="42307"/>
                  </a:cubicBezTo>
                  <a:cubicBezTo>
                    <a:pt x="24392" y="42307"/>
                    <a:pt x="27457" y="41573"/>
                    <a:pt x="30177" y="40278"/>
                  </a:cubicBezTo>
                  <a:cubicBezTo>
                    <a:pt x="23011" y="36867"/>
                    <a:pt x="18046" y="29572"/>
                    <a:pt x="18046" y="2115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62"/>
            <p:cNvSpPr/>
            <p:nvPr/>
          </p:nvSpPr>
          <p:spPr>
            <a:xfrm>
              <a:off x="4522168" y="3057996"/>
              <a:ext cx="131890" cy="55257"/>
            </a:xfrm>
            <a:custGeom>
              <a:rect b="b" l="l" r="r" t="t"/>
              <a:pathLst>
                <a:path extrusionOk="0" h="55257" w="131890">
                  <a:moveTo>
                    <a:pt x="131890" y="55258"/>
                  </a:moveTo>
                  <a:lnTo>
                    <a:pt x="131890" y="20117"/>
                  </a:lnTo>
                  <a:cubicBezTo>
                    <a:pt x="131890" y="9023"/>
                    <a:pt x="122997" y="0"/>
                    <a:pt x="112074" y="0"/>
                  </a:cubicBezTo>
                  <a:lnTo>
                    <a:pt x="19816" y="0"/>
                  </a:lnTo>
                  <a:cubicBezTo>
                    <a:pt x="8850" y="0"/>
                    <a:pt x="0" y="9023"/>
                    <a:pt x="0" y="20117"/>
                  </a:cubicBezTo>
                  <a:lnTo>
                    <a:pt x="0" y="55258"/>
                  </a:lnTo>
                  <a:lnTo>
                    <a:pt x="131890" y="552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62"/>
            <p:cNvSpPr/>
            <p:nvPr/>
          </p:nvSpPr>
          <p:spPr>
            <a:xfrm>
              <a:off x="4522168" y="3057996"/>
              <a:ext cx="37430" cy="55257"/>
            </a:xfrm>
            <a:custGeom>
              <a:rect b="b" l="l" r="r" t="t"/>
              <a:pathLst>
                <a:path extrusionOk="0" h="55257" w="37430">
                  <a:moveTo>
                    <a:pt x="37430" y="0"/>
                  </a:moveTo>
                  <a:lnTo>
                    <a:pt x="19600" y="0"/>
                  </a:lnTo>
                  <a:cubicBezTo>
                    <a:pt x="8764" y="0"/>
                    <a:pt x="0" y="9023"/>
                    <a:pt x="0" y="20117"/>
                  </a:cubicBezTo>
                  <a:lnTo>
                    <a:pt x="0" y="55258"/>
                  </a:lnTo>
                  <a:lnTo>
                    <a:pt x="17830" y="55258"/>
                  </a:lnTo>
                  <a:lnTo>
                    <a:pt x="17830" y="20117"/>
                  </a:lnTo>
                  <a:cubicBezTo>
                    <a:pt x="17830" y="9023"/>
                    <a:pt x="26594" y="0"/>
                    <a:pt x="37430" y="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62"/>
            <p:cNvSpPr/>
            <p:nvPr/>
          </p:nvSpPr>
          <p:spPr>
            <a:xfrm>
              <a:off x="4507696" y="3111440"/>
              <a:ext cx="162605" cy="17829"/>
            </a:xfrm>
            <a:custGeom>
              <a:rect b="b" l="l" r="r" t="t"/>
              <a:pathLst>
                <a:path extrusionOk="0" h="17829" w="162605">
                  <a:moveTo>
                    <a:pt x="153701" y="0"/>
                  </a:moveTo>
                  <a:lnTo>
                    <a:pt x="9032" y="0"/>
                  </a:lnTo>
                  <a:cubicBezTo>
                    <a:pt x="4931" y="0"/>
                    <a:pt x="1218" y="2720"/>
                    <a:pt x="268" y="6691"/>
                  </a:cubicBezTo>
                  <a:cubicBezTo>
                    <a:pt x="-1156" y="12563"/>
                    <a:pt x="3290" y="17829"/>
                    <a:pt x="8903" y="17829"/>
                  </a:cubicBezTo>
                  <a:lnTo>
                    <a:pt x="153572" y="17829"/>
                  </a:lnTo>
                  <a:cubicBezTo>
                    <a:pt x="157673" y="17829"/>
                    <a:pt x="161386" y="15110"/>
                    <a:pt x="162336" y="11138"/>
                  </a:cubicBezTo>
                  <a:cubicBezTo>
                    <a:pt x="163760" y="5267"/>
                    <a:pt x="159357" y="0"/>
                    <a:pt x="153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62"/>
            <p:cNvSpPr/>
            <p:nvPr/>
          </p:nvSpPr>
          <p:spPr>
            <a:xfrm>
              <a:off x="4508770" y="3114851"/>
              <a:ext cx="160541" cy="14461"/>
            </a:xfrm>
            <a:custGeom>
              <a:rect b="b" l="l" r="r" t="t"/>
              <a:pathLst>
                <a:path extrusionOk="0" h="14461" w="160541">
                  <a:moveTo>
                    <a:pt x="151720" y="3152"/>
                  </a:moveTo>
                  <a:cubicBezTo>
                    <a:pt x="149734" y="3152"/>
                    <a:pt x="11325" y="3152"/>
                    <a:pt x="8778" y="3152"/>
                  </a:cubicBezTo>
                  <a:cubicBezTo>
                    <a:pt x="6058" y="3152"/>
                    <a:pt x="3640" y="1943"/>
                    <a:pt x="2043" y="0"/>
                  </a:cubicBezTo>
                  <a:cubicBezTo>
                    <a:pt x="662" y="1641"/>
                    <a:pt x="-115" y="3799"/>
                    <a:pt x="14" y="6130"/>
                  </a:cubicBezTo>
                  <a:cubicBezTo>
                    <a:pt x="273" y="10836"/>
                    <a:pt x="4331" y="14462"/>
                    <a:pt x="9037" y="14462"/>
                  </a:cubicBezTo>
                  <a:lnTo>
                    <a:pt x="151504" y="14462"/>
                  </a:lnTo>
                  <a:cubicBezTo>
                    <a:pt x="156210" y="14462"/>
                    <a:pt x="160311" y="10836"/>
                    <a:pt x="160527" y="6130"/>
                  </a:cubicBezTo>
                  <a:cubicBezTo>
                    <a:pt x="160657" y="3799"/>
                    <a:pt x="159879" y="1641"/>
                    <a:pt x="158498" y="0"/>
                  </a:cubicBezTo>
                  <a:cubicBezTo>
                    <a:pt x="156857" y="1900"/>
                    <a:pt x="154440" y="3152"/>
                    <a:pt x="151720" y="3152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1" name="Google Shape;2251;p62"/>
          <p:cNvGrpSpPr/>
          <p:nvPr/>
        </p:nvGrpSpPr>
        <p:grpSpPr>
          <a:xfrm>
            <a:off x="4023889" y="2755824"/>
            <a:ext cx="314130" cy="361895"/>
            <a:chOff x="5779903" y="3314907"/>
            <a:chExt cx="264798" cy="305088"/>
          </a:xfrm>
        </p:grpSpPr>
        <p:sp>
          <p:nvSpPr>
            <p:cNvPr id="2252" name="Google Shape;2252;p62"/>
            <p:cNvSpPr/>
            <p:nvPr/>
          </p:nvSpPr>
          <p:spPr>
            <a:xfrm>
              <a:off x="5911957" y="3315343"/>
              <a:ext cx="132744" cy="304159"/>
            </a:xfrm>
            <a:custGeom>
              <a:rect b="b" l="l" r="r" t="t"/>
              <a:pathLst>
                <a:path extrusionOk="0" h="304159" w="132744">
                  <a:moveTo>
                    <a:pt x="121658" y="183679"/>
                  </a:moveTo>
                  <a:cubicBezTo>
                    <a:pt x="135257" y="168655"/>
                    <a:pt x="136509" y="146034"/>
                    <a:pt x="124508" y="129586"/>
                  </a:cubicBezTo>
                  <a:cubicBezTo>
                    <a:pt x="123213" y="127816"/>
                    <a:pt x="123213" y="125399"/>
                    <a:pt x="124335" y="123542"/>
                  </a:cubicBezTo>
                  <a:cubicBezTo>
                    <a:pt x="133790" y="107915"/>
                    <a:pt x="130336" y="87323"/>
                    <a:pt x="115614" y="75796"/>
                  </a:cubicBezTo>
                  <a:cubicBezTo>
                    <a:pt x="114017" y="74544"/>
                    <a:pt x="113240" y="72516"/>
                    <a:pt x="113628" y="70486"/>
                  </a:cubicBezTo>
                  <a:cubicBezTo>
                    <a:pt x="120191" y="39102"/>
                    <a:pt x="90790" y="12164"/>
                    <a:pt x="60527" y="20280"/>
                  </a:cubicBezTo>
                  <a:cubicBezTo>
                    <a:pt x="57893" y="20970"/>
                    <a:pt x="55217" y="19632"/>
                    <a:pt x="54138" y="17128"/>
                  </a:cubicBezTo>
                  <a:cubicBezTo>
                    <a:pt x="49691" y="6465"/>
                    <a:pt x="38811" y="-831"/>
                    <a:pt x="26335" y="76"/>
                  </a:cubicBezTo>
                  <a:cubicBezTo>
                    <a:pt x="11397" y="1198"/>
                    <a:pt x="0" y="13977"/>
                    <a:pt x="0" y="28957"/>
                  </a:cubicBezTo>
                  <a:lnTo>
                    <a:pt x="0" y="275242"/>
                  </a:lnTo>
                  <a:cubicBezTo>
                    <a:pt x="0" y="290222"/>
                    <a:pt x="11397" y="303000"/>
                    <a:pt x="26292" y="304080"/>
                  </a:cubicBezTo>
                  <a:cubicBezTo>
                    <a:pt x="38380" y="304986"/>
                    <a:pt x="49000" y="298122"/>
                    <a:pt x="53706" y="287977"/>
                  </a:cubicBezTo>
                  <a:cubicBezTo>
                    <a:pt x="54569" y="286078"/>
                    <a:pt x="56512" y="284955"/>
                    <a:pt x="58584" y="284912"/>
                  </a:cubicBezTo>
                  <a:cubicBezTo>
                    <a:pt x="75939" y="284740"/>
                    <a:pt x="90402" y="272436"/>
                    <a:pt x="93985" y="256118"/>
                  </a:cubicBezTo>
                  <a:cubicBezTo>
                    <a:pt x="94374" y="254262"/>
                    <a:pt x="95712" y="252751"/>
                    <a:pt x="97482" y="252190"/>
                  </a:cubicBezTo>
                  <a:cubicBezTo>
                    <a:pt x="123256" y="243599"/>
                    <a:pt x="134480" y="213250"/>
                    <a:pt x="121011" y="189981"/>
                  </a:cubicBezTo>
                  <a:cubicBezTo>
                    <a:pt x="119888" y="187996"/>
                    <a:pt x="120104" y="185448"/>
                    <a:pt x="121658" y="1836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53" name="Google Shape;2253;p62"/>
            <p:cNvGrpSpPr/>
            <p:nvPr/>
          </p:nvGrpSpPr>
          <p:grpSpPr>
            <a:xfrm>
              <a:off x="5912000" y="3314907"/>
              <a:ext cx="127271" cy="305088"/>
              <a:chOff x="5912000" y="3314907"/>
              <a:chExt cx="127271" cy="305088"/>
            </a:xfrm>
          </p:grpSpPr>
          <p:sp>
            <p:nvSpPr>
              <p:cNvPr id="2254" name="Google Shape;2254;p62"/>
              <p:cNvSpPr/>
              <p:nvPr/>
            </p:nvSpPr>
            <p:spPr>
              <a:xfrm>
                <a:off x="5912000" y="3314907"/>
                <a:ext cx="37732" cy="305088"/>
              </a:xfrm>
              <a:custGeom>
                <a:rect b="b" l="l" r="r" t="t"/>
                <a:pathLst>
                  <a:path extrusionOk="0" h="305088" w="37732">
                    <a:moveTo>
                      <a:pt x="18434" y="276067"/>
                    </a:moveTo>
                    <a:lnTo>
                      <a:pt x="18434" y="29048"/>
                    </a:lnTo>
                    <a:cubicBezTo>
                      <a:pt x="18434" y="16485"/>
                      <a:pt x="26378" y="5477"/>
                      <a:pt x="37732" y="1548"/>
                    </a:cubicBezTo>
                    <a:cubicBezTo>
                      <a:pt x="34235" y="340"/>
                      <a:pt x="30393" y="-222"/>
                      <a:pt x="26421" y="80"/>
                    </a:cubicBezTo>
                    <a:cubicBezTo>
                      <a:pt x="11441" y="1203"/>
                      <a:pt x="0" y="14025"/>
                      <a:pt x="0" y="29048"/>
                    </a:cubicBezTo>
                    <a:lnTo>
                      <a:pt x="0" y="276196"/>
                    </a:lnTo>
                    <a:cubicBezTo>
                      <a:pt x="0" y="290184"/>
                      <a:pt x="9930" y="302401"/>
                      <a:pt x="23702" y="304689"/>
                    </a:cubicBezTo>
                    <a:cubicBezTo>
                      <a:pt x="28666" y="305509"/>
                      <a:pt x="33415" y="305034"/>
                      <a:pt x="37732" y="303566"/>
                    </a:cubicBezTo>
                    <a:cubicBezTo>
                      <a:pt x="26378" y="299595"/>
                      <a:pt x="18434" y="288586"/>
                      <a:pt x="18434" y="2760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5" name="Google Shape;2255;p62"/>
              <p:cNvSpPr/>
              <p:nvPr/>
            </p:nvSpPr>
            <p:spPr>
              <a:xfrm>
                <a:off x="5961091" y="3333464"/>
                <a:ext cx="14632" cy="24649"/>
              </a:xfrm>
              <a:custGeom>
                <a:rect b="b" l="l" r="r" t="t"/>
                <a:pathLst>
                  <a:path extrusionOk="0" h="24649" w="14632">
                    <a:moveTo>
                      <a:pt x="14631" y="1425"/>
                    </a:moveTo>
                    <a:cubicBezTo>
                      <a:pt x="13509" y="1640"/>
                      <a:pt x="12386" y="1899"/>
                      <a:pt x="11264" y="2202"/>
                    </a:cubicBezTo>
                    <a:cubicBezTo>
                      <a:pt x="8976" y="2806"/>
                      <a:pt x="6644" y="1899"/>
                      <a:pt x="5392" y="0"/>
                    </a:cubicBezTo>
                    <a:cubicBezTo>
                      <a:pt x="5565" y="3410"/>
                      <a:pt x="5436" y="11613"/>
                      <a:pt x="989" y="17225"/>
                    </a:cubicBezTo>
                    <a:cubicBezTo>
                      <a:pt x="-565" y="19211"/>
                      <a:pt x="-263" y="22103"/>
                      <a:pt x="1723" y="23657"/>
                    </a:cubicBezTo>
                    <a:cubicBezTo>
                      <a:pt x="2586" y="24305"/>
                      <a:pt x="3579" y="24650"/>
                      <a:pt x="4572" y="24650"/>
                    </a:cubicBezTo>
                    <a:cubicBezTo>
                      <a:pt x="5911" y="24650"/>
                      <a:pt x="7249" y="24046"/>
                      <a:pt x="8155" y="22923"/>
                    </a:cubicBezTo>
                    <a:cubicBezTo>
                      <a:pt x="13811" y="15800"/>
                      <a:pt x="14674" y="6691"/>
                      <a:pt x="14631" y="14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6" name="Google Shape;2256;p62"/>
              <p:cNvSpPr/>
              <p:nvPr/>
            </p:nvSpPr>
            <p:spPr>
              <a:xfrm>
                <a:off x="6008984" y="3384750"/>
                <a:ext cx="22300" cy="27110"/>
              </a:xfrm>
              <a:custGeom>
                <a:rect b="b" l="l" r="r" t="t"/>
                <a:pathLst>
                  <a:path extrusionOk="0" h="27110" w="22300">
                    <a:moveTo>
                      <a:pt x="18459" y="6389"/>
                    </a:moveTo>
                    <a:cubicBezTo>
                      <a:pt x="16861" y="5137"/>
                      <a:pt x="16084" y="3108"/>
                      <a:pt x="16473" y="1079"/>
                    </a:cubicBezTo>
                    <a:cubicBezTo>
                      <a:pt x="16559" y="734"/>
                      <a:pt x="16602" y="345"/>
                      <a:pt x="16688" y="0"/>
                    </a:cubicBezTo>
                    <a:cubicBezTo>
                      <a:pt x="16559" y="216"/>
                      <a:pt x="16473" y="432"/>
                      <a:pt x="16386" y="648"/>
                    </a:cubicBezTo>
                    <a:cubicBezTo>
                      <a:pt x="16343" y="777"/>
                      <a:pt x="12242" y="12908"/>
                      <a:pt x="2312" y="18563"/>
                    </a:cubicBezTo>
                    <a:cubicBezTo>
                      <a:pt x="111" y="19815"/>
                      <a:pt x="-667" y="22621"/>
                      <a:pt x="628" y="24823"/>
                    </a:cubicBezTo>
                    <a:cubicBezTo>
                      <a:pt x="1492" y="26291"/>
                      <a:pt x="3003" y="27111"/>
                      <a:pt x="4600" y="27111"/>
                    </a:cubicBezTo>
                    <a:cubicBezTo>
                      <a:pt x="5377" y="27111"/>
                      <a:pt x="6155" y="26895"/>
                      <a:pt x="6888" y="26506"/>
                    </a:cubicBezTo>
                    <a:cubicBezTo>
                      <a:pt x="14616" y="22060"/>
                      <a:pt x="19538" y="14980"/>
                      <a:pt x="22301" y="9843"/>
                    </a:cubicBezTo>
                    <a:cubicBezTo>
                      <a:pt x="21135" y="8634"/>
                      <a:pt x="19840" y="7468"/>
                      <a:pt x="18459" y="63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7" name="Google Shape;2257;p62"/>
              <p:cNvSpPr/>
              <p:nvPr/>
            </p:nvSpPr>
            <p:spPr>
              <a:xfrm>
                <a:off x="6015046" y="3499108"/>
                <a:ext cx="19778" cy="17872"/>
              </a:xfrm>
              <a:custGeom>
                <a:rect b="b" l="l" r="r" t="t"/>
                <a:pathLst>
                  <a:path extrusionOk="0" h="17872" w="19778">
                    <a:moveTo>
                      <a:pt x="17835" y="6260"/>
                    </a:moveTo>
                    <a:cubicBezTo>
                      <a:pt x="16670" y="4274"/>
                      <a:pt x="16886" y="1727"/>
                      <a:pt x="18397" y="0"/>
                    </a:cubicBezTo>
                    <a:cubicBezTo>
                      <a:pt x="15591" y="1899"/>
                      <a:pt x="9719" y="5655"/>
                      <a:pt x="2553" y="9195"/>
                    </a:cubicBezTo>
                    <a:cubicBezTo>
                      <a:pt x="265" y="10318"/>
                      <a:pt x="-642" y="13081"/>
                      <a:pt x="480" y="15325"/>
                    </a:cubicBezTo>
                    <a:cubicBezTo>
                      <a:pt x="1257" y="16966"/>
                      <a:pt x="2898" y="17872"/>
                      <a:pt x="4582" y="17872"/>
                    </a:cubicBezTo>
                    <a:cubicBezTo>
                      <a:pt x="5273" y="17872"/>
                      <a:pt x="5963" y="17700"/>
                      <a:pt x="6611" y="17398"/>
                    </a:cubicBezTo>
                    <a:cubicBezTo>
                      <a:pt x="11878" y="14807"/>
                      <a:pt x="16454" y="12131"/>
                      <a:pt x="19778" y="10016"/>
                    </a:cubicBezTo>
                    <a:cubicBezTo>
                      <a:pt x="19174" y="8764"/>
                      <a:pt x="18526" y="7469"/>
                      <a:pt x="17835" y="62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8" name="Google Shape;2258;p62"/>
              <p:cNvSpPr/>
              <p:nvPr/>
            </p:nvSpPr>
            <p:spPr>
              <a:xfrm>
                <a:off x="5980693" y="3562185"/>
                <a:ext cx="28228" cy="14542"/>
              </a:xfrm>
              <a:custGeom>
                <a:rect b="b" l="l" r="r" t="t"/>
                <a:pathLst>
                  <a:path extrusionOk="0" h="14542" w="28228">
                    <a:moveTo>
                      <a:pt x="25120" y="9319"/>
                    </a:moveTo>
                    <a:cubicBezTo>
                      <a:pt x="25509" y="7592"/>
                      <a:pt x="26674" y="6211"/>
                      <a:pt x="28228" y="5520"/>
                    </a:cubicBezTo>
                    <a:cubicBezTo>
                      <a:pt x="23566" y="5520"/>
                      <a:pt x="14327" y="4872"/>
                      <a:pt x="6858" y="599"/>
                    </a:cubicBezTo>
                    <a:cubicBezTo>
                      <a:pt x="4657" y="-654"/>
                      <a:pt x="1851" y="123"/>
                      <a:pt x="598" y="2325"/>
                    </a:cubicBezTo>
                    <a:cubicBezTo>
                      <a:pt x="-654" y="4527"/>
                      <a:pt x="124" y="7333"/>
                      <a:pt x="2325" y="8585"/>
                    </a:cubicBezTo>
                    <a:cubicBezTo>
                      <a:pt x="9492" y="12686"/>
                      <a:pt x="17608" y="14067"/>
                      <a:pt x="23609" y="14542"/>
                    </a:cubicBezTo>
                    <a:cubicBezTo>
                      <a:pt x="24214" y="12816"/>
                      <a:pt x="24732" y="11089"/>
                      <a:pt x="25120" y="93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9" name="Google Shape;2259;p62"/>
              <p:cNvSpPr/>
              <p:nvPr/>
            </p:nvSpPr>
            <p:spPr>
              <a:xfrm>
                <a:off x="5965404" y="3581659"/>
                <a:ext cx="10688" cy="22049"/>
              </a:xfrm>
              <a:custGeom>
                <a:rect b="b" l="l" r="r" t="t"/>
                <a:pathLst>
                  <a:path extrusionOk="0" h="22049" w="10688">
                    <a:moveTo>
                      <a:pt x="5051" y="18639"/>
                    </a:moveTo>
                    <a:cubicBezTo>
                      <a:pt x="6778" y="18639"/>
                      <a:pt x="8462" y="18467"/>
                      <a:pt x="10102" y="18251"/>
                    </a:cubicBezTo>
                    <a:cubicBezTo>
                      <a:pt x="11181" y="10523"/>
                      <a:pt x="10448" y="4393"/>
                      <a:pt x="10404" y="4048"/>
                    </a:cubicBezTo>
                    <a:cubicBezTo>
                      <a:pt x="10102" y="1544"/>
                      <a:pt x="7814" y="-269"/>
                      <a:pt x="5310" y="33"/>
                    </a:cubicBezTo>
                    <a:cubicBezTo>
                      <a:pt x="2806" y="335"/>
                      <a:pt x="993" y="2623"/>
                      <a:pt x="1295" y="5127"/>
                    </a:cubicBezTo>
                    <a:cubicBezTo>
                      <a:pt x="1295" y="5213"/>
                      <a:pt x="2245" y="13416"/>
                      <a:pt x="0" y="22050"/>
                    </a:cubicBezTo>
                    <a:cubicBezTo>
                      <a:pt x="43" y="21920"/>
                      <a:pt x="129" y="21790"/>
                      <a:pt x="173" y="21661"/>
                    </a:cubicBezTo>
                    <a:cubicBezTo>
                      <a:pt x="1079" y="19805"/>
                      <a:pt x="2979" y="18682"/>
                      <a:pt x="5051" y="186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0" name="Google Shape;2260;p62"/>
              <p:cNvSpPr/>
              <p:nvPr/>
            </p:nvSpPr>
            <p:spPr>
              <a:xfrm>
                <a:off x="6022494" y="3439274"/>
                <a:ext cx="16777" cy="20894"/>
              </a:xfrm>
              <a:custGeom>
                <a:rect b="b" l="l" r="r" t="t"/>
                <a:pathLst>
                  <a:path extrusionOk="0" h="20894" w="16777">
                    <a:moveTo>
                      <a:pt x="7496" y="19858"/>
                    </a:moveTo>
                    <a:cubicBezTo>
                      <a:pt x="10388" y="17441"/>
                      <a:pt x="14058" y="13426"/>
                      <a:pt x="16778" y="10318"/>
                    </a:cubicBezTo>
                    <a:cubicBezTo>
                      <a:pt x="15914" y="8720"/>
                      <a:pt x="14921" y="7166"/>
                      <a:pt x="13842" y="5655"/>
                    </a:cubicBezTo>
                    <a:cubicBezTo>
                      <a:pt x="12633" y="4015"/>
                      <a:pt x="12547" y="1813"/>
                      <a:pt x="13453" y="0"/>
                    </a:cubicBezTo>
                    <a:cubicBezTo>
                      <a:pt x="13410" y="43"/>
                      <a:pt x="13367" y="86"/>
                      <a:pt x="13324" y="130"/>
                    </a:cubicBezTo>
                    <a:cubicBezTo>
                      <a:pt x="13237" y="216"/>
                      <a:pt x="6071" y="9109"/>
                      <a:pt x="1667" y="12735"/>
                    </a:cubicBezTo>
                    <a:cubicBezTo>
                      <a:pt x="-275" y="14333"/>
                      <a:pt x="-578" y="17225"/>
                      <a:pt x="1063" y="19211"/>
                    </a:cubicBezTo>
                    <a:cubicBezTo>
                      <a:pt x="1969" y="20290"/>
                      <a:pt x="3265" y="20894"/>
                      <a:pt x="4603" y="20894"/>
                    </a:cubicBezTo>
                    <a:cubicBezTo>
                      <a:pt x="5639" y="20894"/>
                      <a:pt x="6675" y="20549"/>
                      <a:pt x="7496" y="19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1" name="Google Shape;2261;p62"/>
            <p:cNvSpPr/>
            <p:nvPr/>
          </p:nvSpPr>
          <p:spPr>
            <a:xfrm>
              <a:off x="5779903" y="3315343"/>
              <a:ext cx="132744" cy="304159"/>
            </a:xfrm>
            <a:custGeom>
              <a:rect b="b" l="l" r="r" t="t"/>
              <a:pathLst>
                <a:path extrusionOk="0" h="304159" w="132744">
                  <a:moveTo>
                    <a:pt x="11087" y="183679"/>
                  </a:moveTo>
                  <a:cubicBezTo>
                    <a:pt x="-2513" y="168655"/>
                    <a:pt x="-3765" y="146034"/>
                    <a:pt x="8237" y="129586"/>
                  </a:cubicBezTo>
                  <a:cubicBezTo>
                    <a:pt x="9532" y="127816"/>
                    <a:pt x="9532" y="125399"/>
                    <a:pt x="8410" y="123542"/>
                  </a:cubicBezTo>
                  <a:cubicBezTo>
                    <a:pt x="-1045" y="107915"/>
                    <a:pt x="2409" y="87323"/>
                    <a:pt x="17131" y="75796"/>
                  </a:cubicBezTo>
                  <a:cubicBezTo>
                    <a:pt x="18728" y="74544"/>
                    <a:pt x="19505" y="72516"/>
                    <a:pt x="19117" y="70486"/>
                  </a:cubicBezTo>
                  <a:cubicBezTo>
                    <a:pt x="12554" y="39102"/>
                    <a:pt x="41954" y="12164"/>
                    <a:pt x="72218" y="20280"/>
                  </a:cubicBezTo>
                  <a:cubicBezTo>
                    <a:pt x="74852" y="20970"/>
                    <a:pt x="77528" y="19632"/>
                    <a:pt x="78607" y="17128"/>
                  </a:cubicBezTo>
                  <a:cubicBezTo>
                    <a:pt x="83054" y="6465"/>
                    <a:pt x="93933" y="-831"/>
                    <a:pt x="106410" y="76"/>
                  </a:cubicBezTo>
                  <a:cubicBezTo>
                    <a:pt x="121348" y="1198"/>
                    <a:pt x="132745" y="13977"/>
                    <a:pt x="132745" y="28957"/>
                  </a:cubicBezTo>
                  <a:lnTo>
                    <a:pt x="132745" y="275242"/>
                  </a:lnTo>
                  <a:cubicBezTo>
                    <a:pt x="132745" y="290222"/>
                    <a:pt x="121348" y="303000"/>
                    <a:pt x="106453" y="304080"/>
                  </a:cubicBezTo>
                  <a:cubicBezTo>
                    <a:pt x="94322" y="304986"/>
                    <a:pt x="83745" y="298122"/>
                    <a:pt x="79039" y="287977"/>
                  </a:cubicBezTo>
                  <a:cubicBezTo>
                    <a:pt x="78176" y="286078"/>
                    <a:pt x="76276" y="284955"/>
                    <a:pt x="74204" y="284912"/>
                  </a:cubicBezTo>
                  <a:cubicBezTo>
                    <a:pt x="56849" y="284740"/>
                    <a:pt x="42386" y="272436"/>
                    <a:pt x="38803" y="256118"/>
                  </a:cubicBezTo>
                  <a:cubicBezTo>
                    <a:pt x="38414" y="254262"/>
                    <a:pt x="37076" y="252751"/>
                    <a:pt x="35306" y="252190"/>
                  </a:cubicBezTo>
                  <a:cubicBezTo>
                    <a:pt x="9532" y="243599"/>
                    <a:pt x="-1692" y="213250"/>
                    <a:pt x="11777" y="189981"/>
                  </a:cubicBezTo>
                  <a:cubicBezTo>
                    <a:pt x="12900" y="187996"/>
                    <a:pt x="12684" y="185448"/>
                    <a:pt x="11087" y="1836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62"/>
            <p:cNvSpPr/>
            <p:nvPr/>
          </p:nvSpPr>
          <p:spPr>
            <a:xfrm>
              <a:off x="5857517" y="3315343"/>
              <a:ext cx="36048" cy="20460"/>
            </a:xfrm>
            <a:custGeom>
              <a:rect b="b" l="l" r="r" t="t"/>
              <a:pathLst>
                <a:path extrusionOk="0" h="20460" w="36048">
                  <a:moveTo>
                    <a:pt x="13124" y="20280"/>
                  </a:moveTo>
                  <a:cubicBezTo>
                    <a:pt x="15758" y="20970"/>
                    <a:pt x="18434" y="19632"/>
                    <a:pt x="19514" y="17128"/>
                  </a:cubicBezTo>
                  <a:cubicBezTo>
                    <a:pt x="22536" y="9876"/>
                    <a:pt x="28580" y="4177"/>
                    <a:pt x="36049" y="1544"/>
                  </a:cubicBezTo>
                  <a:cubicBezTo>
                    <a:pt x="33804" y="767"/>
                    <a:pt x="31429" y="249"/>
                    <a:pt x="28968" y="76"/>
                  </a:cubicBezTo>
                  <a:cubicBezTo>
                    <a:pt x="16492" y="-831"/>
                    <a:pt x="5612" y="6465"/>
                    <a:pt x="1166" y="17128"/>
                  </a:cubicBezTo>
                  <a:cubicBezTo>
                    <a:pt x="907" y="17819"/>
                    <a:pt x="475" y="18380"/>
                    <a:pt x="0" y="18855"/>
                  </a:cubicBezTo>
                  <a:cubicBezTo>
                    <a:pt x="4274" y="18639"/>
                    <a:pt x="8678" y="19071"/>
                    <a:pt x="13124" y="20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62"/>
            <p:cNvSpPr/>
            <p:nvPr/>
          </p:nvSpPr>
          <p:spPr>
            <a:xfrm>
              <a:off x="5780032" y="3334215"/>
              <a:ext cx="113490" cy="285331"/>
            </a:xfrm>
            <a:custGeom>
              <a:rect b="b" l="l" r="r" t="t"/>
              <a:pathLst>
                <a:path extrusionOk="0" h="285331" w="113490">
                  <a:moveTo>
                    <a:pt x="97387" y="269149"/>
                  </a:moveTo>
                  <a:cubicBezTo>
                    <a:pt x="96524" y="267249"/>
                    <a:pt x="94581" y="266127"/>
                    <a:pt x="92509" y="266083"/>
                  </a:cubicBezTo>
                  <a:cubicBezTo>
                    <a:pt x="75154" y="265911"/>
                    <a:pt x="60691" y="253607"/>
                    <a:pt x="57108" y="237289"/>
                  </a:cubicBezTo>
                  <a:cubicBezTo>
                    <a:pt x="56719" y="235432"/>
                    <a:pt x="55381" y="233921"/>
                    <a:pt x="53611" y="233360"/>
                  </a:cubicBezTo>
                  <a:cubicBezTo>
                    <a:pt x="27837" y="224769"/>
                    <a:pt x="16613" y="194421"/>
                    <a:pt x="30082" y="171152"/>
                  </a:cubicBezTo>
                  <a:cubicBezTo>
                    <a:pt x="31248" y="169123"/>
                    <a:pt x="31075" y="166576"/>
                    <a:pt x="29478" y="164849"/>
                  </a:cubicBezTo>
                  <a:cubicBezTo>
                    <a:pt x="15879" y="149826"/>
                    <a:pt x="14627" y="127205"/>
                    <a:pt x="26628" y="110757"/>
                  </a:cubicBezTo>
                  <a:cubicBezTo>
                    <a:pt x="27924" y="108987"/>
                    <a:pt x="27924" y="106570"/>
                    <a:pt x="26801" y="104713"/>
                  </a:cubicBezTo>
                  <a:cubicBezTo>
                    <a:pt x="17346" y="89086"/>
                    <a:pt x="20800" y="68494"/>
                    <a:pt x="35522" y="56967"/>
                  </a:cubicBezTo>
                  <a:cubicBezTo>
                    <a:pt x="37119" y="55715"/>
                    <a:pt x="37896" y="53686"/>
                    <a:pt x="37508" y="51657"/>
                  </a:cubicBezTo>
                  <a:cubicBezTo>
                    <a:pt x="32457" y="27439"/>
                    <a:pt x="48776" y="5854"/>
                    <a:pt x="70405" y="1019"/>
                  </a:cubicBezTo>
                  <a:cubicBezTo>
                    <a:pt x="40789" y="-5586"/>
                    <a:pt x="12727" y="20920"/>
                    <a:pt x="19117" y="51657"/>
                  </a:cubicBezTo>
                  <a:cubicBezTo>
                    <a:pt x="19548" y="53643"/>
                    <a:pt x="18771" y="55715"/>
                    <a:pt x="17131" y="56967"/>
                  </a:cubicBezTo>
                  <a:cubicBezTo>
                    <a:pt x="2409" y="68494"/>
                    <a:pt x="-1045" y="89086"/>
                    <a:pt x="8410" y="104713"/>
                  </a:cubicBezTo>
                  <a:cubicBezTo>
                    <a:pt x="9576" y="106613"/>
                    <a:pt x="9532" y="108987"/>
                    <a:pt x="8237" y="110757"/>
                  </a:cubicBezTo>
                  <a:cubicBezTo>
                    <a:pt x="-3765" y="127205"/>
                    <a:pt x="-2513" y="149826"/>
                    <a:pt x="11087" y="164849"/>
                  </a:cubicBezTo>
                  <a:cubicBezTo>
                    <a:pt x="12641" y="166576"/>
                    <a:pt x="12857" y="169123"/>
                    <a:pt x="11691" y="171152"/>
                  </a:cubicBezTo>
                  <a:cubicBezTo>
                    <a:pt x="-1779" y="194421"/>
                    <a:pt x="9489" y="224726"/>
                    <a:pt x="35220" y="233360"/>
                  </a:cubicBezTo>
                  <a:cubicBezTo>
                    <a:pt x="36990" y="233965"/>
                    <a:pt x="38328" y="235476"/>
                    <a:pt x="38717" y="237289"/>
                  </a:cubicBezTo>
                  <a:cubicBezTo>
                    <a:pt x="42257" y="253650"/>
                    <a:pt x="56763" y="265911"/>
                    <a:pt x="74117" y="266083"/>
                  </a:cubicBezTo>
                  <a:cubicBezTo>
                    <a:pt x="76190" y="266083"/>
                    <a:pt x="78089" y="267249"/>
                    <a:pt x="78996" y="269149"/>
                  </a:cubicBezTo>
                  <a:cubicBezTo>
                    <a:pt x="83702" y="279294"/>
                    <a:pt x="94322" y="286157"/>
                    <a:pt x="106410" y="285251"/>
                  </a:cubicBezTo>
                  <a:cubicBezTo>
                    <a:pt x="108871" y="285078"/>
                    <a:pt x="111245" y="284560"/>
                    <a:pt x="113490" y="283783"/>
                  </a:cubicBezTo>
                  <a:cubicBezTo>
                    <a:pt x="106367" y="281279"/>
                    <a:pt x="100539" y="275969"/>
                    <a:pt x="97387" y="2691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62"/>
            <p:cNvSpPr/>
            <p:nvPr/>
          </p:nvSpPr>
          <p:spPr>
            <a:xfrm>
              <a:off x="5848925" y="3333464"/>
              <a:ext cx="14632" cy="24649"/>
            </a:xfrm>
            <a:custGeom>
              <a:rect b="b" l="l" r="r" t="t"/>
              <a:pathLst>
                <a:path extrusionOk="0" h="24649" w="14632">
                  <a:moveTo>
                    <a:pt x="1" y="1425"/>
                  </a:moveTo>
                  <a:cubicBezTo>
                    <a:pt x="1124" y="1640"/>
                    <a:pt x="2246" y="1899"/>
                    <a:pt x="3369" y="2202"/>
                  </a:cubicBezTo>
                  <a:cubicBezTo>
                    <a:pt x="5657" y="2806"/>
                    <a:pt x="7988" y="1899"/>
                    <a:pt x="9240" y="0"/>
                  </a:cubicBezTo>
                  <a:cubicBezTo>
                    <a:pt x="9068" y="3410"/>
                    <a:pt x="9197" y="11613"/>
                    <a:pt x="13644" y="17225"/>
                  </a:cubicBezTo>
                  <a:cubicBezTo>
                    <a:pt x="15198" y="19211"/>
                    <a:pt x="14896" y="22103"/>
                    <a:pt x="12910" y="23657"/>
                  </a:cubicBezTo>
                  <a:cubicBezTo>
                    <a:pt x="12046" y="24305"/>
                    <a:pt x="11053" y="24650"/>
                    <a:pt x="10060" y="24650"/>
                  </a:cubicBezTo>
                  <a:cubicBezTo>
                    <a:pt x="8722" y="24650"/>
                    <a:pt x="7384" y="24046"/>
                    <a:pt x="6477" y="22923"/>
                  </a:cubicBezTo>
                  <a:cubicBezTo>
                    <a:pt x="865" y="15800"/>
                    <a:pt x="-42" y="6691"/>
                    <a:pt x="1" y="14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62"/>
            <p:cNvSpPr/>
            <p:nvPr/>
          </p:nvSpPr>
          <p:spPr>
            <a:xfrm>
              <a:off x="5793364" y="3384750"/>
              <a:ext cx="22300" cy="27110"/>
            </a:xfrm>
            <a:custGeom>
              <a:rect b="b" l="l" r="r" t="t"/>
              <a:pathLst>
                <a:path extrusionOk="0" h="27110" w="22300">
                  <a:moveTo>
                    <a:pt x="3842" y="6389"/>
                  </a:moveTo>
                  <a:cubicBezTo>
                    <a:pt x="5440" y="5137"/>
                    <a:pt x="6217" y="3108"/>
                    <a:pt x="5828" y="1079"/>
                  </a:cubicBezTo>
                  <a:cubicBezTo>
                    <a:pt x="5742" y="734"/>
                    <a:pt x="5699" y="345"/>
                    <a:pt x="5612" y="0"/>
                  </a:cubicBezTo>
                  <a:cubicBezTo>
                    <a:pt x="5742" y="216"/>
                    <a:pt x="5828" y="432"/>
                    <a:pt x="5915" y="648"/>
                  </a:cubicBezTo>
                  <a:cubicBezTo>
                    <a:pt x="5958" y="777"/>
                    <a:pt x="10059" y="12908"/>
                    <a:pt x="19989" y="18563"/>
                  </a:cubicBezTo>
                  <a:cubicBezTo>
                    <a:pt x="22190" y="19815"/>
                    <a:pt x="22968" y="22621"/>
                    <a:pt x="21672" y="24823"/>
                  </a:cubicBezTo>
                  <a:cubicBezTo>
                    <a:pt x="20809" y="26291"/>
                    <a:pt x="19298" y="27111"/>
                    <a:pt x="17700" y="27111"/>
                  </a:cubicBezTo>
                  <a:cubicBezTo>
                    <a:pt x="16923" y="27111"/>
                    <a:pt x="16146" y="26895"/>
                    <a:pt x="15412" y="26506"/>
                  </a:cubicBezTo>
                  <a:cubicBezTo>
                    <a:pt x="7685" y="22060"/>
                    <a:pt x="2763" y="14980"/>
                    <a:pt x="0" y="9843"/>
                  </a:cubicBezTo>
                  <a:cubicBezTo>
                    <a:pt x="1166" y="8634"/>
                    <a:pt x="2461" y="7468"/>
                    <a:pt x="3842" y="63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62"/>
            <p:cNvSpPr/>
            <p:nvPr/>
          </p:nvSpPr>
          <p:spPr>
            <a:xfrm>
              <a:off x="5789867" y="3499108"/>
              <a:ext cx="19778" cy="17872"/>
            </a:xfrm>
            <a:custGeom>
              <a:rect b="b" l="l" r="r" t="t"/>
              <a:pathLst>
                <a:path extrusionOk="0" h="17872" w="19778">
                  <a:moveTo>
                    <a:pt x="1943" y="6260"/>
                  </a:moveTo>
                  <a:cubicBezTo>
                    <a:pt x="3108" y="4274"/>
                    <a:pt x="2893" y="1727"/>
                    <a:pt x="1382" y="0"/>
                  </a:cubicBezTo>
                  <a:cubicBezTo>
                    <a:pt x="4188" y="1899"/>
                    <a:pt x="10059" y="5655"/>
                    <a:pt x="17226" y="9195"/>
                  </a:cubicBezTo>
                  <a:cubicBezTo>
                    <a:pt x="19514" y="10318"/>
                    <a:pt x="20420" y="13081"/>
                    <a:pt x="19298" y="15325"/>
                  </a:cubicBezTo>
                  <a:cubicBezTo>
                    <a:pt x="18478" y="16966"/>
                    <a:pt x="16880" y="17872"/>
                    <a:pt x="15197" y="17872"/>
                  </a:cubicBezTo>
                  <a:cubicBezTo>
                    <a:pt x="14506" y="17872"/>
                    <a:pt x="13815" y="17700"/>
                    <a:pt x="13167" y="17398"/>
                  </a:cubicBezTo>
                  <a:cubicBezTo>
                    <a:pt x="7901" y="14807"/>
                    <a:pt x="3324" y="12131"/>
                    <a:pt x="0" y="10016"/>
                  </a:cubicBezTo>
                  <a:cubicBezTo>
                    <a:pt x="561" y="8764"/>
                    <a:pt x="1209" y="7469"/>
                    <a:pt x="1943" y="62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62"/>
            <p:cNvSpPr/>
            <p:nvPr/>
          </p:nvSpPr>
          <p:spPr>
            <a:xfrm>
              <a:off x="5815727" y="3562185"/>
              <a:ext cx="28228" cy="14542"/>
            </a:xfrm>
            <a:custGeom>
              <a:rect b="b" l="l" r="r" t="t"/>
              <a:pathLst>
                <a:path extrusionOk="0" h="14542" w="28228">
                  <a:moveTo>
                    <a:pt x="3108" y="9319"/>
                  </a:moveTo>
                  <a:cubicBezTo>
                    <a:pt x="2720" y="7592"/>
                    <a:pt x="1554" y="6211"/>
                    <a:pt x="0" y="5520"/>
                  </a:cubicBezTo>
                  <a:cubicBezTo>
                    <a:pt x="4663" y="5520"/>
                    <a:pt x="13901" y="4872"/>
                    <a:pt x="21370" y="599"/>
                  </a:cubicBezTo>
                  <a:cubicBezTo>
                    <a:pt x="23572" y="-654"/>
                    <a:pt x="26378" y="123"/>
                    <a:pt x="27630" y="2325"/>
                  </a:cubicBezTo>
                  <a:cubicBezTo>
                    <a:pt x="28882" y="4527"/>
                    <a:pt x="28105" y="7333"/>
                    <a:pt x="25903" y="8585"/>
                  </a:cubicBezTo>
                  <a:cubicBezTo>
                    <a:pt x="18737" y="12686"/>
                    <a:pt x="10620" y="14067"/>
                    <a:pt x="4663" y="14542"/>
                  </a:cubicBezTo>
                  <a:cubicBezTo>
                    <a:pt x="4015" y="12816"/>
                    <a:pt x="3497" y="11089"/>
                    <a:pt x="3108" y="93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62"/>
            <p:cNvSpPr/>
            <p:nvPr/>
          </p:nvSpPr>
          <p:spPr>
            <a:xfrm>
              <a:off x="5848556" y="3581659"/>
              <a:ext cx="10688" cy="22049"/>
            </a:xfrm>
            <a:custGeom>
              <a:rect b="b" l="l" r="r" t="t"/>
              <a:pathLst>
                <a:path extrusionOk="0" h="22049" w="10688">
                  <a:moveTo>
                    <a:pt x="5637" y="18639"/>
                  </a:moveTo>
                  <a:cubicBezTo>
                    <a:pt x="3910" y="18639"/>
                    <a:pt x="2226" y="18467"/>
                    <a:pt x="586" y="18251"/>
                  </a:cubicBezTo>
                  <a:cubicBezTo>
                    <a:pt x="-493" y="10523"/>
                    <a:pt x="240" y="4393"/>
                    <a:pt x="284" y="4048"/>
                  </a:cubicBezTo>
                  <a:cubicBezTo>
                    <a:pt x="586" y="1544"/>
                    <a:pt x="2874" y="-269"/>
                    <a:pt x="5378" y="33"/>
                  </a:cubicBezTo>
                  <a:cubicBezTo>
                    <a:pt x="7882" y="335"/>
                    <a:pt x="9695" y="2623"/>
                    <a:pt x="9393" y="5127"/>
                  </a:cubicBezTo>
                  <a:cubicBezTo>
                    <a:pt x="9393" y="5213"/>
                    <a:pt x="8443" y="13416"/>
                    <a:pt x="10688" y="22050"/>
                  </a:cubicBezTo>
                  <a:cubicBezTo>
                    <a:pt x="10645" y="21920"/>
                    <a:pt x="10558" y="21790"/>
                    <a:pt x="10515" y="21661"/>
                  </a:cubicBezTo>
                  <a:cubicBezTo>
                    <a:pt x="9652" y="19805"/>
                    <a:pt x="7709" y="18682"/>
                    <a:pt x="5637" y="186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62"/>
            <p:cNvSpPr/>
            <p:nvPr/>
          </p:nvSpPr>
          <p:spPr>
            <a:xfrm>
              <a:off x="5785377" y="3439274"/>
              <a:ext cx="16777" cy="20894"/>
            </a:xfrm>
            <a:custGeom>
              <a:rect b="b" l="l" r="r" t="t"/>
              <a:pathLst>
                <a:path extrusionOk="0" h="20894" w="16777">
                  <a:moveTo>
                    <a:pt x="9282" y="19858"/>
                  </a:moveTo>
                  <a:cubicBezTo>
                    <a:pt x="6389" y="17441"/>
                    <a:pt x="2720" y="13426"/>
                    <a:pt x="0" y="10318"/>
                  </a:cubicBezTo>
                  <a:cubicBezTo>
                    <a:pt x="863" y="8720"/>
                    <a:pt x="1856" y="7166"/>
                    <a:pt x="2936" y="5655"/>
                  </a:cubicBezTo>
                  <a:cubicBezTo>
                    <a:pt x="4145" y="4015"/>
                    <a:pt x="4231" y="1813"/>
                    <a:pt x="3324" y="0"/>
                  </a:cubicBezTo>
                  <a:cubicBezTo>
                    <a:pt x="3367" y="43"/>
                    <a:pt x="3411" y="86"/>
                    <a:pt x="3454" y="130"/>
                  </a:cubicBezTo>
                  <a:cubicBezTo>
                    <a:pt x="3540" y="216"/>
                    <a:pt x="10707" y="9109"/>
                    <a:pt x="15110" y="12735"/>
                  </a:cubicBezTo>
                  <a:cubicBezTo>
                    <a:pt x="17053" y="14333"/>
                    <a:pt x="17355" y="17225"/>
                    <a:pt x="15715" y="19211"/>
                  </a:cubicBezTo>
                  <a:cubicBezTo>
                    <a:pt x="14808" y="20290"/>
                    <a:pt x="13513" y="20894"/>
                    <a:pt x="12175" y="20894"/>
                  </a:cubicBezTo>
                  <a:cubicBezTo>
                    <a:pt x="11181" y="20894"/>
                    <a:pt x="10145" y="20549"/>
                    <a:pt x="9282" y="198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0" name="Google Shape;2270;p62"/>
          <p:cNvGrpSpPr/>
          <p:nvPr/>
        </p:nvGrpSpPr>
        <p:grpSpPr>
          <a:xfrm>
            <a:off x="1721421" y="2181276"/>
            <a:ext cx="246943" cy="361103"/>
            <a:chOff x="3839029" y="2830549"/>
            <a:chExt cx="208162" cy="304420"/>
          </a:xfrm>
        </p:grpSpPr>
        <p:sp>
          <p:nvSpPr>
            <p:cNvPr id="2271" name="Google Shape;2271;p62"/>
            <p:cNvSpPr/>
            <p:nvPr/>
          </p:nvSpPr>
          <p:spPr>
            <a:xfrm>
              <a:off x="3856630" y="2846183"/>
              <a:ext cx="34926" cy="75783"/>
            </a:xfrm>
            <a:custGeom>
              <a:rect b="b" l="l" r="r" t="t"/>
              <a:pathLst>
                <a:path extrusionOk="0" h="75783" w="34926">
                  <a:moveTo>
                    <a:pt x="31170" y="9604"/>
                  </a:moveTo>
                  <a:cubicBezTo>
                    <a:pt x="31127" y="6841"/>
                    <a:pt x="29659" y="4294"/>
                    <a:pt x="27328" y="2955"/>
                  </a:cubicBezTo>
                  <a:cubicBezTo>
                    <a:pt x="19039" y="-1880"/>
                    <a:pt x="11656" y="149"/>
                    <a:pt x="7123" y="2481"/>
                  </a:cubicBezTo>
                  <a:cubicBezTo>
                    <a:pt x="4274" y="3948"/>
                    <a:pt x="2590" y="7013"/>
                    <a:pt x="2893" y="10251"/>
                  </a:cubicBezTo>
                  <a:cubicBezTo>
                    <a:pt x="5051" y="34815"/>
                    <a:pt x="2677" y="58774"/>
                    <a:pt x="0" y="75783"/>
                  </a:cubicBezTo>
                  <a:cubicBezTo>
                    <a:pt x="7469" y="63221"/>
                    <a:pt x="18866" y="50442"/>
                    <a:pt x="32854" y="46773"/>
                  </a:cubicBezTo>
                  <a:cubicBezTo>
                    <a:pt x="32854" y="46773"/>
                    <a:pt x="33588" y="46471"/>
                    <a:pt x="34926" y="45996"/>
                  </a:cubicBezTo>
                  <a:cubicBezTo>
                    <a:pt x="31904" y="30196"/>
                    <a:pt x="31300" y="16165"/>
                    <a:pt x="31170" y="96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62"/>
            <p:cNvSpPr/>
            <p:nvPr/>
          </p:nvSpPr>
          <p:spPr>
            <a:xfrm>
              <a:off x="3856586" y="2846187"/>
              <a:ext cx="25557" cy="75780"/>
            </a:xfrm>
            <a:custGeom>
              <a:rect b="b" l="l" r="r" t="t"/>
              <a:pathLst>
                <a:path extrusionOk="0" h="75780" w="25557">
                  <a:moveTo>
                    <a:pt x="20377" y="10248"/>
                  </a:moveTo>
                  <a:cubicBezTo>
                    <a:pt x="20075" y="7010"/>
                    <a:pt x="21759" y="3945"/>
                    <a:pt x="24608" y="2478"/>
                  </a:cubicBezTo>
                  <a:cubicBezTo>
                    <a:pt x="24910" y="2305"/>
                    <a:pt x="25256" y="2175"/>
                    <a:pt x="25558" y="2003"/>
                  </a:cubicBezTo>
                  <a:cubicBezTo>
                    <a:pt x="18003" y="-1581"/>
                    <a:pt x="11354" y="319"/>
                    <a:pt x="7123" y="2478"/>
                  </a:cubicBezTo>
                  <a:cubicBezTo>
                    <a:pt x="4274" y="3945"/>
                    <a:pt x="2590" y="7010"/>
                    <a:pt x="2892" y="10248"/>
                  </a:cubicBezTo>
                  <a:cubicBezTo>
                    <a:pt x="5051" y="34812"/>
                    <a:pt x="2677" y="58771"/>
                    <a:pt x="0" y="75780"/>
                  </a:cubicBezTo>
                  <a:cubicBezTo>
                    <a:pt x="5051" y="67233"/>
                    <a:pt x="11959" y="58599"/>
                    <a:pt x="20248" y="52814"/>
                  </a:cubicBezTo>
                  <a:cubicBezTo>
                    <a:pt x="21327" y="39777"/>
                    <a:pt x="21672" y="25099"/>
                    <a:pt x="20377" y="1024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62"/>
            <p:cNvSpPr/>
            <p:nvPr/>
          </p:nvSpPr>
          <p:spPr>
            <a:xfrm>
              <a:off x="3839115" y="2871328"/>
              <a:ext cx="208076" cy="263641"/>
            </a:xfrm>
            <a:custGeom>
              <a:rect b="b" l="l" r="r" t="t"/>
              <a:pathLst>
                <a:path extrusionOk="0" h="263641" w="208076">
                  <a:moveTo>
                    <a:pt x="207903" y="223707"/>
                  </a:moveTo>
                  <a:cubicBezTo>
                    <a:pt x="202549" y="172421"/>
                    <a:pt x="213947" y="83189"/>
                    <a:pt x="190893" y="48566"/>
                  </a:cubicBezTo>
                  <a:cubicBezTo>
                    <a:pt x="183036" y="36738"/>
                    <a:pt x="172243" y="28665"/>
                    <a:pt x="158082" y="26852"/>
                  </a:cubicBezTo>
                  <a:cubicBezTo>
                    <a:pt x="158385" y="18995"/>
                    <a:pt x="159680" y="12088"/>
                    <a:pt x="160932" y="7252"/>
                  </a:cubicBezTo>
                  <a:cubicBezTo>
                    <a:pt x="161061" y="6778"/>
                    <a:pt x="161104" y="6346"/>
                    <a:pt x="161104" y="5871"/>
                  </a:cubicBezTo>
                  <a:cubicBezTo>
                    <a:pt x="161148" y="2720"/>
                    <a:pt x="158600" y="0"/>
                    <a:pt x="155276" y="0"/>
                  </a:cubicBezTo>
                  <a:lnTo>
                    <a:pt x="138310" y="0"/>
                  </a:lnTo>
                  <a:cubicBezTo>
                    <a:pt x="138310" y="0"/>
                    <a:pt x="138310" y="0"/>
                    <a:pt x="138310" y="0"/>
                  </a:cubicBezTo>
                  <a:cubicBezTo>
                    <a:pt x="136712" y="0"/>
                    <a:pt x="135072" y="691"/>
                    <a:pt x="133949" y="1986"/>
                  </a:cubicBezTo>
                  <a:cubicBezTo>
                    <a:pt x="133518" y="2461"/>
                    <a:pt x="133172" y="3022"/>
                    <a:pt x="132913" y="3626"/>
                  </a:cubicBezTo>
                  <a:lnTo>
                    <a:pt x="119703" y="35702"/>
                  </a:lnTo>
                  <a:cubicBezTo>
                    <a:pt x="110334" y="26161"/>
                    <a:pt x="100232" y="21067"/>
                    <a:pt x="90691" y="18606"/>
                  </a:cubicBezTo>
                  <a:cubicBezTo>
                    <a:pt x="80157" y="37817"/>
                    <a:pt x="79078" y="65230"/>
                    <a:pt x="79164" y="77317"/>
                  </a:cubicBezTo>
                  <a:cubicBezTo>
                    <a:pt x="67335" y="85045"/>
                    <a:pt x="52829" y="91607"/>
                    <a:pt x="35647" y="94542"/>
                  </a:cubicBezTo>
                  <a:cubicBezTo>
                    <a:pt x="36942" y="62597"/>
                    <a:pt x="43893" y="38076"/>
                    <a:pt x="53736" y="19772"/>
                  </a:cubicBezTo>
                  <a:cubicBezTo>
                    <a:pt x="51577" y="20463"/>
                    <a:pt x="50369" y="20980"/>
                    <a:pt x="50369" y="20980"/>
                  </a:cubicBezTo>
                  <a:cubicBezTo>
                    <a:pt x="4952" y="32636"/>
                    <a:pt x="-35544" y="147426"/>
                    <a:pt x="50369" y="226600"/>
                  </a:cubicBezTo>
                  <a:cubicBezTo>
                    <a:pt x="99844" y="272187"/>
                    <a:pt x="153938" y="266532"/>
                    <a:pt x="185410" y="257207"/>
                  </a:cubicBezTo>
                  <a:cubicBezTo>
                    <a:pt x="199959" y="252847"/>
                    <a:pt x="209500" y="238817"/>
                    <a:pt x="207903" y="2237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4" name="Google Shape;2274;p62"/>
            <p:cNvGrpSpPr/>
            <p:nvPr/>
          </p:nvGrpSpPr>
          <p:grpSpPr>
            <a:xfrm>
              <a:off x="3839029" y="2888208"/>
              <a:ext cx="167504" cy="246544"/>
              <a:chOff x="3839029" y="2888208"/>
              <a:chExt cx="167504" cy="246544"/>
            </a:xfrm>
          </p:grpSpPr>
          <p:sp>
            <p:nvSpPr>
              <p:cNvPr id="2275" name="Google Shape;2275;p62"/>
              <p:cNvSpPr/>
              <p:nvPr/>
            </p:nvSpPr>
            <p:spPr>
              <a:xfrm>
                <a:off x="3839029" y="2890884"/>
                <a:ext cx="151477" cy="243868"/>
              </a:xfrm>
              <a:custGeom>
                <a:rect b="b" l="l" r="r" t="t"/>
                <a:pathLst>
                  <a:path extrusionOk="0" h="243868" w="151477">
                    <a:moveTo>
                      <a:pt x="68760" y="206785"/>
                    </a:moveTo>
                    <a:cubicBezTo>
                      <a:pt x="-2776" y="140907"/>
                      <a:pt x="13327" y="50336"/>
                      <a:pt x="46872" y="15110"/>
                    </a:cubicBezTo>
                    <a:cubicBezTo>
                      <a:pt x="48944" y="9670"/>
                      <a:pt x="51232" y="4619"/>
                      <a:pt x="53736" y="0"/>
                    </a:cubicBezTo>
                    <a:cubicBezTo>
                      <a:pt x="51577" y="691"/>
                      <a:pt x="50369" y="1209"/>
                      <a:pt x="50369" y="1209"/>
                    </a:cubicBezTo>
                    <a:cubicBezTo>
                      <a:pt x="4952" y="12865"/>
                      <a:pt x="-35544" y="127654"/>
                      <a:pt x="50369" y="206828"/>
                    </a:cubicBezTo>
                    <a:cubicBezTo>
                      <a:pt x="84906" y="238644"/>
                      <a:pt x="121688" y="245508"/>
                      <a:pt x="151477" y="243566"/>
                    </a:cubicBezTo>
                    <a:cubicBezTo>
                      <a:pt x="125660" y="241796"/>
                      <a:pt x="96519" y="232341"/>
                      <a:pt x="68760" y="206785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6" name="Google Shape;2276;p62"/>
              <p:cNvSpPr/>
              <p:nvPr/>
            </p:nvSpPr>
            <p:spPr>
              <a:xfrm>
                <a:off x="3995845" y="2897964"/>
                <a:ext cx="10688" cy="34676"/>
              </a:xfrm>
              <a:custGeom>
                <a:rect b="b" l="l" r="r" t="t"/>
                <a:pathLst>
                  <a:path extrusionOk="0" h="34676" w="10688">
                    <a:moveTo>
                      <a:pt x="7051" y="34579"/>
                    </a:moveTo>
                    <a:cubicBezTo>
                      <a:pt x="9511" y="34061"/>
                      <a:pt x="11109" y="31601"/>
                      <a:pt x="10591" y="29140"/>
                    </a:cubicBezTo>
                    <a:cubicBezTo>
                      <a:pt x="8777" y="20722"/>
                      <a:pt x="8691" y="11613"/>
                      <a:pt x="10332" y="2115"/>
                    </a:cubicBezTo>
                    <a:cubicBezTo>
                      <a:pt x="7525" y="1122"/>
                      <a:pt x="4547" y="388"/>
                      <a:pt x="1395" y="0"/>
                    </a:cubicBezTo>
                    <a:cubicBezTo>
                      <a:pt x="-548" y="10879"/>
                      <a:pt x="-461" y="21283"/>
                      <a:pt x="1654" y="31039"/>
                    </a:cubicBezTo>
                    <a:cubicBezTo>
                      <a:pt x="2129" y="33500"/>
                      <a:pt x="4547" y="35097"/>
                      <a:pt x="7051" y="3457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7" name="Google Shape;2277;p62"/>
              <p:cNvSpPr/>
              <p:nvPr/>
            </p:nvSpPr>
            <p:spPr>
              <a:xfrm>
                <a:off x="3917393" y="2888208"/>
                <a:ext cx="41424" cy="60136"/>
              </a:xfrm>
              <a:custGeom>
                <a:rect b="b" l="l" r="r" t="t"/>
                <a:pathLst>
                  <a:path extrusionOk="0" h="60136" w="41424">
                    <a:moveTo>
                      <a:pt x="11117" y="0"/>
                    </a:moveTo>
                    <a:cubicBezTo>
                      <a:pt x="584" y="19211"/>
                      <a:pt x="-1489" y="48048"/>
                      <a:pt x="886" y="60136"/>
                    </a:cubicBezTo>
                    <a:cubicBezTo>
                      <a:pt x="28170" y="42393"/>
                      <a:pt x="41424" y="18520"/>
                      <a:pt x="41424" y="18520"/>
                    </a:cubicBezTo>
                    <a:cubicBezTo>
                      <a:pt x="32056" y="9023"/>
                      <a:pt x="20658" y="2504"/>
                      <a:pt x="111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8" name="Google Shape;2278;p62"/>
              <p:cNvSpPr/>
              <p:nvPr/>
            </p:nvSpPr>
            <p:spPr>
              <a:xfrm>
                <a:off x="3918106" y="2948560"/>
                <a:ext cx="431" cy="431"/>
              </a:xfrm>
              <a:custGeom>
                <a:rect b="b" l="l" r="r" t="t"/>
                <a:pathLst>
                  <a:path extrusionOk="0" h="431" w="43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75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9" name="Google Shape;2279;p62"/>
              <p:cNvSpPr/>
              <p:nvPr/>
            </p:nvSpPr>
            <p:spPr>
              <a:xfrm>
                <a:off x="3840570" y="2889632"/>
                <a:ext cx="54267" cy="77685"/>
              </a:xfrm>
              <a:custGeom>
                <a:rect b="b" l="l" r="r" t="t"/>
                <a:pathLst>
                  <a:path extrusionOk="0" h="77685" w="54267">
                    <a:moveTo>
                      <a:pt x="34149" y="75979"/>
                    </a:moveTo>
                    <a:cubicBezTo>
                      <a:pt x="35444" y="44033"/>
                      <a:pt x="44467" y="18304"/>
                      <a:pt x="54267" y="0"/>
                    </a:cubicBezTo>
                    <a:cubicBezTo>
                      <a:pt x="52108" y="691"/>
                      <a:pt x="50900" y="1209"/>
                      <a:pt x="50900" y="1209"/>
                    </a:cubicBezTo>
                    <a:cubicBezTo>
                      <a:pt x="28753" y="6907"/>
                      <a:pt x="5181" y="31816"/>
                      <a:pt x="0" y="76886"/>
                    </a:cubicBezTo>
                    <a:cubicBezTo>
                      <a:pt x="12390" y="78267"/>
                      <a:pt x="23788" y="77792"/>
                      <a:pt x="34149" y="75979"/>
                    </a:cubicBezTo>
                    <a:lnTo>
                      <a:pt x="34149" y="759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80" name="Google Shape;2280;p62"/>
            <p:cNvSpPr/>
            <p:nvPr/>
          </p:nvSpPr>
          <p:spPr>
            <a:xfrm>
              <a:off x="3840613" y="2889632"/>
              <a:ext cx="54267" cy="77663"/>
            </a:xfrm>
            <a:custGeom>
              <a:rect b="b" l="l" r="r" t="t"/>
              <a:pathLst>
                <a:path extrusionOk="0" h="77663" w="54267">
                  <a:moveTo>
                    <a:pt x="47878" y="13383"/>
                  </a:moveTo>
                  <a:cubicBezTo>
                    <a:pt x="49907" y="8548"/>
                    <a:pt x="52065" y="4101"/>
                    <a:pt x="54267" y="0"/>
                  </a:cubicBezTo>
                  <a:cubicBezTo>
                    <a:pt x="52108" y="691"/>
                    <a:pt x="50900" y="1209"/>
                    <a:pt x="50900" y="1209"/>
                  </a:cubicBezTo>
                  <a:cubicBezTo>
                    <a:pt x="28752" y="6907"/>
                    <a:pt x="5181" y="31816"/>
                    <a:pt x="0" y="76886"/>
                  </a:cubicBezTo>
                  <a:cubicBezTo>
                    <a:pt x="6476" y="77620"/>
                    <a:pt x="12692" y="77792"/>
                    <a:pt x="18607" y="77577"/>
                  </a:cubicBezTo>
                  <a:cubicBezTo>
                    <a:pt x="22406" y="47185"/>
                    <a:pt x="34019" y="25902"/>
                    <a:pt x="47878" y="1338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62"/>
            <p:cNvSpPr/>
            <p:nvPr/>
          </p:nvSpPr>
          <p:spPr>
            <a:xfrm>
              <a:off x="3961840" y="2943721"/>
              <a:ext cx="62221" cy="135509"/>
            </a:xfrm>
            <a:custGeom>
              <a:rect b="b" l="l" r="r" t="t"/>
              <a:pathLst>
                <a:path extrusionOk="0" h="135509" w="62221">
                  <a:moveTo>
                    <a:pt x="60182" y="110519"/>
                  </a:moveTo>
                  <a:cubicBezTo>
                    <a:pt x="51763" y="104907"/>
                    <a:pt x="42913" y="82458"/>
                    <a:pt x="48180" y="54873"/>
                  </a:cubicBezTo>
                  <a:cubicBezTo>
                    <a:pt x="53619" y="26294"/>
                    <a:pt x="48353" y="4450"/>
                    <a:pt x="48137" y="3500"/>
                  </a:cubicBezTo>
                  <a:cubicBezTo>
                    <a:pt x="47532" y="1040"/>
                    <a:pt x="45028" y="-471"/>
                    <a:pt x="42567" y="133"/>
                  </a:cubicBezTo>
                  <a:cubicBezTo>
                    <a:pt x="40107" y="738"/>
                    <a:pt x="38596" y="3241"/>
                    <a:pt x="39200" y="5702"/>
                  </a:cubicBezTo>
                  <a:cubicBezTo>
                    <a:pt x="39243" y="5875"/>
                    <a:pt x="42438" y="19214"/>
                    <a:pt x="41100" y="38209"/>
                  </a:cubicBezTo>
                  <a:cubicBezTo>
                    <a:pt x="36739" y="37907"/>
                    <a:pt x="30566" y="39029"/>
                    <a:pt x="24349" y="45289"/>
                  </a:cubicBezTo>
                  <a:cubicBezTo>
                    <a:pt x="14376" y="45591"/>
                    <a:pt x="9714" y="41274"/>
                    <a:pt x="8721" y="40195"/>
                  </a:cubicBezTo>
                  <a:cubicBezTo>
                    <a:pt x="6433" y="36007"/>
                    <a:pt x="0" y="37605"/>
                    <a:pt x="0" y="42397"/>
                  </a:cubicBezTo>
                  <a:cubicBezTo>
                    <a:pt x="0" y="43692"/>
                    <a:pt x="518" y="44857"/>
                    <a:pt x="1381" y="45678"/>
                  </a:cubicBezTo>
                  <a:cubicBezTo>
                    <a:pt x="2245" y="46757"/>
                    <a:pt x="6648" y="51678"/>
                    <a:pt x="15628" y="53621"/>
                  </a:cubicBezTo>
                  <a:cubicBezTo>
                    <a:pt x="9066" y="58845"/>
                    <a:pt x="3151" y="61478"/>
                    <a:pt x="3065" y="61521"/>
                  </a:cubicBezTo>
                  <a:cubicBezTo>
                    <a:pt x="734" y="62514"/>
                    <a:pt x="-302" y="65234"/>
                    <a:pt x="691" y="67565"/>
                  </a:cubicBezTo>
                  <a:cubicBezTo>
                    <a:pt x="1684" y="69896"/>
                    <a:pt x="4404" y="70932"/>
                    <a:pt x="6735" y="69939"/>
                  </a:cubicBezTo>
                  <a:cubicBezTo>
                    <a:pt x="7253" y="69723"/>
                    <a:pt x="19773" y="64154"/>
                    <a:pt x="29875" y="52757"/>
                  </a:cubicBezTo>
                  <a:cubicBezTo>
                    <a:pt x="33933" y="48181"/>
                    <a:pt x="37646" y="47232"/>
                    <a:pt x="40107" y="47275"/>
                  </a:cubicBezTo>
                  <a:cubicBezTo>
                    <a:pt x="39157" y="53880"/>
                    <a:pt x="33458" y="76156"/>
                    <a:pt x="42136" y="99381"/>
                  </a:cubicBezTo>
                  <a:cubicBezTo>
                    <a:pt x="41920" y="102878"/>
                    <a:pt x="40625" y="118117"/>
                    <a:pt x="33976" y="128435"/>
                  </a:cubicBezTo>
                  <a:cubicBezTo>
                    <a:pt x="32595" y="130550"/>
                    <a:pt x="33242" y="133399"/>
                    <a:pt x="35358" y="134781"/>
                  </a:cubicBezTo>
                  <a:cubicBezTo>
                    <a:pt x="37516" y="136162"/>
                    <a:pt x="40323" y="135514"/>
                    <a:pt x="41704" y="133399"/>
                  </a:cubicBezTo>
                  <a:cubicBezTo>
                    <a:pt x="45805" y="127010"/>
                    <a:pt x="48180" y="119326"/>
                    <a:pt x="49561" y="112850"/>
                  </a:cubicBezTo>
                  <a:cubicBezTo>
                    <a:pt x="51288" y="115009"/>
                    <a:pt x="53188" y="116735"/>
                    <a:pt x="55087" y="118031"/>
                  </a:cubicBezTo>
                  <a:cubicBezTo>
                    <a:pt x="57203" y="119455"/>
                    <a:pt x="60052" y="118851"/>
                    <a:pt x="61434" y="116779"/>
                  </a:cubicBezTo>
                  <a:cubicBezTo>
                    <a:pt x="62858" y="114793"/>
                    <a:pt x="62297" y="111944"/>
                    <a:pt x="60182" y="1105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62"/>
            <p:cNvSpPr/>
            <p:nvPr/>
          </p:nvSpPr>
          <p:spPr>
            <a:xfrm>
              <a:off x="3874762" y="2830721"/>
              <a:ext cx="140006" cy="134976"/>
            </a:xfrm>
            <a:custGeom>
              <a:rect b="b" l="l" r="r" t="t"/>
              <a:pathLst>
                <a:path extrusionOk="0" h="134976" w="140006">
                  <a:moveTo>
                    <a:pt x="122392" y="67459"/>
                  </a:moveTo>
                  <a:cubicBezTo>
                    <a:pt x="128221" y="68193"/>
                    <a:pt x="134221" y="70092"/>
                    <a:pt x="140006" y="73805"/>
                  </a:cubicBezTo>
                  <a:cubicBezTo>
                    <a:pt x="136553" y="58307"/>
                    <a:pt x="127314" y="31066"/>
                    <a:pt x="103656" y="19756"/>
                  </a:cubicBezTo>
                  <a:cubicBezTo>
                    <a:pt x="102231" y="19065"/>
                    <a:pt x="101497" y="17511"/>
                    <a:pt x="101886" y="15957"/>
                  </a:cubicBezTo>
                  <a:lnTo>
                    <a:pt x="103613" y="9438"/>
                  </a:lnTo>
                  <a:cubicBezTo>
                    <a:pt x="104519" y="5941"/>
                    <a:pt x="102922" y="1624"/>
                    <a:pt x="97741" y="243"/>
                  </a:cubicBezTo>
                  <a:cubicBezTo>
                    <a:pt x="93813" y="-793"/>
                    <a:pt x="89754" y="1581"/>
                    <a:pt x="88718" y="5510"/>
                  </a:cubicBezTo>
                  <a:lnTo>
                    <a:pt x="86862" y="12503"/>
                  </a:lnTo>
                  <a:cubicBezTo>
                    <a:pt x="86473" y="13971"/>
                    <a:pt x="85135" y="14964"/>
                    <a:pt x="83624" y="14921"/>
                  </a:cubicBezTo>
                  <a:cubicBezTo>
                    <a:pt x="81422" y="14878"/>
                    <a:pt x="79134" y="15007"/>
                    <a:pt x="76803" y="15266"/>
                  </a:cubicBezTo>
                  <a:cubicBezTo>
                    <a:pt x="75206" y="15439"/>
                    <a:pt x="73651" y="14446"/>
                    <a:pt x="73263" y="12892"/>
                  </a:cubicBezTo>
                  <a:lnTo>
                    <a:pt x="71449" y="6157"/>
                  </a:lnTo>
                  <a:cubicBezTo>
                    <a:pt x="70500" y="2704"/>
                    <a:pt x="66960" y="-275"/>
                    <a:pt x="61822" y="1106"/>
                  </a:cubicBezTo>
                  <a:cubicBezTo>
                    <a:pt x="57894" y="2143"/>
                    <a:pt x="55562" y="6244"/>
                    <a:pt x="56598" y="10172"/>
                  </a:cubicBezTo>
                  <a:lnTo>
                    <a:pt x="58541" y="17468"/>
                  </a:lnTo>
                  <a:cubicBezTo>
                    <a:pt x="58930" y="18979"/>
                    <a:pt x="58196" y="20576"/>
                    <a:pt x="56814" y="21224"/>
                  </a:cubicBezTo>
                  <a:cubicBezTo>
                    <a:pt x="55174" y="22001"/>
                    <a:pt x="53533" y="22864"/>
                    <a:pt x="51936" y="23814"/>
                  </a:cubicBezTo>
                  <a:cubicBezTo>
                    <a:pt x="50425" y="24677"/>
                    <a:pt x="48482" y="24245"/>
                    <a:pt x="47532" y="22735"/>
                  </a:cubicBezTo>
                  <a:lnTo>
                    <a:pt x="43992" y="17122"/>
                  </a:lnTo>
                  <a:cubicBezTo>
                    <a:pt x="42049" y="14058"/>
                    <a:pt x="37775" y="12287"/>
                    <a:pt x="33286" y="15137"/>
                  </a:cubicBezTo>
                  <a:cubicBezTo>
                    <a:pt x="29832" y="17295"/>
                    <a:pt x="28839" y="21871"/>
                    <a:pt x="30997" y="25325"/>
                  </a:cubicBezTo>
                  <a:lnTo>
                    <a:pt x="35660" y="32707"/>
                  </a:lnTo>
                  <a:cubicBezTo>
                    <a:pt x="36480" y="34002"/>
                    <a:pt x="36264" y="35643"/>
                    <a:pt x="35228" y="36722"/>
                  </a:cubicBezTo>
                  <a:cubicBezTo>
                    <a:pt x="16880" y="55199"/>
                    <a:pt x="1986" y="86540"/>
                    <a:pt x="0" y="134977"/>
                  </a:cubicBezTo>
                  <a:cubicBezTo>
                    <a:pt x="17182" y="131998"/>
                    <a:pt x="31688" y="125436"/>
                    <a:pt x="43517" y="117752"/>
                  </a:cubicBezTo>
                  <a:cubicBezTo>
                    <a:pt x="43388" y="100398"/>
                    <a:pt x="45719" y="51313"/>
                    <a:pt x="74990" y="40477"/>
                  </a:cubicBezTo>
                  <a:cubicBezTo>
                    <a:pt x="84833" y="36851"/>
                    <a:pt x="92431" y="38362"/>
                    <a:pt x="98302" y="42463"/>
                  </a:cubicBezTo>
                  <a:cubicBezTo>
                    <a:pt x="99382" y="41211"/>
                    <a:pt x="100979" y="41082"/>
                    <a:pt x="102663" y="41082"/>
                  </a:cubicBezTo>
                  <a:lnTo>
                    <a:pt x="118982" y="41082"/>
                  </a:lnTo>
                  <a:cubicBezTo>
                    <a:pt x="122781" y="41082"/>
                    <a:pt x="125587" y="44061"/>
                    <a:pt x="124637" y="47730"/>
                  </a:cubicBezTo>
                  <a:cubicBezTo>
                    <a:pt x="123429" y="52695"/>
                    <a:pt x="122695" y="59602"/>
                    <a:pt x="122392" y="67459"/>
                  </a:cubicBezTo>
                  <a:close/>
                </a:path>
              </a:pathLst>
            </a:custGeom>
            <a:solidFill>
              <a:srgbClr val="FF80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62"/>
            <p:cNvSpPr/>
            <p:nvPr/>
          </p:nvSpPr>
          <p:spPr>
            <a:xfrm>
              <a:off x="3874762" y="2830721"/>
              <a:ext cx="140006" cy="134976"/>
            </a:xfrm>
            <a:custGeom>
              <a:rect b="b" l="l" r="r" t="t"/>
              <a:pathLst>
                <a:path extrusionOk="0" h="134976" w="140006">
                  <a:moveTo>
                    <a:pt x="122392" y="67459"/>
                  </a:moveTo>
                  <a:cubicBezTo>
                    <a:pt x="128221" y="68193"/>
                    <a:pt x="134221" y="70092"/>
                    <a:pt x="140006" y="73805"/>
                  </a:cubicBezTo>
                  <a:cubicBezTo>
                    <a:pt x="136553" y="58307"/>
                    <a:pt x="127314" y="31066"/>
                    <a:pt x="103656" y="19756"/>
                  </a:cubicBezTo>
                  <a:cubicBezTo>
                    <a:pt x="102231" y="19065"/>
                    <a:pt x="101497" y="17511"/>
                    <a:pt x="101886" y="15957"/>
                  </a:cubicBezTo>
                  <a:lnTo>
                    <a:pt x="103613" y="9438"/>
                  </a:lnTo>
                  <a:cubicBezTo>
                    <a:pt x="104519" y="5941"/>
                    <a:pt x="102922" y="1624"/>
                    <a:pt x="97741" y="243"/>
                  </a:cubicBezTo>
                  <a:cubicBezTo>
                    <a:pt x="93813" y="-793"/>
                    <a:pt x="89754" y="1581"/>
                    <a:pt x="88718" y="5510"/>
                  </a:cubicBezTo>
                  <a:lnTo>
                    <a:pt x="86862" y="12503"/>
                  </a:lnTo>
                  <a:cubicBezTo>
                    <a:pt x="86473" y="13971"/>
                    <a:pt x="85135" y="14964"/>
                    <a:pt x="83624" y="14921"/>
                  </a:cubicBezTo>
                  <a:cubicBezTo>
                    <a:pt x="81422" y="14878"/>
                    <a:pt x="79134" y="15007"/>
                    <a:pt x="76803" y="15266"/>
                  </a:cubicBezTo>
                  <a:cubicBezTo>
                    <a:pt x="75206" y="15439"/>
                    <a:pt x="73651" y="14446"/>
                    <a:pt x="73263" y="12892"/>
                  </a:cubicBezTo>
                  <a:lnTo>
                    <a:pt x="71449" y="6157"/>
                  </a:lnTo>
                  <a:cubicBezTo>
                    <a:pt x="70500" y="2704"/>
                    <a:pt x="66960" y="-275"/>
                    <a:pt x="61822" y="1106"/>
                  </a:cubicBezTo>
                  <a:cubicBezTo>
                    <a:pt x="57894" y="2143"/>
                    <a:pt x="55562" y="6244"/>
                    <a:pt x="56598" y="10172"/>
                  </a:cubicBezTo>
                  <a:lnTo>
                    <a:pt x="58541" y="17468"/>
                  </a:lnTo>
                  <a:cubicBezTo>
                    <a:pt x="58930" y="18979"/>
                    <a:pt x="58196" y="20576"/>
                    <a:pt x="56814" y="21224"/>
                  </a:cubicBezTo>
                  <a:cubicBezTo>
                    <a:pt x="55174" y="22001"/>
                    <a:pt x="53533" y="22864"/>
                    <a:pt x="51936" y="23814"/>
                  </a:cubicBezTo>
                  <a:cubicBezTo>
                    <a:pt x="50425" y="24677"/>
                    <a:pt x="48482" y="24245"/>
                    <a:pt x="47532" y="22735"/>
                  </a:cubicBezTo>
                  <a:lnTo>
                    <a:pt x="43992" y="17122"/>
                  </a:lnTo>
                  <a:cubicBezTo>
                    <a:pt x="42049" y="14058"/>
                    <a:pt x="37775" y="12287"/>
                    <a:pt x="33286" y="15137"/>
                  </a:cubicBezTo>
                  <a:cubicBezTo>
                    <a:pt x="29832" y="17295"/>
                    <a:pt x="28839" y="21871"/>
                    <a:pt x="30997" y="25325"/>
                  </a:cubicBezTo>
                  <a:lnTo>
                    <a:pt x="35660" y="32707"/>
                  </a:lnTo>
                  <a:cubicBezTo>
                    <a:pt x="36480" y="34002"/>
                    <a:pt x="36264" y="35643"/>
                    <a:pt x="35228" y="36722"/>
                  </a:cubicBezTo>
                  <a:cubicBezTo>
                    <a:pt x="16880" y="55199"/>
                    <a:pt x="1986" y="86540"/>
                    <a:pt x="0" y="134977"/>
                  </a:cubicBezTo>
                  <a:cubicBezTo>
                    <a:pt x="17182" y="131998"/>
                    <a:pt x="31688" y="125436"/>
                    <a:pt x="43517" y="117752"/>
                  </a:cubicBezTo>
                  <a:cubicBezTo>
                    <a:pt x="43388" y="100398"/>
                    <a:pt x="45719" y="51313"/>
                    <a:pt x="74990" y="40477"/>
                  </a:cubicBezTo>
                  <a:cubicBezTo>
                    <a:pt x="84833" y="36851"/>
                    <a:pt x="92431" y="38362"/>
                    <a:pt x="98302" y="42463"/>
                  </a:cubicBezTo>
                  <a:cubicBezTo>
                    <a:pt x="99382" y="41211"/>
                    <a:pt x="100979" y="41082"/>
                    <a:pt x="102663" y="41082"/>
                  </a:cubicBezTo>
                  <a:lnTo>
                    <a:pt x="118982" y="41082"/>
                  </a:lnTo>
                  <a:cubicBezTo>
                    <a:pt x="122781" y="41082"/>
                    <a:pt x="125587" y="44061"/>
                    <a:pt x="124637" y="47730"/>
                  </a:cubicBezTo>
                  <a:cubicBezTo>
                    <a:pt x="123429" y="52695"/>
                    <a:pt x="122695" y="59602"/>
                    <a:pt x="122392" y="674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62"/>
            <p:cNvSpPr/>
            <p:nvPr/>
          </p:nvSpPr>
          <p:spPr>
            <a:xfrm>
              <a:off x="3874762" y="2830549"/>
              <a:ext cx="103852" cy="134976"/>
            </a:xfrm>
            <a:custGeom>
              <a:rect b="b" l="l" r="r" t="t"/>
              <a:pathLst>
                <a:path extrusionOk="0" h="134976" w="103852">
                  <a:moveTo>
                    <a:pt x="101886" y="17468"/>
                  </a:moveTo>
                  <a:cubicBezTo>
                    <a:pt x="101756" y="16993"/>
                    <a:pt x="101756" y="16475"/>
                    <a:pt x="101886" y="15957"/>
                  </a:cubicBezTo>
                  <a:lnTo>
                    <a:pt x="103613" y="9438"/>
                  </a:lnTo>
                  <a:cubicBezTo>
                    <a:pt x="104519" y="5942"/>
                    <a:pt x="102922" y="1625"/>
                    <a:pt x="97741" y="243"/>
                  </a:cubicBezTo>
                  <a:cubicBezTo>
                    <a:pt x="93813" y="-793"/>
                    <a:pt x="89754" y="1581"/>
                    <a:pt x="88718" y="5510"/>
                  </a:cubicBezTo>
                  <a:lnTo>
                    <a:pt x="86862" y="12503"/>
                  </a:lnTo>
                  <a:cubicBezTo>
                    <a:pt x="86473" y="13971"/>
                    <a:pt x="85135" y="14964"/>
                    <a:pt x="83624" y="14921"/>
                  </a:cubicBezTo>
                  <a:cubicBezTo>
                    <a:pt x="81422" y="14878"/>
                    <a:pt x="79134" y="15007"/>
                    <a:pt x="76803" y="15266"/>
                  </a:cubicBezTo>
                  <a:cubicBezTo>
                    <a:pt x="75206" y="15439"/>
                    <a:pt x="73651" y="14446"/>
                    <a:pt x="73263" y="12892"/>
                  </a:cubicBezTo>
                  <a:lnTo>
                    <a:pt x="71449" y="6157"/>
                  </a:lnTo>
                  <a:cubicBezTo>
                    <a:pt x="70500" y="2704"/>
                    <a:pt x="66960" y="-275"/>
                    <a:pt x="61822" y="1106"/>
                  </a:cubicBezTo>
                  <a:cubicBezTo>
                    <a:pt x="57894" y="2143"/>
                    <a:pt x="55562" y="6244"/>
                    <a:pt x="56598" y="10172"/>
                  </a:cubicBezTo>
                  <a:lnTo>
                    <a:pt x="58541" y="17468"/>
                  </a:lnTo>
                  <a:cubicBezTo>
                    <a:pt x="58930" y="18979"/>
                    <a:pt x="58196" y="20576"/>
                    <a:pt x="56814" y="21224"/>
                  </a:cubicBezTo>
                  <a:cubicBezTo>
                    <a:pt x="55174" y="22001"/>
                    <a:pt x="53533" y="22864"/>
                    <a:pt x="51936" y="23814"/>
                  </a:cubicBezTo>
                  <a:cubicBezTo>
                    <a:pt x="50425" y="24677"/>
                    <a:pt x="48482" y="24246"/>
                    <a:pt x="47532" y="22735"/>
                  </a:cubicBezTo>
                  <a:lnTo>
                    <a:pt x="43992" y="17123"/>
                  </a:lnTo>
                  <a:cubicBezTo>
                    <a:pt x="42049" y="14057"/>
                    <a:pt x="37775" y="12288"/>
                    <a:pt x="33286" y="15137"/>
                  </a:cubicBezTo>
                  <a:cubicBezTo>
                    <a:pt x="29832" y="17295"/>
                    <a:pt x="28839" y="21871"/>
                    <a:pt x="30997" y="25325"/>
                  </a:cubicBezTo>
                  <a:lnTo>
                    <a:pt x="35660" y="32707"/>
                  </a:lnTo>
                  <a:cubicBezTo>
                    <a:pt x="36480" y="34002"/>
                    <a:pt x="36264" y="35642"/>
                    <a:pt x="35228" y="36722"/>
                  </a:cubicBezTo>
                  <a:cubicBezTo>
                    <a:pt x="16880" y="55199"/>
                    <a:pt x="1986" y="86540"/>
                    <a:pt x="0" y="134977"/>
                  </a:cubicBezTo>
                  <a:cubicBezTo>
                    <a:pt x="7814" y="133639"/>
                    <a:pt x="15067" y="131523"/>
                    <a:pt x="21759" y="128933"/>
                  </a:cubicBezTo>
                  <a:cubicBezTo>
                    <a:pt x="23917" y="24764"/>
                    <a:pt x="81681" y="16993"/>
                    <a:pt x="101886" y="1746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62"/>
          <p:cNvGrpSpPr/>
          <p:nvPr/>
        </p:nvGrpSpPr>
        <p:grpSpPr>
          <a:xfrm>
            <a:off x="882445" y="3921617"/>
            <a:ext cx="360880" cy="328860"/>
            <a:chOff x="3131803" y="4297711"/>
            <a:chExt cx="304206" cy="277238"/>
          </a:xfrm>
        </p:grpSpPr>
        <p:sp>
          <p:nvSpPr>
            <p:cNvPr id="2286" name="Google Shape;2286;p62"/>
            <p:cNvSpPr/>
            <p:nvPr/>
          </p:nvSpPr>
          <p:spPr>
            <a:xfrm>
              <a:off x="3131803" y="4297754"/>
              <a:ext cx="304206" cy="277195"/>
            </a:xfrm>
            <a:custGeom>
              <a:rect b="b" l="l" r="r" t="t"/>
              <a:pathLst>
                <a:path extrusionOk="0" h="277195" w="304206">
                  <a:moveTo>
                    <a:pt x="270054" y="55948"/>
                  </a:moveTo>
                  <a:cubicBezTo>
                    <a:pt x="226278" y="21585"/>
                    <a:pt x="192949" y="39630"/>
                    <a:pt x="179566" y="50120"/>
                  </a:cubicBezTo>
                  <a:cubicBezTo>
                    <a:pt x="173220" y="55085"/>
                    <a:pt x="163938" y="53963"/>
                    <a:pt x="159059" y="47530"/>
                  </a:cubicBezTo>
                  <a:cubicBezTo>
                    <a:pt x="150166" y="35745"/>
                    <a:pt x="147057" y="14721"/>
                    <a:pt x="146021" y="5094"/>
                  </a:cubicBezTo>
                  <a:cubicBezTo>
                    <a:pt x="145719" y="2202"/>
                    <a:pt x="143258" y="0"/>
                    <a:pt x="140366" y="0"/>
                  </a:cubicBezTo>
                  <a:lnTo>
                    <a:pt x="119730" y="0"/>
                  </a:lnTo>
                  <a:cubicBezTo>
                    <a:pt x="116492" y="0"/>
                    <a:pt x="113901" y="2676"/>
                    <a:pt x="114031" y="5871"/>
                  </a:cubicBezTo>
                  <a:cubicBezTo>
                    <a:pt x="116233" y="67215"/>
                    <a:pt x="153058" y="83879"/>
                    <a:pt x="167132" y="88024"/>
                  </a:cubicBezTo>
                  <a:cubicBezTo>
                    <a:pt x="170975" y="89146"/>
                    <a:pt x="174169" y="91822"/>
                    <a:pt x="175939" y="95406"/>
                  </a:cubicBezTo>
                  <a:cubicBezTo>
                    <a:pt x="196532" y="137194"/>
                    <a:pt x="176414" y="195431"/>
                    <a:pt x="129961" y="207778"/>
                  </a:cubicBezTo>
                  <a:cubicBezTo>
                    <a:pt x="81220" y="220729"/>
                    <a:pt x="76255" y="195431"/>
                    <a:pt x="46640" y="198539"/>
                  </a:cubicBezTo>
                  <a:cubicBezTo>
                    <a:pt x="22765" y="201043"/>
                    <a:pt x="6101" y="231564"/>
                    <a:pt x="532" y="243349"/>
                  </a:cubicBezTo>
                  <a:cubicBezTo>
                    <a:pt x="-677" y="245897"/>
                    <a:pt x="230" y="249005"/>
                    <a:pt x="2691" y="250430"/>
                  </a:cubicBezTo>
                  <a:cubicBezTo>
                    <a:pt x="7914" y="253581"/>
                    <a:pt x="16851" y="258977"/>
                    <a:pt x="22636" y="262474"/>
                  </a:cubicBezTo>
                  <a:cubicBezTo>
                    <a:pt x="25442" y="264158"/>
                    <a:pt x="29069" y="263078"/>
                    <a:pt x="30493" y="260143"/>
                  </a:cubicBezTo>
                  <a:cubicBezTo>
                    <a:pt x="34897" y="251034"/>
                    <a:pt x="41416" y="243825"/>
                    <a:pt x="45776" y="239594"/>
                  </a:cubicBezTo>
                  <a:cubicBezTo>
                    <a:pt x="48237" y="237220"/>
                    <a:pt x="51863" y="236529"/>
                    <a:pt x="54972" y="237867"/>
                  </a:cubicBezTo>
                  <a:cubicBezTo>
                    <a:pt x="67707" y="243436"/>
                    <a:pt x="83681" y="243781"/>
                    <a:pt x="90373" y="243652"/>
                  </a:cubicBezTo>
                  <a:cubicBezTo>
                    <a:pt x="92402" y="243609"/>
                    <a:pt x="94431" y="244299"/>
                    <a:pt x="95985" y="245638"/>
                  </a:cubicBezTo>
                  <a:cubicBezTo>
                    <a:pt x="157160" y="296837"/>
                    <a:pt x="228307" y="281253"/>
                    <a:pt x="272903" y="231003"/>
                  </a:cubicBezTo>
                  <a:cubicBezTo>
                    <a:pt x="301224" y="199100"/>
                    <a:pt x="327473" y="100975"/>
                    <a:pt x="270054" y="559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62"/>
            <p:cNvSpPr/>
            <p:nvPr/>
          </p:nvSpPr>
          <p:spPr>
            <a:xfrm>
              <a:off x="3245829" y="4297711"/>
              <a:ext cx="88539" cy="211511"/>
            </a:xfrm>
            <a:custGeom>
              <a:rect b="b" l="l" r="r" t="t"/>
              <a:pathLst>
                <a:path extrusionOk="0" h="211511" w="88539">
                  <a:moveTo>
                    <a:pt x="53106" y="88024"/>
                  </a:moveTo>
                  <a:cubicBezTo>
                    <a:pt x="56948" y="89146"/>
                    <a:pt x="60143" y="91823"/>
                    <a:pt x="61913" y="95406"/>
                  </a:cubicBezTo>
                  <a:cubicBezTo>
                    <a:pt x="82506" y="137194"/>
                    <a:pt x="62388" y="195431"/>
                    <a:pt x="15935" y="207778"/>
                  </a:cubicBezTo>
                  <a:cubicBezTo>
                    <a:pt x="10193" y="209332"/>
                    <a:pt x="5013" y="210282"/>
                    <a:pt x="393" y="210886"/>
                  </a:cubicBezTo>
                  <a:cubicBezTo>
                    <a:pt x="9028" y="212138"/>
                    <a:pt x="19777" y="211706"/>
                    <a:pt x="34499" y="207778"/>
                  </a:cubicBezTo>
                  <a:cubicBezTo>
                    <a:pt x="80952" y="195431"/>
                    <a:pt x="101070" y="137194"/>
                    <a:pt x="80477" y="95406"/>
                  </a:cubicBezTo>
                  <a:cubicBezTo>
                    <a:pt x="78707" y="91823"/>
                    <a:pt x="75512" y="89146"/>
                    <a:pt x="71670" y="88024"/>
                  </a:cubicBezTo>
                  <a:cubicBezTo>
                    <a:pt x="57596" y="83879"/>
                    <a:pt x="20770" y="67259"/>
                    <a:pt x="18569" y="5871"/>
                  </a:cubicBezTo>
                  <a:cubicBezTo>
                    <a:pt x="18439" y="2634"/>
                    <a:pt x="21029" y="0"/>
                    <a:pt x="24267" y="0"/>
                  </a:cubicBezTo>
                  <a:lnTo>
                    <a:pt x="5703" y="0"/>
                  </a:lnTo>
                  <a:cubicBezTo>
                    <a:pt x="2465" y="0"/>
                    <a:pt x="-125" y="2677"/>
                    <a:pt x="5" y="5871"/>
                  </a:cubicBezTo>
                  <a:cubicBezTo>
                    <a:pt x="2206" y="67259"/>
                    <a:pt x="39032" y="83923"/>
                    <a:pt x="53106" y="880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62"/>
            <p:cNvSpPr/>
            <p:nvPr/>
          </p:nvSpPr>
          <p:spPr>
            <a:xfrm>
              <a:off x="3131803" y="4496163"/>
              <a:ext cx="60886" cy="64991"/>
            </a:xfrm>
            <a:custGeom>
              <a:rect b="b" l="l" r="r" t="t"/>
              <a:pathLst>
                <a:path extrusionOk="0" h="64991" w="60886">
                  <a:moveTo>
                    <a:pt x="21254" y="52150"/>
                  </a:moveTo>
                  <a:cubicBezTo>
                    <a:pt x="18837" y="50683"/>
                    <a:pt x="17887" y="47617"/>
                    <a:pt x="19096" y="45071"/>
                  </a:cubicBezTo>
                  <a:cubicBezTo>
                    <a:pt x="24320" y="34019"/>
                    <a:pt x="39300" y="6433"/>
                    <a:pt x="60886" y="1037"/>
                  </a:cubicBezTo>
                  <a:cubicBezTo>
                    <a:pt x="56699" y="87"/>
                    <a:pt x="52079" y="-301"/>
                    <a:pt x="46640" y="260"/>
                  </a:cubicBezTo>
                  <a:cubicBezTo>
                    <a:pt x="22765" y="2764"/>
                    <a:pt x="6101" y="33285"/>
                    <a:pt x="532" y="45071"/>
                  </a:cubicBezTo>
                  <a:cubicBezTo>
                    <a:pt x="-677" y="47617"/>
                    <a:pt x="230" y="50683"/>
                    <a:pt x="2691" y="52150"/>
                  </a:cubicBezTo>
                  <a:cubicBezTo>
                    <a:pt x="7914" y="55302"/>
                    <a:pt x="16851" y="60698"/>
                    <a:pt x="22636" y="64195"/>
                  </a:cubicBezTo>
                  <a:cubicBezTo>
                    <a:pt x="25442" y="65878"/>
                    <a:pt x="29069" y="64799"/>
                    <a:pt x="30493" y="61863"/>
                  </a:cubicBezTo>
                  <a:cubicBezTo>
                    <a:pt x="31011" y="60784"/>
                    <a:pt x="31573" y="59748"/>
                    <a:pt x="32134" y="58712"/>
                  </a:cubicBezTo>
                  <a:cubicBezTo>
                    <a:pt x="28162" y="56295"/>
                    <a:pt x="24147" y="53877"/>
                    <a:pt x="21254" y="521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62"/>
            <p:cNvSpPr/>
            <p:nvPr/>
          </p:nvSpPr>
          <p:spPr>
            <a:xfrm>
              <a:off x="3376530" y="4358208"/>
              <a:ext cx="40715" cy="123475"/>
            </a:xfrm>
            <a:custGeom>
              <a:rect b="b" l="l" r="r" t="t"/>
              <a:pathLst>
                <a:path extrusionOk="0" h="123475" w="40715">
                  <a:moveTo>
                    <a:pt x="28349" y="123278"/>
                  </a:moveTo>
                  <a:cubicBezTo>
                    <a:pt x="25931" y="122544"/>
                    <a:pt x="24549" y="119998"/>
                    <a:pt x="25240" y="117580"/>
                  </a:cubicBezTo>
                  <a:cubicBezTo>
                    <a:pt x="30421" y="100139"/>
                    <a:pt x="44106" y="40694"/>
                    <a:pt x="1798" y="8230"/>
                  </a:cubicBezTo>
                  <a:cubicBezTo>
                    <a:pt x="-231" y="6676"/>
                    <a:pt x="-577" y="3784"/>
                    <a:pt x="934" y="1798"/>
                  </a:cubicBezTo>
                  <a:cubicBezTo>
                    <a:pt x="2489" y="-231"/>
                    <a:pt x="5381" y="-577"/>
                    <a:pt x="7367" y="934"/>
                  </a:cubicBezTo>
                  <a:cubicBezTo>
                    <a:pt x="43113" y="28391"/>
                    <a:pt x="46740" y="77518"/>
                    <a:pt x="34047" y="120170"/>
                  </a:cubicBezTo>
                  <a:cubicBezTo>
                    <a:pt x="33313" y="122631"/>
                    <a:pt x="30766" y="124012"/>
                    <a:pt x="28349" y="1232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0" name="Google Shape;2290;p62"/>
          <p:cNvGrpSpPr/>
          <p:nvPr/>
        </p:nvGrpSpPr>
        <p:grpSpPr>
          <a:xfrm>
            <a:off x="882451" y="3371882"/>
            <a:ext cx="360887" cy="285547"/>
            <a:chOff x="3131811" y="3834266"/>
            <a:chExt cx="304212" cy="240724"/>
          </a:xfrm>
        </p:grpSpPr>
        <p:sp>
          <p:nvSpPr>
            <p:cNvPr id="2291" name="Google Shape;2291;p62"/>
            <p:cNvSpPr/>
            <p:nvPr/>
          </p:nvSpPr>
          <p:spPr>
            <a:xfrm>
              <a:off x="3131811" y="3838684"/>
              <a:ext cx="181068" cy="236306"/>
            </a:xfrm>
            <a:custGeom>
              <a:rect b="b" l="l" r="r" t="t"/>
              <a:pathLst>
                <a:path extrusionOk="0" h="236306" w="181068">
                  <a:moveTo>
                    <a:pt x="179471" y="123898"/>
                  </a:moveTo>
                  <a:lnTo>
                    <a:pt x="162073" y="54783"/>
                  </a:lnTo>
                  <a:cubicBezTo>
                    <a:pt x="162073" y="54783"/>
                    <a:pt x="154517" y="8634"/>
                    <a:pt x="104050" y="2159"/>
                  </a:cubicBezTo>
                  <a:cubicBezTo>
                    <a:pt x="102884" y="2029"/>
                    <a:pt x="102409" y="906"/>
                    <a:pt x="102711" y="0"/>
                  </a:cubicBezTo>
                  <a:cubicBezTo>
                    <a:pt x="85313" y="1425"/>
                    <a:pt x="73397" y="6562"/>
                    <a:pt x="73397" y="6562"/>
                  </a:cubicBezTo>
                  <a:cubicBezTo>
                    <a:pt x="-18947" y="44336"/>
                    <a:pt x="-11824" y="179933"/>
                    <a:pt x="27635" y="221463"/>
                  </a:cubicBezTo>
                  <a:cubicBezTo>
                    <a:pt x="65022" y="260877"/>
                    <a:pt x="56172" y="212224"/>
                    <a:pt x="109057" y="186193"/>
                  </a:cubicBezTo>
                  <a:cubicBezTo>
                    <a:pt x="150416" y="165860"/>
                    <a:pt x="173038" y="138317"/>
                    <a:pt x="180939" y="127265"/>
                  </a:cubicBezTo>
                  <a:cubicBezTo>
                    <a:pt x="180982" y="127179"/>
                    <a:pt x="181025" y="127136"/>
                    <a:pt x="181068" y="127093"/>
                  </a:cubicBezTo>
                  <a:cubicBezTo>
                    <a:pt x="180334" y="126186"/>
                    <a:pt x="179773" y="125107"/>
                    <a:pt x="179471" y="1238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62"/>
            <p:cNvSpPr/>
            <p:nvPr/>
          </p:nvSpPr>
          <p:spPr>
            <a:xfrm>
              <a:off x="3310195" y="3835962"/>
              <a:ext cx="125828" cy="124332"/>
            </a:xfrm>
            <a:custGeom>
              <a:rect b="b" l="l" r="r" t="t"/>
              <a:pathLst>
                <a:path extrusionOk="0" h="124332" w="125828">
                  <a:moveTo>
                    <a:pt x="76379" y="866"/>
                  </a:moveTo>
                  <a:cubicBezTo>
                    <a:pt x="49008" y="-1940"/>
                    <a:pt x="25825" y="2549"/>
                    <a:pt x="9679" y="7557"/>
                  </a:cubicBezTo>
                  <a:cubicBezTo>
                    <a:pt x="9808" y="8032"/>
                    <a:pt x="9722" y="8507"/>
                    <a:pt x="9420" y="8938"/>
                  </a:cubicBezTo>
                  <a:cubicBezTo>
                    <a:pt x="4196" y="15932"/>
                    <a:pt x="-2971" y="30653"/>
                    <a:pt x="1303" y="56037"/>
                  </a:cubicBezTo>
                  <a:cubicBezTo>
                    <a:pt x="5880" y="83536"/>
                    <a:pt x="12830" y="109870"/>
                    <a:pt x="16327" y="122303"/>
                  </a:cubicBezTo>
                  <a:cubicBezTo>
                    <a:pt x="16500" y="122994"/>
                    <a:pt x="16629" y="123641"/>
                    <a:pt x="16629" y="124332"/>
                  </a:cubicBezTo>
                  <a:cubicBezTo>
                    <a:pt x="82553" y="118159"/>
                    <a:pt x="77977" y="87292"/>
                    <a:pt x="107895" y="54137"/>
                  </a:cubicBezTo>
                  <a:cubicBezTo>
                    <a:pt x="139324" y="19342"/>
                    <a:pt x="129826" y="6305"/>
                    <a:pt x="76379" y="8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62"/>
            <p:cNvSpPr/>
            <p:nvPr/>
          </p:nvSpPr>
          <p:spPr>
            <a:xfrm>
              <a:off x="3131855" y="3838684"/>
              <a:ext cx="105733" cy="236290"/>
            </a:xfrm>
            <a:custGeom>
              <a:rect b="b" l="l" r="r" t="t"/>
              <a:pathLst>
                <a:path extrusionOk="0" h="236290" w="105733">
                  <a:moveTo>
                    <a:pt x="46286" y="221463"/>
                  </a:moveTo>
                  <a:cubicBezTo>
                    <a:pt x="6826" y="179890"/>
                    <a:pt x="-297" y="44336"/>
                    <a:pt x="92048" y="6562"/>
                  </a:cubicBezTo>
                  <a:cubicBezTo>
                    <a:pt x="92048" y="6562"/>
                    <a:pt x="97228" y="4317"/>
                    <a:pt x="105733" y="2417"/>
                  </a:cubicBezTo>
                  <a:cubicBezTo>
                    <a:pt x="105172" y="2331"/>
                    <a:pt x="104611" y="2245"/>
                    <a:pt x="104050" y="2159"/>
                  </a:cubicBezTo>
                  <a:cubicBezTo>
                    <a:pt x="102884" y="2029"/>
                    <a:pt x="102409" y="906"/>
                    <a:pt x="102711" y="0"/>
                  </a:cubicBezTo>
                  <a:cubicBezTo>
                    <a:pt x="85313" y="1425"/>
                    <a:pt x="73397" y="6562"/>
                    <a:pt x="73397" y="6562"/>
                  </a:cubicBezTo>
                  <a:cubicBezTo>
                    <a:pt x="-18947" y="44336"/>
                    <a:pt x="-11824" y="179933"/>
                    <a:pt x="27635" y="221463"/>
                  </a:cubicBezTo>
                  <a:cubicBezTo>
                    <a:pt x="43566" y="238212"/>
                    <a:pt x="51078" y="239033"/>
                    <a:pt x="58590" y="232471"/>
                  </a:cubicBezTo>
                  <a:cubicBezTo>
                    <a:pt x="55049" y="230054"/>
                    <a:pt x="51034" y="226470"/>
                    <a:pt x="46286" y="2214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62"/>
            <p:cNvSpPr/>
            <p:nvPr/>
          </p:nvSpPr>
          <p:spPr>
            <a:xfrm>
              <a:off x="3310195" y="3839029"/>
              <a:ext cx="34847" cy="121307"/>
            </a:xfrm>
            <a:custGeom>
              <a:rect b="b" l="l" r="r" t="t"/>
              <a:pathLst>
                <a:path extrusionOk="0" h="121307" w="34847">
                  <a:moveTo>
                    <a:pt x="19954" y="49171"/>
                  </a:moveTo>
                  <a:cubicBezTo>
                    <a:pt x="15809" y="23010"/>
                    <a:pt x="22544" y="7555"/>
                    <a:pt x="27725" y="0"/>
                  </a:cubicBezTo>
                  <a:cubicBezTo>
                    <a:pt x="21033" y="1295"/>
                    <a:pt x="14989" y="2892"/>
                    <a:pt x="9679" y="4533"/>
                  </a:cubicBezTo>
                  <a:cubicBezTo>
                    <a:pt x="9808" y="5008"/>
                    <a:pt x="9722" y="5483"/>
                    <a:pt x="9420" y="5914"/>
                  </a:cubicBezTo>
                  <a:cubicBezTo>
                    <a:pt x="4196" y="12908"/>
                    <a:pt x="-2971" y="27629"/>
                    <a:pt x="1303" y="53013"/>
                  </a:cubicBezTo>
                  <a:cubicBezTo>
                    <a:pt x="5880" y="80512"/>
                    <a:pt x="12830" y="106846"/>
                    <a:pt x="16327" y="119279"/>
                  </a:cubicBezTo>
                  <a:cubicBezTo>
                    <a:pt x="16500" y="119970"/>
                    <a:pt x="16629" y="120660"/>
                    <a:pt x="16629" y="121308"/>
                  </a:cubicBezTo>
                  <a:cubicBezTo>
                    <a:pt x="23407" y="120660"/>
                    <a:pt x="29451" y="119754"/>
                    <a:pt x="34848" y="118631"/>
                  </a:cubicBezTo>
                  <a:cubicBezTo>
                    <a:pt x="31265" y="105249"/>
                    <a:pt x="24487" y="77836"/>
                    <a:pt x="19954" y="491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62"/>
            <p:cNvSpPr/>
            <p:nvPr/>
          </p:nvSpPr>
          <p:spPr>
            <a:xfrm>
              <a:off x="3233864" y="3834266"/>
              <a:ext cx="93546" cy="134875"/>
            </a:xfrm>
            <a:custGeom>
              <a:rect b="b" l="l" r="r" t="t"/>
              <a:pathLst>
                <a:path extrusionOk="0" h="134875" w="93546">
                  <a:moveTo>
                    <a:pt x="93219" y="123826"/>
                  </a:moveTo>
                  <a:cubicBezTo>
                    <a:pt x="89550" y="110789"/>
                    <a:pt x="82772" y="84844"/>
                    <a:pt x="78239" y="57603"/>
                  </a:cubicBezTo>
                  <a:cubicBezTo>
                    <a:pt x="73965" y="32090"/>
                    <a:pt x="81434" y="17412"/>
                    <a:pt x="86269" y="10980"/>
                  </a:cubicBezTo>
                  <a:cubicBezTo>
                    <a:pt x="87175" y="9771"/>
                    <a:pt x="86614" y="8044"/>
                    <a:pt x="85189" y="7569"/>
                  </a:cubicBezTo>
                  <a:cubicBezTo>
                    <a:pt x="52940" y="-3266"/>
                    <a:pt x="19136" y="-115"/>
                    <a:pt x="1868" y="2734"/>
                  </a:cubicBezTo>
                  <a:cubicBezTo>
                    <a:pt x="-679" y="3166"/>
                    <a:pt x="-593" y="6835"/>
                    <a:pt x="1954" y="7137"/>
                  </a:cubicBezTo>
                  <a:cubicBezTo>
                    <a:pt x="27771" y="10462"/>
                    <a:pt x="42018" y="24449"/>
                    <a:pt x="49443" y="35587"/>
                  </a:cubicBezTo>
                  <a:cubicBezTo>
                    <a:pt x="57473" y="47674"/>
                    <a:pt x="59459" y="59157"/>
                    <a:pt x="59459" y="59330"/>
                  </a:cubicBezTo>
                  <a:lnTo>
                    <a:pt x="76857" y="128445"/>
                  </a:lnTo>
                  <a:cubicBezTo>
                    <a:pt x="78109" y="133367"/>
                    <a:pt x="83376" y="136130"/>
                    <a:pt x="88125" y="134317"/>
                  </a:cubicBezTo>
                  <a:cubicBezTo>
                    <a:pt x="92183" y="132806"/>
                    <a:pt x="94428" y="128187"/>
                    <a:pt x="93219" y="1238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62"/>
            <p:cNvSpPr/>
            <p:nvPr/>
          </p:nvSpPr>
          <p:spPr>
            <a:xfrm>
              <a:off x="3233820" y="3835662"/>
              <a:ext cx="92571" cy="133479"/>
            </a:xfrm>
            <a:custGeom>
              <a:rect b="b" l="l" r="r" t="t"/>
              <a:pathLst>
                <a:path extrusionOk="0" h="133479" w="92571">
                  <a:moveTo>
                    <a:pt x="88298" y="123509"/>
                  </a:moveTo>
                  <a:lnTo>
                    <a:pt x="70900" y="54394"/>
                  </a:lnTo>
                  <a:cubicBezTo>
                    <a:pt x="70856" y="54221"/>
                    <a:pt x="68914" y="42738"/>
                    <a:pt x="60884" y="30651"/>
                  </a:cubicBezTo>
                  <a:cubicBezTo>
                    <a:pt x="53458" y="19513"/>
                    <a:pt x="39211" y="5526"/>
                    <a:pt x="13395" y="2202"/>
                  </a:cubicBezTo>
                  <a:cubicBezTo>
                    <a:pt x="12099" y="2029"/>
                    <a:pt x="11452" y="1036"/>
                    <a:pt x="11452" y="0"/>
                  </a:cubicBezTo>
                  <a:cubicBezTo>
                    <a:pt x="7869" y="432"/>
                    <a:pt x="4674" y="863"/>
                    <a:pt x="1868" y="1338"/>
                  </a:cubicBezTo>
                  <a:cubicBezTo>
                    <a:pt x="-679" y="1770"/>
                    <a:pt x="-593" y="5439"/>
                    <a:pt x="1954" y="5742"/>
                  </a:cubicBezTo>
                  <a:cubicBezTo>
                    <a:pt x="27771" y="9066"/>
                    <a:pt x="42018" y="23053"/>
                    <a:pt x="49443" y="34191"/>
                  </a:cubicBezTo>
                  <a:cubicBezTo>
                    <a:pt x="57473" y="46278"/>
                    <a:pt x="59459" y="57761"/>
                    <a:pt x="59459" y="57934"/>
                  </a:cubicBezTo>
                  <a:lnTo>
                    <a:pt x="76857" y="127049"/>
                  </a:lnTo>
                  <a:cubicBezTo>
                    <a:pt x="78109" y="131971"/>
                    <a:pt x="83376" y="134734"/>
                    <a:pt x="88125" y="132921"/>
                  </a:cubicBezTo>
                  <a:cubicBezTo>
                    <a:pt x="90111" y="132187"/>
                    <a:pt x="91622" y="130719"/>
                    <a:pt x="92572" y="128906"/>
                  </a:cubicBezTo>
                  <a:cubicBezTo>
                    <a:pt x="90500" y="127870"/>
                    <a:pt x="88902" y="125927"/>
                    <a:pt x="88298" y="123509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7" name="Google Shape;2297;p62"/>
          <p:cNvGrpSpPr/>
          <p:nvPr/>
        </p:nvGrpSpPr>
        <p:grpSpPr>
          <a:xfrm>
            <a:off x="882449" y="2181419"/>
            <a:ext cx="360859" cy="360814"/>
            <a:chOff x="3131806" y="2830673"/>
            <a:chExt cx="304189" cy="304176"/>
          </a:xfrm>
        </p:grpSpPr>
        <p:sp>
          <p:nvSpPr>
            <p:cNvPr id="2298" name="Google Shape;2298;p62"/>
            <p:cNvSpPr/>
            <p:nvPr/>
          </p:nvSpPr>
          <p:spPr>
            <a:xfrm>
              <a:off x="3300878" y="2830673"/>
              <a:ext cx="135117" cy="135111"/>
            </a:xfrm>
            <a:custGeom>
              <a:rect b="b" l="l" r="r" t="t"/>
              <a:pathLst>
                <a:path extrusionOk="0" h="135111" w="135117">
                  <a:moveTo>
                    <a:pt x="123040" y="12077"/>
                  </a:moveTo>
                  <a:cubicBezTo>
                    <a:pt x="106937" y="-4026"/>
                    <a:pt x="80818" y="-4026"/>
                    <a:pt x="64715" y="12077"/>
                  </a:cubicBezTo>
                  <a:lnTo>
                    <a:pt x="0" y="76789"/>
                  </a:lnTo>
                  <a:lnTo>
                    <a:pt x="58325" y="135112"/>
                  </a:lnTo>
                  <a:lnTo>
                    <a:pt x="123040" y="70400"/>
                  </a:lnTo>
                  <a:cubicBezTo>
                    <a:pt x="139143" y="54254"/>
                    <a:pt x="139143" y="28179"/>
                    <a:pt x="123040" y="120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62"/>
            <p:cNvSpPr/>
            <p:nvPr/>
          </p:nvSpPr>
          <p:spPr>
            <a:xfrm>
              <a:off x="3300921" y="2830675"/>
              <a:ext cx="103051" cy="135109"/>
            </a:xfrm>
            <a:custGeom>
              <a:rect b="b" l="l" r="r" t="t"/>
              <a:pathLst>
                <a:path extrusionOk="0" h="135109" w="103051">
                  <a:moveTo>
                    <a:pt x="83063" y="12075"/>
                  </a:moveTo>
                  <a:cubicBezTo>
                    <a:pt x="88761" y="6376"/>
                    <a:pt x="95712" y="2707"/>
                    <a:pt x="103051" y="1023"/>
                  </a:cubicBezTo>
                  <a:cubicBezTo>
                    <a:pt x="89711" y="-1999"/>
                    <a:pt x="75119" y="1671"/>
                    <a:pt x="64715" y="12075"/>
                  </a:cubicBezTo>
                  <a:lnTo>
                    <a:pt x="0" y="76787"/>
                  </a:lnTo>
                  <a:lnTo>
                    <a:pt x="58325" y="135109"/>
                  </a:lnTo>
                  <a:lnTo>
                    <a:pt x="67521" y="125914"/>
                  </a:lnTo>
                  <a:lnTo>
                    <a:pt x="29012" y="87406"/>
                  </a:lnTo>
                  <a:cubicBezTo>
                    <a:pt x="23140" y="81535"/>
                    <a:pt x="23140" y="71995"/>
                    <a:pt x="29012" y="66124"/>
                  </a:cubicBezTo>
                  <a:lnTo>
                    <a:pt x="83063" y="12075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62"/>
            <p:cNvSpPr/>
            <p:nvPr/>
          </p:nvSpPr>
          <p:spPr>
            <a:xfrm>
              <a:off x="3225456" y="2941825"/>
              <a:ext cx="99381" cy="99377"/>
            </a:xfrm>
            <a:custGeom>
              <a:rect b="b" l="l" r="r" t="t"/>
              <a:pathLst>
                <a:path extrusionOk="0" h="99377" w="99381">
                  <a:moveTo>
                    <a:pt x="40193" y="99378"/>
                  </a:moveTo>
                  <a:lnTo>
                    <a:pt x="99382" y="40191"/>
                  </a:lnTo>
                  <a:lnTo>
                    <a:pt x="59189" y="0"/>
                  </a:lnTo>
                  <a:lnTo>
                    <a:pt x="0" y="59186"/>
                  </a:lnTo>
                  <a:cubicBezTo>
                    <a:pt x="12131" y="71360"/>
                    <a:pt x="27975" y="87204"/>
                    <a:pt x="40193" y="993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62"/>
            <p:cNvSpPr/>
            <p:nvPr/>
          </p:nvSpPr>
          <p:spPr>
            <a:xfrm>
              <a:off x="3225413" y="2941782"/>
              <a:ext cx="68513" cy="68467"/>
            </a:xfrm>
            <a:custGeom>
              <a:rect b="b" l="l" r="r" t="t"/>
              <a:pathLst>
                <a:path extrusionOk="0" h="68467" w="68513">
                  <a:moveTo>
                    <a:pt x="9239" y="68468"/>
                  </a:moveTo>
                  <a:lnTo>
                    <a:pt x="68514" y="9325"/>
                  </a:lnTo>
                  <a:lnTo>
                    <a:pt x="59189" y="0"/>
                  </a:lnTo>
                  <a:lnTo>
                    <a:pt x="0" y="59186"/>
                  </a:lnTo>
                  <a:cubicBezTo>
                    <a:pt x="2936" y="62122"/>
                    <a:pt x="6044" y="65230"/>
                    <a:pt x="9239" y="6846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62"/>
            <p:cNvSpPr/>
            <p:nvPr/>
          </p:nvSpPr>
          <p:spPr>
            <a:xfrm>
              <a:off x="3131806" y="3000450"/>
              <a:ext cx="134404" cy="134399"/>
            </a:xfrm>
            <a:custGeom>
              <a:rect b="b" l="l" r="r" t="t"/>
              <a:pathLst>
                <a:path extrusionOk="0" h="134399" w="134404">
                  <a:moveTo>
                    <a:pt x="94212" y="0"/>
                  </a:moveTo>
                  <a:lnTo>
                    <a:pt x="47370" y="46840"/>
                  </a:lnTo>
                  <a:cubicBezTo>
                    <a:pt x="42492" y="51718"/>
                    <a:pt x="40247" y="58668"/>
                    <a:pt x="41413" y="65489"/>
                  </a:cubicBezTo>
                  <a:cubicBezTo>
                    <a:pt x="41413" y="65489"/>
                    <a:pt x="41413" y="65532"/>
                    <a:pt x="41413" y="65532"/>
                  </a:cubicBezTo>
                  <a:cubicBezTo>
                    <a:pt x="41801" y="67907"/>
                    <a:pt x="40981" y="70281"/>
                    <a:pt x="39297" y="71965"/>
                  </a:cubicBezTo>
                  <a:lnTo>
                    <a:pt x="4760" y="106501"/>
                  </a:lnTo>
                  <a:cubicBezTo>
                    <a:pt x="-1587" y="112847"/>
                    <a:pt x="-1587" y="123294"/>
                    <a:pt x="4760" y="129640"/>
                  </a:cubicBezTo>
                  <a:cubicBezTo>
                    <a:pt x="11106" y="135986"/>
                    <a:pt x="21554" y="135986"/>
                    <a:pt x="27900" y="129640"/>
                  </a:cubicBezTo>
                  <a:lnTo>
                    <a:pt x="62437" y="95104"/>
                  </a:lnTo>
                  <a:cubicBezTo>
                    <a:pt x="64121" y="93420"/>
                    <a:pt x="66539" y="92600"/>
                    <a:pt x="68870" y="92989"/>
                  </a:cubicBezTo>
                  <a:cubicBezTo>
                    <a:pt x="68870" y="92989"/>
                    <a:pt x="68913" y="92989"/>
                    <a:pt x="68913" y="92989"/>
                  </a:cubicBezTo>
                  <a:cubicBezTo>
                    <a:pt x="75734" y="94154"/>
                    <a:pt x="82685" y="91909"/>
                    <a:pt x="87563" y="87031"/>
                  </a:cubicBezTo>
                  <a:lnTo>
                    <a:pt x="134405" y="40191"/>
                  </a:lnTo>
                  <a:cubicBezTo>
                    <a:pt x="129397" y="35184"/>
                    <a:pt x="97968" y="3756"/>
                    <a:pt x="94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62"/>
            <p:cNvSpPr/>
            <p:nvPr/>
          </p:nvSpPr>
          <p:spPr>
            <a:xfrm>
              <a:off x="3131806" y="3000407"/>
              <a:ext cx="103450" cy="134405"/>
            </a:xfrm>
            <a:custGeom>
              <a:rect b="b" l="l" r="r" t="t"/>
              <a:pathLst>
                <a:path extrusionOk="0" h="134405" w="103450">
                  <a:moveTo>
                    <a:pt x="23151" y="129640"/>
                  </a:moveTo>
                  <a:cubicBezTo>
                    <a:pt x="16805" y="123294"/>
                    <a:pt x="16805" y="112847"/>
                    <a:pt x="23151" y="106500"/>
                  </a:cubicBezTo>
                  <a:lnTo>
                    <a:pt x="57688" y="71964"/>
                  </a:lnTo>
                  <a:cubicBezTo>
                    <a:pt x="59372" y="70281"/>
                    <a:pt x="60192" y="67863"/>
                    <a:pt x="59804" y="65532"/>
                  </a:cubicBezTo>
                  <a:cubicBezTo>
                    <a:pt x="59804" y="65532"/>
                    <a:pt x="59804" y="65489"/>
                    <a:pt x="59804" y="65489"/>
                  </a:cubicBezTo>
                  <a:cubicBezTo>
                    <a:pt x="58638" y="58668"/>
                    <a:pt x="60883" y="51718"/>
                    <a:pt x="65762" y="46840"/>
                  </a:cubicBezTo>
                  <a:lnTo>
                    <a:pt x="103451" y="9238"/>
                  </a:lnTo>
                  <a:cubicBezTo>
                    <a:pt x="98874" y="4662"/>
                    <a:pt x="95334" y="1122"/>
                    <a:pt x="94212" y="0"/>
                  </a:cubicBezTo>
                  <a:lnTo>
                    <a:pt x="47370" y="46840"/>
                  </a:lnTo>
                  <a:cubicBezTo>
                    <a:pt x="42492" y="51718"/>
                    <a:pt x="40290" y="58668"/>
                    <a:pt x="41413" y="65489"/>
                  </a:cubicBezTo>
                  <a:cubicBezTo>
                    <a:pt x="41413" y="65489"/>
                    <a:pt x="41413" y="65532"/>
                    <a:pt x="41413" y="65532"/>
                  </a:cubicBezTo>
                  <a:cubicBezTo>
                    <a:pt x="41801" y="67906"/>
                    <a:pt x="40981" y="70281"/>
                    <a:pt x="39297" y="71964"/>
                  </a:cubicBezTo>
                  <a:lnTo>
                    <a:pt x="4760" y="106500"/>
                  </a:lnTo>
                  <a:cubicBezTo>
                    <a:pt x="-1587" y="112847"/>
                    <a:pt x="-1587" y="123294"/>
                    <a:pt x="4760" y="129640"/>
                  </a:cubicBezTo>
                  <a:cubicBezTo>
                    <a:pt x="10372" y="135252"/>
                    <a:pt x="19136" y="135899"/>
                    <a:pt x="25525" y="131626"/>
                  </a:cubicBezTo>
                  <a:cubicBezTo>
                    <a:pt x="24705" y="131064"/>
                    <a:pt x="23885" y="130417"/>
                    <a:pt x="23151" y="12964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62"/>
            <p:cNvSpPr/>
            <p:nvPr/>
          </p:nvSpPr>
          <p:spPr>
            <a:xfrm>
              <a:off x="3237221" y="3047052"/>
              <a:ext cx="14527" cy="14569"/>
            </a:xfrm>
            <a:custGeom>
              <a:rect b="b" l="l" r="r" t="t"/>
              <a:pathLst>
                <a:path extrusionOk="0" h="14569" w="14527">
                  <a:moveTo>
                    <a:pt x="7836" y="1360"/>
                  </a:moveTo>
                  <a:cubicBezTo>
                    <a:pt x="6066" y="-453"/>
                    <a:pt x="3130" y="-453"/>
                    <a:pt x="1360" y="1360"/>
                  </a:cubicBezTo>
                  <a:cubicBezTo>
                    <a:pt x="-453" y="3130"/>
                    <a:pt x="-453" y="6065"/>
                    <a:pt x="1360" y="7835"/>
                  </a:cubicBezTo>
                  <a:lnTo>
                    <a:pt x="8052" y="14570"/>
                  </a:lnTo>
                  <a:lnTo>
                    <a:pt x="14527" y="8094"/>
                  </a:lnTo>
                  <a:lnTo>
                    <a:pt x="7836" y="1360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62"/>
            <p:cNvSpPr/>
            <p:nvPr/>
          </p:nvSpPr>
          <p:spPr>
            <a:xfrm>
              <a:off x="3212311" y="3056722"/>
              <a:ext cx="22125" cy="22211"/>
            </a:xfrm>
            <a:custGeom>
              <a:rect b="b" l="l" r="r" t="t"/>
              <a:pathLst>
                <a:path extrusionOk="0" h="22211" w="22125">
                  <a:moveTo>
                    <a:pt x="22126" y="15736"/>
                  </a:moveTo>
                  <a:lnTo>
                    <a:pt x="7836" y="1360"/>
                  </a:lnTo>
                  <a:cubicBezTo>
                    <a:pt x="6066" y="-453"/>
                    <a:pt x="3130" y="-453"/>
                    <a:pt x="1360" y="1360"/>
                  </a:cubicBezTo>
                  <a:cubicBezTo>
                    <a:pt x="-453" y="3130"/>
                    <a:pt x="-453" y="6065"/>
                    <a:pt x="1360" y="7835"/>
                  </a:cubicBezTo>
                  <a:lnTo>
                    <a:pt x="15650" y="22211"/>
                  </a:lnTo>
                  <a:lnTo>
                    <a:pt x="22126" y="15736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06" name="Google Shape;2306;p62"/>
            <p:cNvGrpSpPr/>
            <p:nvPr/>
          </p:nvGrpSpPr>
          <p:grpSpPr>
            <a:xfrm>
              <a:off x="3254533" y="2987510"/>
              <a:ext cx="49107" cy="56757"/>
              <a:chOff x="3254533" y="2987510"/>
              <a:chExt cx="49107" cy="56757"/>
            </a:xfrm>
          </p:grpSpPr>
          <p:sp>
            <p:nvSpPr>
              <p:cNvPr id="2307" name="Google Shape;2307;p62"/>
              <p:cNvSpPr/>
              <p:nvPr/>
            </p:nvSpPr>
            <p:spPr>
              <a:xfrm>
                <a:off x="3281515" y="2987510"/>
                <a:ext cx="22125" cy="22178"/>
              </a:xfrm>
              <a:custGeom>
                <a:rect b="b" l="l" r="r" t="t"/>
                <a:pathLst>
                  <a:path extrusionOk="0" h="22178" w="22125">
                    <a:moveTo>
                      <a:pt x="1360" y="1328"/>
                    </a:moveTo>
                    <a:cubicBezTo>
                      <a:pt x="-453" y="3098"/>
                      <a:pt x="-453" y="6033"/>
                      <a:pt x="1360" y="7803"/>
                    </a:cubicBezTo>
                    <a:lnTo>
                      <a:pt x="15650" y="22179"/>
                    </a:lnTo>
                    <a:lnTo>
                      <a:pt x="22126" y="15703"/>
                    </a:lnTo>
                    <a:lnTo>
                      <a:pt x="7836" y="1328"/>
                    </a:lnTo>
                    <a:cubicBezTo>
                      <a:pt x="6066" y="-443"/>
                      <a:pt x="3130" y="-443"/>
                      <a:pt x="1360" y="1328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8" name="Google Shape;2308;p62"/>
              <p:cNvSpPr/>
              <p:nvPr/>
            </p:nvSpPr>
            <p:spPr>
              <a:xfrm>
                <a:off x="3271845" y="3012430"/>
                <a:ext cx="14527" cy="14569"/>
              </a:xfrm>
              <a:custGeom>
                <a:rect b="b" l="l" r="r" t="t"/>
                <a:pathLst>
                  <a:path extrusionOk="0" h="14569" w="14527">
                    <a:moveTo>
                      <a:pt x="7836" y="1360"/>
                    </a:moveTo>
                    <a:cubicBezTo>
                      <a:pt x="6066" y="-453"/>
                      <a:pt x="3130" y="-453"/>
                      <a:pt x="1360" y="1360"/>
                    </a:cubicBezTo>
                    <a:cubicBezTo>
                      <a:pt x="-453" y="3130"/>
                      <a:pt x="-453" y="6065"/>
                      <a:pt x="1360" y="7835"/>
                    </a:cubicBezTo>
                    <a:lnTo>
                      <a:pt x="8052" y="14570"/>
                    </a:lnTo>
                    <a:lnTo>
                      <a:pt x="14527" y="8094"/>
                    </a:lnTo>
                    <a:lnTo>
                      <a:pt x="7836" y="1360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9" name="Google Shape;2309;p62"/>
              <p:cNvSpPr/>
              <p:nvPr/>
            </p:nvSpPr>
            <p:spPr>
              <a:xfrm>
                <a:off x="3254533" y="3029730"/>
                <a:ext cx="14527" cy="14537"/>
              </a:xfrm>
              <a:custGeom>
                <a:rect b="b" l="l" r="r" t="t"/>
                <a:pathLst>
                  <a:path extrusionOk="0" h="14537" w="14527">
                    <a:moveTo>
                      <a:pt x="1360" y="1328"/>
                    </a:moveTo>
                    <a:cubicBezTo>
                      <a:pt x="-453" y="3097"/>
                      <a:pt x="-453" y="6033"/>
                      <a:pt x="1360" y="7803"/>
                    </a:cubicBezTo>
                    <a:lnTo>
                      <a:pt x="8052" y="14537"/>
                    </a:lnTo>
                    <a:lnTo>
                      <a:pt x="14527" y="8062"/>
                    </a:lnTo>
                    <a:lnTo>
                      <a:pt x="7836" y="1328"/>
                    </a:lnTo>
                    <a:cubicBezTo>
                      <a:pt x="6066" y="-443"/>
                      <a:pt x="3130" y="-443"/>
                      <a:pt x="1360" y="1328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0" name="Google Shape;2310;p62"/>
            <p:cNvSpPr/>
            <p:nvPr/>
          </p:nvSpPr>
          <p:spPr>
            <a:xfrm>
              <a:off x="3282408" y="2901396"/>
              <a:ext cx="83508" cy="83521"/>
            </a:xfrm>
            <a:custGeom>
              <a:rect b="b" l="l" r="r" t="t"/>
              <a:pathLst>
                <a:path extrusionOk="0" h="83521" w="83508">
                  <a:moveTo>
                    <a:pt x="80594" y="66460"/>
                  </a:moveTo>
                  <a:lnTo>
                    <a:pt x="17045" y="2914"/>
                  </a:lnTo>
                  <a:cubicBezTo>
                    <a:pt x="13160" y="-971"/>
                    <a:pt x="6814" y="-971"/>
                    <a:pt x="2928" y="2914"/>
                  </a:cubicBezTo>
                  <a:cubicBezTo>
                    <a:pt x="-353" y="6195"/>
                    <a:pt x="-1087" y="11462"/>
                    <a:pt x="1806" y="15692"/>
                  </a:cubicBezTo>
                  <a:cubicBezTo>
                    <a:pt x="2151" y="15951"/>
                    <a:pt x="2496" y="16210"/>
                    <a:pt x="2799" y="16556"/>
                  </a:cubicBezTo>
                  <a:cubicBezTo>
                    <a:pt x="71010" y="84721"/>
                    <a:pt x="66650" y="80275"/>
                    <a:pt x="67427" y="81440"/>
                  </a:cubicBezTo>
                  <a:cubicBezTo>
                    <a:pt x="71615" y="84635"/>
                    <a:pt x="77184" y="83987"/>
                    <a:pt x="80594" y="80620"/>
                  </a:cubicBezTo>
                  <a:cubicBezTo>
                    <a:pt x="84480" y="76692"/>
                    <a:pt x="84480" y="70346"/>
                    <a:pt x="80594" y="664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62"/>
            <p:cNvSpPr/>
            <p:nvPr/>
          </p:nvSpPr>
          <p:spPr>
            <a:xfrm>
              <a:off x="3269038" y="2914099"/>
              <a:ext cx="83494" cy="83523"/>
            </a:xfrm>
            <a:custGeom>
              <a:rect b="b" l="l" r="r" t="t"/>
              <a:pathLst>
                <a:path extrusionOk="0" h="83523" w="83494">
                  <a:moveTo>
                    <a:pt x="80580" y="66493"/>
                  </a:moveTo>
                  <a:lnTo>
                    <a:pt x="17031" y="2946"/>
                  </a:lnTo>
                  <a:cubicBezTo>
                    <a:pt x="13146" y="-982"/>
                    <a:pt x="6800" y="-982"/>
                    <a:pt x="2914" y="2946"/>
                  </a:cubicBezTo>
                  <a:cubicBezTo>
                    <a:pt x="-971" y="6832"/>
                    <a:pt x="-971" y="13178"/>
                    <a:pt x="2914" y="17063"/>
                  </a:cubicBezTo>
                  <a:lnTo>
                    <a:pt x="66463" y="80609"/>
                  </a:lnTo>
                  <a:cubicBezTo>
                    <a:pt x="70349" y="84495"/>
                    <a:pt x="76695" y="84495"/>
                    <a:pt x="80580" y="80609"/>
                  </a:cubicBezTo>
                  <a:cubicBezTo>
                    <a:pt x="84466" y="76724"/>
                    <a:pt x="84466" y="70421"/>
                    <a:pt x="80580" y="664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62"/>
            <p:cNvSpPr/>
            <p:nvPr/>
          </p:nvSpPr>
          <p:spPr>
            <a:xfrm>
              <a:off x="3282364" y="2901395"/>
              <a:ext cx="80292" cy="83508"/>
            </a:xfrm>
            <a:custGeom>
              <a:rect b="b" l="l" r="r" t="t"/>
              <a:pathLst>
                <a:path extrusionOk="0" h="83508" w="80292">
                  <a:moveTo>
                    <a:pt x="80033" y="80578"/>
                  </a:moveTo>
                  <a:lnTo>
                    <a:pt x="16484" y="17032"/>
                  </a:lnTo>
                  <a:cubicBezTo>
                    <a:pt x="12599" y="13147"/>
                    <a:pt x="12599" y="6801"/>
                    <a:pt x="16484" y="2916"/>
                  </a:cubicBezTo>
                  <a:cubicBezTo>
                    <a:pt x="16571" y="2829"/>
                    <a:pt x="16700" y="2743"/>
                    <a:pt x="16786" y="2656"/>
                  </a:cubicBezTo>
                  <a:cubicBezTo>
                    <a:pt x="12858" y="-970"/>
                    <a:pt x="6771" y="-884"/>
                    <a:pt x="2928" y="2916"/>
                  </a:cubicBezTo>
                  <a:cubicBezTo>
                    <a:pt x="-353" y="6197"/>
                    <a:pt x="-1087" y="11463"/>
                    <a:pt x="1806" y="15694"/>
                  </a:cubicBezTo>
                  <a:cubicBezTo>
                    <a:pt x="2151" y="15953"/>
                    <a:pt x="2496" y="16212"/>
                    <a:pt x="2799" y="16557"/>
                  </a:cubicBezTo>
                  <a:cubicBezTo>
                    <a:pt x="71010" y="84723"/>
                    <a:pt x="66650" y="80276"/>
                    <a:pt x="67427" y="81442"/>
                  </a:cubicBezTo>
                  <a:cubicBezTo>
                    <a:pt x="71485" y="84507"/>
                    <a:pt x="76882" y="84032"/>
                    <a:pt x="80292" y="80881"/>
                  </a:cubicBezTo>
                  <a:cubicBezTo>
                    <a:pt x="80249" y="80751"/>
                    <a:pt x="80120" y="80665"/>
                    <a:pt x="80033" y="8057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62"/>
            <p:cNvSpPr/>
            <p:nvPr/>
          </p:nvSpPr>
          <p:spPr>
            <a:xfrm>
              <a:off x="3269038" y="2914142"/>
              <a:ext cx="81400" cy="83523"/>
            </a:xfrm>
            <a:custGeom>
              <a:rect b="b" l="l" r="r" t="t"/>
              <a:pathLst>
                <a:path extrusionOk="0" h="83523" w="81400">
                  <a:moveTo>
                    <a:pt x="18801" y="17063"/>
                  </a:moveTo>
                  <a:cubicBezTo>
                    <a:pt x="15218" y="13480"/>
                    <a:pt x="14916" y="7825"/>
                    <a:pt x="17981" y="3896"/>
                  </a:cubicBezTo>
                  <a:lnTo>
                    <a:pt x="17031" y="2946"/>
                  </a:lnTo>
                  <a:cubicBezTo>
                    <a:pt x="13103" y="-982"/>
                    <a:pt x="6800" y="-982"/>
                    <a:pt x="2914" y="2946"/>
                  </a:cubicBezTo>
                  <a:cubicBezTo>
                    <a:pt x="-971" y="6832"/>
                    <a:pt x="-971" y="13178"/>
                    <a:pt x="2914" y="17063"/>
                  </a:cubicBezTo>
                  <a:lnTo>
                    <a:pt x="66463" y="80609"/>
                  </a:lnTo>
                  <a:cubicBezTo>
                    <a:pt x="70349" y="84495"/>
                    <a:pt x="76695" y="84495"/>
                    <a:pt x="80580" y="80609"/>
                  </a:cubicBezTo>
                  <a:cubicBezTo>
                    <a:pt x="80883" y="80307"/>
                    <a:pt x="81142" y="79962"/>
                    <a:pt x="81401" y="79660"/>
                  </a:cubicBezTo>
                  <a:lnTo>
                    <a:pt x="18801" y="17063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4" name="Google Shape;2314;p62"/>
          <p:cNvGrpSpPr/>
          <p:nvPr/>
        </p:nvGrpSpPr>
        <p:grpSpPr>
          <a:xfrm>
            <a:off x="882462" y="2752845"/>
            <a:ext cx="360858" cy="360703"/>
            <a:chOff x="882462" y="2752845"/>
            <a:chExt cx="360858" cy="360703"/>
          </a:xfrm>
        </p:grpSpPr>
        <p:sp>
          <p:nvSpPr>
            <p:cNvPr id="2315" name="Google Shape;2315;p62"/>
            <p:cNvSpPr/>
            <p:nvPr/>
          </p:nvSpPr>
          <p:spPr>
            <a:xfrm>
              <a:off x="994929" y="2889368"/>
              <a:ext cx="40551" cy="51360"/>
            </a:xfrm>
            <a:custGeom>
              <a:rect b="b" l="l" r="r" t="t"/>
              <a:pathLst>
                <a:path extrusionOk="0" h="43342" w="34148">
                  <a:moveTo>
                    <a:pt x="8850" y="43343"/>
                  </a:moveTo>
                  <a:cubicBezTo>
                    <a:pt x="9152" y="43257"/>
                    <a:pt x="9455" y="43213"/>
                    <a:pt x="9800" y="43127"/>
                  </a:cubicBezTo>
                  <a:cubicBezTo>
                    <a:pt x="12175" y="33543"/>
                    <a:pt x="16751" y="25125"/>
                    <a:pt x="25083" y="21283"/>
                  </a:cubicBezTo>
                  <a:cubicBezTo>
                    <a:pt x="27803" y="20031"/>
                    <a:pt x="31645" y="17484"/>
                    <a:pt x="34149" y="16189"/>
                  </a:cubicBezTo>
                  <a:lnTo>
                    <a:pt x="34149" y="0"/>
                  </a:lnTo>
                  <a:cubicBezTo>
                    <a:pt x="31170" y="1813"/>
                    <a:pt x="26767" y="4835"/>
                    <a:pt x="23399" y="6519"/>
                  </a:cubicBezTo>
                  <a:cubicBezTo>
                    <a:pt x="10448" y="12994"/>
                    <a:pt x="3108" y="21974"/>
                    <a:pt x="0" y="30694"/>
                  </a:cubicBezTo>
                  <a:cubicBezTo>
                    <a:pt x="3195" y="34407"/>
                    <a:pt x="6217" y="38637"/>
                    <a:pt x="8850" y="43343"/>
                  </a:cubicBezTo>
                  <a:cubicBezTo>
                    <a:pt x="8893" y="43343"/>
                    <a:pt x="8893" y="43343"/>
                    <a:pt x="8850" y="433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16" name="Google Shape;2316;p62"/>
            <p:cNvGrpSpPr/>
            <p:nvPr/>
          </p:nvGrpSpPr>
          <p:grpSpPr>
            <a:xfrm>
              <a:off x="882462" y="2752845"/>
              <a:ext cx="360858" cy="360703"/>
              <a:chOff x="3131817" y="3312397"/>
              <a:chExt cx="304188" cy="304083"/>
            </a:xfrm>
          </p:grpSpPr>
          <p:sp>
            <p:nvSpPr>
              <p:cNvPr id="2317" name="Google Shape;2317;p62"/>
              <p:cNvSpPr/>
              <p:nvPr/>
            </p:nvSpPr>
            <p:spPr>
              <a:xfrm>
                <a:off x="3276183" y="3312397"/>
                <a:ext cx="65016" cy="148591"/>
              </a:xfrm>
              <a:custGeom>
                <a:rect b="b" l="l" r="r" t="t"/>
                <a:pathLst>
                  <a:path extrusionOk="0" h="148591" w="65016">
                    <a:moveTo>
                      <a:pt x="34322" y="116732"/>
                    </a:moveTo>
                    <a:cubicBezTo>
                      <a:pt x="32940" y="115912"/>
                      <a:pt x="32077" y="114444"/>
                      <a:pt x="32077" y="112847"/>
                    </a:cubicBezTo>
                    <a:lnTo>
                      <a:pt x="32077" y="5180"/>
                    </a:lnTo>
                    <a:cubicBezTo>
                      <a:pt x="32077" y="2331"/>
                      <a:pt x="29745" y="0"/>
                      <a:pt x="26896" y="0"/>
                    </a:cubicBezTo>
                    <a:lnTo>
                      <a:pt x="19427" y="0"/>
                    </a:lnTo>
                    <a:cubicBezTo>
                      <a:pt x="16578" y="0"/>
                      <a:pt x="14247" y="2331"/>
                      <a:pt x="14247" y="5180"/>
                    </a:cubicBezTo>
                    <a:lnTo>
                      <a:pt x="14247" y="87031"/>
                    </a:lnTo>
                    <a:cubicBezTo>
                      <a:pt x="14247" y="88024"/>
                      <a:pt x="13901" y="89017"/>
                      <a:pt x="13297" y="89837"/>
                    </a:cubicBezTo>
                    <a:cubicBezTo>
                      <a:pt x="10318" y="93636"/>
                      <a:pt x="5137" y="98816"/>
                      <a:pt x="0" y="103565"/>
                    </a:cubicBezTo>
                    <a:lnTo>
                      <a:pt x="0" y="122128"/>
                    </a:lnTo>
                    <a:cubicBezTo>
                      <a:pt x="2115" y="120617"/>
                      <a:pt x="5267" y="118545"/>
                      <a:pt x="7037" y="117164"/>
                    </a:cubicBezTo>
                    <a:cubicBezTo>
                      <a:pt x="9973" y="114876"/>
                      <a:pt x="14247" y="116991"/>
                      <a:pt x="14247" y="120790"/>
                    </a:cubicBezTo>
                    <a:lnTo>
                      <a:pt x="14247" y="143368"/>
                    </a:lnTo>
                    <a:cubicBezTo>
                      <a:pt x="18952" y="145656"/>
                      <a:pt x="24781" y="147598"/>
                      <a:pt x="32077" y="148592"/>
                    </a:cubicBezTo>
                    <a:lnTo>
                      <a:pt x="32077" y="137195"/>
                    </a:lnTo>
                    <a:cubicBezTo>
                      <a:pt x="32077" y="134130"/>
                      <a:pt x="35099" y="131928"/>
                      <a:pt x="38034" y="132834"/>
                    </a:cubicBezTo>
                    <a:cubicBezTo>
                      <a:pt x="44769" y="134907"/>
                      <a:pt x="51331" y="135641"/>
                      <a:pt x="57116" y="135597"/>
                    </a:cubicBezTo>
                    <a:cubicBezTo>
                      <a:pt x="59491" y="131539"/>
                      <a:pt x="62168" y="127783"/>
                      <a:pt x="65017" y="124416"/>
                    </a:cubicBezTo>
                    <a:cubicBezTo>
                      <a:pt x="51029" y="124157"/>
                      <a:pt x="41186" y="120833"/>
                      <a:pt x="34322" y="1167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8" name="Google Shape;2318;p62"/>
              <p:cNvSpPr/>
              <p:nvPr/>
            </p:nvSpPr>
            <p:spPr>
              <a:xfrm>
                <a:off x="3276183" y="3312397"/>
                <a:ext cx="28579" cy="146692"/>
              </a:xfrm>
              <a:custGeom>
                <a:rect b="b" l="l" r="r" t="t"/>
                <a:pathLst>
                  <a:path extrusionOk="0" h="146692" w="28579">
                    <a:moveTo>
                      <a:pt x="23183" y="146692"/>
                    </a:moveTo>
                    <a:lnTo>
                      <a:pt x="23183" y="7339"/>
                    </a:lnTo>
                    <a:cubicBezTo>
                      <a:pt x="23183" y="4015"/>
                      <a:pt x="25471" y="1209"/>
                      <a:pt x="28580" y="302"/>
                    </a:cubicBezTo>
                    <a:cubicBezTo>
                      <a:pt x="28062" y="130"/>
                      <a:pt x="27457" y="0"/>
                      <a:pt x="26853" y="0"/>
                    </a:cubicBezTo>
                    <a:lnTo>
                      <a:pt x="19427" y="0"/>
                    </a:lnTo>
                    <a:cubicBezTo>
                      <a:pt x="16578" y="0"/>
                      <a:pt x="14247" y="2331"/>
                      <a:pt x="14247" y="5180"/>
                    </a:cubicBezTo>
                    <a:lnTo>
                      <a:pt x="14247" y="87031"/>
                    </a:lnTo>
                    <a:cubicBezTo>
                      <a:pt x="14247" y="88024"/>
                      <a:pt x="13901" y="89017"/>
                      <a:pt x="13297" y="89837"/>
                    </a:cubicBezTo>
                    <a:cubicBezTo>
                      <a:pt x="10318" y="93636"/>
                      <a:pt x="5137" y="98816"/>
                      <a:pt x="0" y="103565"/>
                    </a:cubicBezTo>
                    <a:lnTo>
                      <a:pt x="0" y="122128"/>
                    </a:lnTo>
                    <a:cubicBezTo>
                      <a:pt x="2115" y="120617"/>
                      <a:pt x="5267" y="118545"/>
                      <a:pt x="7037" y="117164"/>
                    </a:cubicBezTo>
                    <a:cubicBezTo>
                      <a:pt x="9973" y="114876"/>
                      <a:pt x="14247" y="116991"/>
                      <a:pt x="14247" y="120790"/>
                    </a:cubicBezTo>
                    <a:lnTo>
                      <a:pt x="14247" y="143368"/>
                    </a:lnTo>
                    <a:cubicBezTo>
                      <a:pt x="16880" y="144620"/>
                      <a:pt x="19859" y="145742"/>
                      <a:pt x="23183" y="146692"/>
                    </a:cubicBezTo>
                    <a:close/>
                  </a:path>
                </a:pathLst>
              </a:custGeom>
              <a:solidFill>
                <a:srgbClr val="062036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9" name="Google Shape;2319;p62"/>
              <p:cNvSpPr/>
              <p:nvPr/>
            </p:nvSpPr>
            <p:spPr>
              <a:xfrm>
                <a:off x="3226622" y="3427489"/>
                <a:ext cx="34148" cy="43342"/>
              </a:xfrm>
              <a:custGeom>
                <a:rect b="b" l="l" r="r" t="t"/>
                <a:pathLst>
                  <a:path extrusionOk="0" h="43342" w="34148">
                    <a:moveTo>
                      <a:pt x="8850" y="43343"/>
                    </a:moveTo>
                    <a:cubicBezTo>
                      <a:pt x="9152" y="43257"/>
                      <a:pt x="9455" y="43213"/>
                      <a:pt x="9800" y="43127"/>
                    </a:cubicBezTo>
                    <a:cubicBezTo>
                      <a:pt x="12175" y="33543"/>
                      <a:pt x="16751" y="25125"/>
                      <a:pt x="25083" y="21283"/>
                    </a:cubicBezTo>
                    <a:cubicBezTo>
                      <a:pt x="27803" y="20031"/>
                      <a:pt x="31645" y="17484"/>
                      <a:pt x="34149" y="16189"/>
                    </a:cubicBezTo>
                    <a:lnTo>
                      <a:pt x="34149" y="0"/>
                    </a:lnTo>
                    <a:cubicBezTo>
                      <a:pt x="31170" y="1813"/>
                      <a:pt x="26767" y="4835"/>
                      <a:pt x="23399" y="6519"/>
                    </a:cubicBezTo>
                    <a:cubicBezTo>
                      <a:pt x="10448" y="12994"/>
                      <a:pt x="3108" y="21974"/>
                      <a:pt x="0" y="30694"/>
                    </a:cubicBezTo>
                    <a:cubicBezTo>
                      <a:pt x="3195" y="34407"/>
                      <a:pt x="6217" y="38637"/>
                      <a:pt x="8850" y="43343"/>
                    </a:cubicBezTo>
                    <a:cubicBezTo>
                      <a:pt x="8893" y="43343"/>
                      <a:pt x="8893" y="43343"/>
                      <a:pt x="8850" y="43343"/>
                    </a:cubicBezTo>
                    <a:close/>
                  </a:path>
                </a:pathLst>
              </a:custGeom>
              <a:solidFill>
                <a:srgbClr val="062036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0" name="Google Shape;2320;p62"/>
              <p:cNvSpPr/>
              <p:nvPr/>
            </p:nvSpPr>
            <p:spPr>
              <a:xfrm>
                <a:off x="3290473" y="3466212"/>
                <a:ext cx="17830" cy="149195"/>
              </a:xfrm>
              <a:custGeom>
                <a:rect b="b" l="l" r="r" t="t"/>
                <a:pathLst>
                  <a:path extrusionOk="0" h="149195" w="17830">
                    <a:moveTo>
                      <a:pt x="0" y="0"/>
                    </a:moveTo>
                    <a:lnTo>
                      <a:pt x="0" y="144015"/>
                    </a:lnTo>
                    <a:cubicBezTo>
                      <a:pt x="0" y="146865"/>
                      <a:pt x="2331" y="149196"/>
                      <a:pt x="5181" y="149196"/>
                    </a:cubicBezTo>
                    <a:lnTo>
                      <a:pt x="12649" y="149196"/>
                    </a:lnTo>
                    <a:cubicBezTo>
                      <a:pt x="15499" y="149196"/>
                      <a:pt x="17830" y="146865"/>
                      <a:pt x="17830" y="144015"/>
                    </a:cubicBezTo>
                    <a:lnTo>
                      <a:pt x="17830" y="2935"/>
                    </a:lnTo>
                    <a:cubicBezTo>
                      <a:pt x="12304" y="2806"/>
                      <a:pt x="6217" y="1986"/>
                      <a:pt x="0" y="0"/>
                    </a:cubicBezTo>
                    <a:close/>
                  </a:path>
                </a:pathLst>
              </a:custGeom>
              <a:solidFill>
                <a:srgbClr val="FF646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1" name="Google Shape;2321;p62"/>
              <p:cNvSpPr/>
              <p:nvPr/>
            </p:nvSpPr>
            <p:spPr>
              <a:xfrm>
                <a:off x="3290473" y="3466255"/>
                <a:ext cx="14333" cy="149196"/>
              </a:xfrm>
              <a:custGeom>
                <a:rect b="b" l="l" r="r" t="t"/>
                <a:pathLst>
                  <a:path extrusionOk="0" h="149196" w="14333">
                    <a:moveTo>
                      <a:pt x="8893" y="141857"/>
                    </a:moveTo>
                    <a:lnTo>
                      <a:pt x="8893" y="2116"/>
                    </a:lnTo>
                    <a:cubicBezTo>
                      <a:pt x="6001" y="1641"/>
                      <a:pt x="3022" y="993"/>
                      <a:pt x="0" y="0"/>
                    </a:cubicBezTo>
                    <a:lnTo>
                      <a:pt x="0" y="144016"/>
                    </a:lnTo>
                    <a:cubicBezTo>
                      <a:pt x="0" y="146865"/>
                      <a:pt x="2331" y="149196"/>
                      <a:pt x="5181" y="149196"/>
                    </a:cubicBezTo>
                    <a:lnTo>
                      <a:pt x="12606" y="149196"/>
                    </a:lnTo>
                    <a:cubicBezTo>
                      <a:pt x="13211" y="149196"/>
                      <a:pt x="13772" y="149110"/>
                      <a:pt x="14333" y="148894"/>
                    </a:cubicBezTo>
                    <a:cubicBezTo>
                      <a:pt x="11182" y="147987"/>
                      <a:pt x="8893" y="145181"/>
                      <a:pt x="8893" y="141857"/>
                    </a:cubicBezTo>
                    <a:close/>
                  </a:path>
                </a:pathLst>
              </a:custGeom>
              <a:solidFill>
                <a:srgbClr val="062036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2" name="Google Shape;2322;p62"/>
              <p:cNvSpPr/>
              <p:nvPr/>
            </p:nvSpPr>
            <p:spPr>
              <a:xfrm>
                <a:off x="3235127" y="3312397"/>
                <a:ext cx="93035" cy="302967"/>
              </a:xfrm>
              <a:custGeom>
                <a:rect b="b" l="l" r="r" t="t"/>
                <a:pathLst>
                  <a:path extrusionOk="0" h="302967" w="93035">
                    <a:moveTo>
                      <a:pt x="93035" y="147124"/>
                    </a:moveTo>
                    <a:cubicBezTo>
                      <a:pt x="64197" y="149325"/>
                      <a:pt x="49950" y="139698"/>
                      <a:pt x="43258" y="132144"/>
                    </a:cubicBezTo>
                    <a:cubicBezTo>
                      <a:pt x="42611" y="131410"/>
                      <a:pt x="42265" y="130460"/>
                      <a:pt x="42265" y="129467"/>
                    </a:cubicBezTo>
                    <a:lnTo>
                      <a:pt x="42265" y="5180"/>
                    </a:lnTo>
                    <a:cubicBezTo>
                      <a:pt x="42265" y="2331"/>
                      <a:pt x="39934" y="0"/>
                      <a:pt x="37085" y="0"/>
                    </a:cubicBezTo>
                    <a:lnTo>
                      <a:pt x="29573" y="0"/>
                    </a:lnTo>
                    <a:cubicBezTo>
                      <a:pt x="26723" y="0"/>
                      <a:pt x="24392" y="2331"/>
                      <a:pt x="24392" y="5180"/>
                    </a:cubicBezTo>
                    <a:lnTo>
                      <a:pt x="24392" y="143800"/>
                    </a:lnTo>
                    <a:cubicBezTo>
                      <a:pt x="24392" y="144879"/>
                      <a:pt x="23960" y="145958"/>
                      <a:pt x="23183" y="146692"/>
                    </a:cubicBezTo>
                    <a:cubicBezTo>
                      <a:pt x="18564" y="151139"/>
                      <a:pt x="11225" y="155801"/>
                      <a:pt x="0" y="158218"/>
                    </a:cubicBezTo>
                    <a:cubicBezTo>
                      <a:pt x="2072" y="161845"/>
                      <a:pt x="3972" y="165730"/>
                      <a:pt x="5569" y="169831"/>
                    </a:cubicBezTo>
                    <a:cubicBezTo>
                      <a:pt x="9800" y="169011"/>
                      <a:pt x="14204" y="167759"/>
                      <a:pt x="18607" y="165816"/>
                    </a:cubicBezTo>
                    <a:cubicBezTo>
                      <a:pt x="21327" y="164608"/>
                      <a:pt x="24392" y="166550"/>
                      <a:pt x="24392" y="169529"/>
                    </a:cubicBezTo>
                    <a:lnTo>
                      <a:pt x="24392" y="297787"/>
                    </a:lnTo>
                    <a:cubicBezTo>
                      <a:pt x="24392" y="300636"/>
                      <a:pt x="26723" y="302968"/>
                      <a:pt x="29573" y="302968"/>
                    </a:cubicBezTo>
                    <a:lnTo>
                      <a:pt x="37085" y="302968"/>
                    </a:lnTo>
                    <a:cubicBezTo>
                      <a:pt x="39934" y="302968"/>
                      <a:pt x="42265" y="300636"/>
                      <a:pt x="42265" y="297787"/>
                    </a:cubicBezTo>
                    <a:lnTo>
                      <a:pt x="42265" y="156319"/>
                    </a:lnTo>
                    <a:cubicBezTo>
                      <a:pt x="42265" y="153297"/>
                      <a:pt x="45503" y="151311"/>
                      <a:pt x="48266" y="152649"/>
                    </a:cubicBezTo>
                    <a:cubicBezTo>
                      <a:pt x="64369" y="160377"/>
                      <a:pt x="80559" y="158952"/>
                      <a:pt x="89754" y="157053"/>
                    </a:cubicBezTo>
                    <a:cubicBezTo>
                      <a:pt x="90661" y="153642"/>
                      <a:pt x="91783" y="150318"/>
                      <a:pt x="93035" y="1471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3" name="Google Shape;2323;p62"/>
              <p:cNvSpPr/>
              <p:nvPr/>
            </p:nvSpPr>
            <p:spPr>
              <a:xfrm>
                <a:off x="3235688" y="3312440"/>
                <a:ext cx="38466" cy="302967"/>
              </a:xfrm>
              <a:custGeom>
                <a:rect b="b" l="l" r="r" t="t"/>
                <a:pathLst>
                  <a:path extrusionOk="0" h="302967" w="38466">
                    <a:moveTo>
                      <a:pt x="33976" y="295672"/>
                    </a:moveTo>
                    <a:lnTo>
                      <a:pt x="33976" y="7339"/>
                    </a:lnTo>
                    <a:cubicBezTo>
                      <a:pt x="33976" y="4317"/>
                      <a:pt x="35833" y="1684"/>
                      <a:pt x="38466" y="561"/>
                    </a:cubicBezTo>
                    <a:cubicBezTo>
                      <a:pt x="37775" y="216"/>
                      <a:pt x="36998" y="0"/>
                      <a:pt x="36178" y="0"/>
                    </a:cubicBezTo>
                    <a:lnTo>
                      <a:pt x="29055" y="0"/>
                    </a:lnTo>
                    <a:cubicBezTo>
                      <a:pt x="26205" y="0"/>
                      <a:pt x="23874" y="2331"/>
                      <a:pt x="23874" y="5180"/>
                    </a:cubicBezTo>
                    <a:lnTo>
                      <a:pt x="23874" y="143800"/>
                    </a:lnTo>
                    <a:cubicBezTo>
                      <a:pt x="23874" y="144879"/>
                      <a:pt x="23442" y="145958"/>
                      <a:pt x="22665" y="146692"/>
                    </a:cubicBezTo>
                    <a:cubicBezTo>
                      <a:pt x="18132" y="151139"/>
                      <a:pt x="10966" y="155801"/>
                      <a:pt x="0" y="158218"/>
                    </a:cubicBezTo>
                    <a:cubicBezTo>
                      <a:pt x="2029" y="161845"/>
                      <a:pt x="3885" y="165730"/>
                      <a:pt x="5440" y="169831"/>
                    </a:cubicBezTo>
                    <a:cubicBezTo>
                      <a:pt x="9541" y="169054"/>
                      <a:pt x="13815" y="167802"/>
                      <a:pt x="18046" y="165860"/>
                    </a:cubicBezTo>
                    <a:cubicBezTo>
                      <a:pt x="20766" y="164651"/>
                      <a:pt x="23874" y="166593"/>
                      <a:pt x="23874" y="169572"/>
                    </a:cubicBezTo>
                    <a:lnTo>
                      <a:pt x="23874" y="297787"/>
                    </a:lnTo>
                    <a:cubicBezTo>
                      <a:pt x="23874" y="300637"/>
                      <a:pt x="26205" y="302968"/>
                      <a:pt x="29055" y="302968"/>
                    </a:cubicBezTo>
                    <a:lnTo>
                      <a:pt x="36178" y="302968"/>
                    </a:lnTo>
                    <a:cubicBezTo>
                      <a:pt x="36998" y="302968"/>
                      <a:pt x="37775" y="302752"/>
                      <a:pt x="38466" y="302406"/>
                    </a:cubicBezTo>
                    <a:cubicBezTo>
                      <a:pt x="35833" y="301327"/>
                      <a:pt x="33976" y="298694"/>
                      <a:pt x="33976" y="295672"/>
                    </a:cubicBezTo>
                    <a:close/>
                  </a:path>
                </a:pathLst>
              </a:custGeom>
              <a:solidFill>
                <a:srgbClr val="062036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4" name="Google Shape;2324;p62"/>
              <p:cNvSpPr/>
              <p:nvPr/>
            </p:nvSpPr>
            <p:spPr>
              <a:xfrm>
                <a:off x="3316679" y="3422135"/>
                <a:ext cx="46211" cy="194345"/>
              </a:xfrm>
              <a:custGeom>
                <a:rect b="b" l="l" r="r" t="t"/>
                <a:pathLst>
                  <a:path extrusionOk="0" h="194345" w="46211">
                    <a:moveTo>
                      <a:pt x="37516" y="2073"/>
                    </a:moveTo>
                    <a:cubicBezTo>
                      <a:pt x="36523" y="519"/>
                      <a:pt x="34667" y="-345"/>
                      <a:pt x="32767" y="130"/>
                    </a:cubicBezTo>
                    <a:cubicBezTo>
                      <a:pt x="32163" y="260"/>
                      <a:pt x="31602" y="562"/>
                      <a:pt x="31084" y="950"/>
                    </a:cubicBezTo>
                    <a:cubicBezTo>
                      <a:pt x="22406" y="7426"/>
                      <a:pt x="14635" y="17226"/>
                      <a:pt x="9152" y="28666"/>
                    </a:cubicBezTo>
                    <a:cubicBezTo>
                      <a:pt x="3152" y="41142"/>
                      <a:pt x="0" y="55086"/>
                      <a:pt x="0" y="68987"/>
                    </a:cubicBezTo>
                    <a:lnTo>
                      <a:pt x="0" y="72008"/>
                    </a:lnTo>
                    <a:cubicBezTo>
                      <a:pt x="0" y="72095"/>
                      <a:pt x="0" y="72138"/>
                      <a:pt x="0" y="72224"/>
                    </a:cubicBezTo>
                    <a:lnTo>
                      <a:pt x="0" y="189690"/>
                    </a:lnTo>
                    <a:cubicBezTo>
                      <a:pt x="0" y="191978"/>
                      <a:pt x="1641" y="194050"/>
                      <a:pt x="3929" y="194309"/>
                    </a:cubicBezTo>
                    <a:cubicBezTo>
                      <a:pt x="6648" y="194655"/>
                      <a:pt x="8937" y="192496"/>
                      <a:pt x="8937" y="189777"/>
                    </a:cubicBezTo>
                    <a:lnTo>
                      <a:pt x="8937" y="72829"/>
                    </a:lnTo>
                    <a:cubicBezTo>
                      <a:pt x="17700" y="45891"/>
                      <a:pt x="37689" y="50769"/>
                      <a:pt x="38509" y="50985"/>
                    </a:cubicBezTo>
                    <a:cubicBezTo>
                      <a:pt x="40841" y="51632"/>
                      <a:pt x="43215" y="50251"/>
                      <a:pt x="43906" y="47920"/>
                    </a:cubicBezTo>
                    <a:cubicBezTo>
                      <a:pt x="48482" y="32465"/>
                      <a:pt x="46194" y="15758"/>
                      <a:pt x="37516" y="207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5" name="Google Shape;2325;p62"/>
              <p:cNvSpPr/>
              <p:nvPr/>
            </p:nvSpPr>
            <p:spPr>
              <a:xfrm>
                <a:off x="3205043" y="3444171"/>
                <a:ext cx="46273" cy="172309"/>
              </a:xfrm>
              <a:custGeom>
                <a:rect b="b" l="l" r="r" t="t"/>
                <a:pathLst>
                  <a:path extrusionOk="0" h="172309" w="46273">
                    <a:moveTo>
                      <a:pt x="15060" y="931"/>
                    </a:moveTo>
                    <a:cubicBezTo>
                      <a:pt x="14542" y="543"/>
                      <a:pt x="13981" y="284"/>
                      <a:pt x="13376" y="111"/>
                    </a:cubicBezTo>
                    <a:cubicBezTo>
                      <a:pt x="11477" y="-321"/>
                      <a:pt x="9620" y="543"/>
                      <a:pt x="8670" y="2097"/>
                    </a:cubicBezTo>
                    <a:cubicBezTo>
                      <a:pt x="-7" y="15782"/>
                      <a:pt x="-2295" y="32532"/>
                      <a:pt x="2367" y="47986"/>
                    </a:cubicBezTo>
                    <a:cubicBezTo>
                      <a:pt x="3015" y="50188"/>
                      <a:pt x="5174" y="51527"/>
                      <a:pt x="7375" y="51138"/>
                    </a:cubicBezTo>
                    <a:cubicBezTo>
                      <a:pt x="8368" y="50965"/>
                      <a:pt x="31767" y="47080"/>
                      <a:pt x="37337" y="72637"/>
                    </a:cubicBezTo>
                    <a:lnTo>
                      <a:pt x="37337" y="167654"/>
                    </a:lnTo>
                    <a:cubicBezTo>
                      <a:pt x="37337" y="169942"/>
                      <a:pt x="38977" y="172014"/>
                      <a:pt x="41265" y="172273"/>
                    </a:cubicBezTo>
                    <a:cubicBezTo>
                      <a:pt x="43985" y="172619"/>
                      <a:pt x="46273" y="170460"/>
                      <a:pt x="46273" y="167740"/>
                    </a:cubicBezTo>
                    <a:lnTo>
                      <a:pt x="46273" y="72248"/>
                    </a:lnTo>
                    <a:cubicBezTo>
                      <a:pt x="46273" y="72205"/>
                      <a:pt x="46273" y="72119"/>
                      <a:pt x="46273" y="72076"/>
                    </a:cubicBezTo>
                    <a:lnTo>
                      <a:pt x="46273" y="69054"/>
                    </a:lnTo>
                    <a:cubicBezTo>
                      <a:pt x="46187" y="35899"/>
                      <a:pt x="29436" y="11637"/>
                      <a:pt x="15060" y="9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6" name="Google Shape;2326;p62"/>
              <p:cNvSpPr/>
              <p:nvPr/>
            </p:nvSpPr>
            <p:spPr>
              <a:xfrm>
                <a:off x="3316635" y="3422119"/>
                <a:ext cx="40926" cy="194361"/>
              </a:xfrm>
              <a:custGeom>
                <a:rect b="b" l="l" r="r" t="t"/>
                <a:pathLst>
                  <a:path extrusionOk="0" h="194361" w="40926">
                    <a:moveTo>
                      <a:pt x="27069" y="28638"/>
                    </a:moveTo>
                    <a:cubicBezTo>
                      <a:pt x="30782" y="20911"/>
                      <a:pt x="35574" y="13917"/>
                      <a:pt x="40927" y="8219"/>
                    </a:cubicBezTo>
                    <a:cubicBezTo>
                      <a:pt x="39934" y="6103"/>
                      <a:pt x="38812" y="4074"/>
                      <a:pt x="37560" y="2088"/>
                    </a:cubicBezTo>
                    <a:cubicBezTo>
                      <a:pt x="37301" y="1657"/>
                      <a:pt x="36955" y="1268"/>
                      <a:pt x="36567" y="966"/>
                    </a:cubicBezTo>
                    <a:cubicBezTo>
                      <a:pt x="34883" y="-329"/>
                      <a:pt x="32767" y="-286"/>
                      <a:pt x="31213" y="880"/>
                    </a:cubicBezTo>
                    <a:cubicBezTo>
                      <a:pt x="22536" y="7312"/>
                      <a:pt x="14678" y="17198"/>
                      <a:pt x="9152" y="28681"/>
                    </a:cubicBezTo>
                    <a:cubicBezTo>
                      <a:pt x="3152" y="41157"/>
                      <a:pt x="0" y="55101"/>
                      <a:pt x="0" y="69002"/>
                    </a:cubicBezTo>
                    <a:lnTo>
                      <a:pt x="0" y="72024"/>
                    </a:lnTo>
                    <a:cubicBezTo>
                      <a:pt x="0" y="72110"/>
                      <a:pt x="0" y="72154"/>
                      <a:pt x="0" y="72240"/>
                    </a:cubicBezTo>
                    <a:lnTo>
                      <a:pt x="0" y="189706"/>
                    </a:lnTo>
                    <a:cubicBezTo>
                      <a:pt x="0" y="191994"/>
                      <a:pt x="1641" y="194066"/>
                      <a:pt x="3929" y="194325"/>
                    </a:cubicBezTo>
                    <a:cubicBezTo>
                      <a:pt x="6648" y="194670"/>
                      <a:pt x="8937" y="192512"/>
                      <a:pt x="8937" y="189792"/>
                    </a:cubicBezTo>
                    <a:lnTo>
                      <a:pt x="8937" y="72844"/>
                    </a:lnTo>
                    <a:cubicBezTo>
                      <a:pt x="11527" y="64901"/>
                      <a:pt x="15067" y="59721"/>
                      <a:pt x="18823" y="56397"/>
                    </a:cubicBezTo>
                    <a:cubicBezTo>
                      <a:pt x="20075" y="46769"/>
                      <a:pt x="22881" y="37358"/>
                      <a:pt x="27069" y="28638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7" name="Google Shape;2327;p62"/>
              <p:cNvSpPr/>
              <p:nvPr/>
            </p:nvSpPr>
            <p:spPr>
              <a:xfrm>
                <a:off x="3205043" y="3444167"/>
                <a:ext cx="46273" cy="172313"/>
              </a:xfrm>
              <a:custGeom>
                <a:rect b="b" l="l" r="r" t="t"/>
                <a:pathLst>
                  <a:path extrusionOk="0" h="172313" w="46273">
                    <a:moveTo>
                      <a:pt x="25292" y="51141"/>
                    </a:moveTo>
                    <a:cubicBezTo>
                      <a:pt x="23090" y="51530"/>
                      <a:pt x="20931" y="50192"/>
                      <a:pt x="20284" y="47990"/>
                    </a:cubicBezTo>
                    <a:cubicBezTo>
                      <a:pt x="16312" y="34780"/>
                      <a:pt x="17391" y="20663"/>
                      <a:pt x="23219" y="8273"/>
                    </a:cubicBezTo>
                    <a:cubicBezTo>
                      <a:pt x="20500" y="5381"/>
                      <a:pt x="17780" y="2920"/>
                      <a:pt x="15103" y="934"/>
                    </a:cubicBezTo>
                    <a:cubicBezTo>
                      <a:pt x="14585" y="546"/>
                      <a:pt x="14024" y="244"/>
                      <a:pt x="13419" y="114"/>
                    </a:cubicBezTo>
                    <a:cubicBezTo>
                      <a:pt x="11520" y="-317"/>
                      <a:pt x="9663" y="503"/>
                      <a:pt x="8670" y="2100"/>
                    </a:cubicBezTo>
                    <a:cubicBezTo>
                      <a:pt x="-7" y="15785"/>
                      <a:pt x="-2295" y="32535"/>
                      <a:pt x="2367" y="47990"/>
                    </a:cubicBezTo>
                    <a:cubicBezTo>
                      <a:pt x="3015" y="50192"/>
                      <a:pt x="5174" y="51530"/>
                      <a:pt x="7375" y="51141"/>
                    </a:cubicBezTo>
                    <a:cubicBezTo>
                      <a:pt x="8368" y="50969"/>
                      <a:pt x="31811" y="47083"/>
                      <a:pt x="37337" y="72640"/>
                    </a:cubicBezTo>
                    <a:lnTo>
                      <a:pt x="37337" y="167657"/>
                    </a:lnTo>
                    <a:cubicBezTo>
                      <a:pt x="37337" y="169945"/>
                      <a:pt x="38977" y="172017"/>
                      <a:pt x="41265" y="172277"/>
                    </a:cubicBezTo>
                    <a:cubicBezTo>
                      <a:pt x="43985" y="172622"/>
                      <a:pt x="46273" y="170463"/>
                      <a:pt x="46273" y="167744"/>
                    </a:cubicBezTo>
                    <a:lnTo>
                      <a:pt x="46273" y="72251"/>
                    </a:lnTo>
                    <a:cubicBezTo>
                      <a:pt x="46273" y="72208"/>
                      <a:pt x="46273" y="72122"/>
                      <a:pt x="46273" y="72079"/>
                    </a:cubicBezTo>
                    <a:lnTo>
                      <a:pt x="46273" y="69057"/>
                    </a:lnTo>
                    <a:cubicBezTo>
                      <a:pt x="46273" y="64438"/>
                      <a:pt x="45928" y="59991"/>
                      <a:pt x="45323" y="55717"/>
                    </a:cubicBezTo>
                    <a:cubicBezTo>
                      <a:pt x="36603" y="49285"/>
                      <a:pt x="25939" y="51012"/>
                      <a:pt x="25292" y="51141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8" name="Google Shape;2328;p62"/>
              <p:cNvSpPr/>
              <p:nvPr/>
            </p:nvSpPr>
            <p:spPr>
              <a:xfrm>
                <a:off x="3331602" y="3369866"/>
                <a:ext cx="104403" cy="168344"/>
              </a:xfrm>
              <a:custGeom>
                <a:rect b="b" l="l" r="r" t="t"/>
                <a:pathLst>
                  <a:path extrusionOk="0" h="168344" w="104403">
                    <a:moveTo>
                      <a:pt x="45388" y="1027"/>
                    </a:moveTo>
                    <a:cubicBezTo>
                      <a:pt x="37142" y="-53"/>
                      <a:pt x="30061" y="-225"/>
                      <a:pt x="23974" y="250"/>
                    </a:cubicBezTo>
                    <a:cubicBezTo>
                      <a:pt x="1352" y="1976"/>
                      <a:pt x="-8318" y="29217"/>
                      <a:pt x="8519" y="44024"/>
                    </a:cubicBezTo>
                    <a:cubicBezTo>
                      <a:pt x="18405" y="52701"/>
                      <a:pt x="27903" y="65825"/>
                      <a:pt x="27903" y="84172"/>
                    </a:cubicBezTo>
                    <a:cubicBezTo>
                      <a:pt x="27903" y="102520"/>
                      <a:pt x="18405" y="115600"/>
                      <a:pt x="8519" y="124320"/>
                    </a:cubicBezTo>
                    <a:cubicBezTo>
                      <a:pt x="-8318" y="139128"/>
                      <a:pt x="1352" y="166325"/>
                      <a:pt x="23974" y="168095"/>
                    </a:cubicBezTo>
                    <a:cubicBezTo>
                      <a:pt x="30061" y="168570"/>
                      <a:pt x="37185" y="168397"/>
                      <a:pt x="45388" y="167318"/>
                    </a:cubicBezTo>
                    <a:cubicBezTo>
                      <a:pt x="104403" y="159677"/>
                      <a:pt x="104403" y="84216"/>
                      <a:pt x="104403" y="84216"/>
                    </a:cubicBezTo>
                    <a:cubicBezTo>
                      <a:pt x="104403" y="84216"/>
                      <a:pt x="104403" y="8625"/>
                      <a:pt x="45388" y="10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9" name="Google Shape;2329;p62"/>
              <p:cNvSpPr/>
              <p:nvPr/>
            </p:nvSpPr>
            <p:spPr>
              <a:xfrm>
                <a:off x="3331602" y="3369817"/>
                <a:ext cx="46207" cy="168354"/>
              </a:xfrm>
              <a:custGeom>
                <a:rect b="b" l="l" r="r" t="t"/>
                <a:pathLst>
                  <a:path extrusionOk="0" h="168354" w="46207">
                    <a:moveTo>
                      <a:pt x="26824" y="124326"/>
                    </a:moveTo>
                    <a:cubicBezTo>
                      <a:pt x="36710" y="115648"/>
                      <a:pt x="46208" y="102525"/>
                      <a:pt x="46208" y="84177"/>
                    </a:cubicBezTo>
                    <a:cubicBezTo>
                      <a:pt x="46208" y="65830"/>
                      <a:pt x="36710" y="52750"/>
                      <a:pt x="26824" y="44029"/>
                    </a:cubicBezTo>
                    <a:cubicBezTo>
                      <a:pt x="10505" y="29697"/>
                      <a:pt x="19096" y="3622"/>
                      <a:pt x="40293" y="471"/>
                    </a:cubicBezTo>
                    <a:cubicBezTo>
                      <a:pt x="34206" y="-90"/>
                      <a:pt x="28766" y="-134"/>
                      <a:pt x="23974" y="255"/>
                    </a:cubicBezTo>
                    <a:cubicBezTo>
                      <a:pt x="1352" y="1982"/>
                      <a:pt x="-8318" y="29222"/>
                      <a:pt x="8519" y="44029"/>
                    </a:cubicBezTo>
                    <a:cubicBezTo>
                      <a:pt x="18405" y="52706"/>
                      <a:pt x="27903" y="65830"/>
                      <a:pt x="27903" y="84177"/>
                    </a:cubicBezTo>
                    <a:cubicBezTo>
                      <a:pt x="27903" y="102525"/>
                      <a:pt x="18405" y="115605"/>
                      <a:pt x="8519" y="124326"/>
                    </a:cubicBezTo>
                    <a:cubicBezTo>
                      <a:pt x="-8318" y="139133"/>
                      <a:pt x="1352" y="166330"/>
                      <a:pt x="23974" y="168100"/>
                    </a:cubicBezTo>
                    <a:cubicBezTo>
                      <a:pt x="28766" y="168489"/>
                      <a:pt x="34206" y="168445"/>
                      <a:pt x="40293" y="167884"/>
                    </a:cubicBezTo>
                    <a:cubicBezTo>
                      <a:pt x="19096" y="164733"/>
                      <a:pt x="10461" y="138658"/>
                      <a:pt x="26824" y="1243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62"/>
              <p:cNvSpPr/>
              <p:nvPr/>
            </p:nvSpPr>
            <p:spPr>
              <a:xfrm>
                <a:off x="3131817" y="3391969"/>
                <a:ext cx="104403" cy="168344"/>
              </a:xfrm>
              <a:custGeom>
                <a:rect b="b" l="l" r="r" t="t"/>
                <a:pathLst>
                  <a:path extrusionOk="0" h="168344" w="104403">
                    <a:moveTo>
                      <a:pt x="59016" y="1027"/>
                    </a:moveTo>
                    <a:cubicBezTo>
                      <a:pt x="67262" y="-53"/>
                      <a:pt x="74342" y="-225"/>
                      <a:pt x="80429" y="250"/>
                    </a:cubicBezTo>
                    <a:cubicBezTo>
                      <a:pt x="103051" y="1976"/>
                      <a:pt x="112722" y="29217"/>
                      <a:pt x="95885" y="44024"/>
                    </a:cubicBezTo>
                    <a:cubicBezTo>
                      <a:pt x="85998" y="52701"/>
                      <a:pt x="76501" y="65825"/>
                      <a:pt x="76501" y="84172"/>
                    </a:cubicBezTo>
                    <a:cubicBezTo>
                      <a:pt x="76501" y="102520"/>
                      <a:pt x="85998" y="115600"/>
                      <a:pt x="95885" y="124321"/>
                    </a:cubicBezTo>
                    <a:cubicBezTo>
                      <a:pt x="112722" y="139128"/>
                      <a:pt x="103051" y="166325"/>
                      <a:pt x="80429" y="168095"/>
                    </a:cubicBezTo>
                    <a:cubicBezTo>
                      <a:pt x="74342" y="168570"/>
                      <a:pt x="67219" y="168397"/>
                      <a:pt x="59016" y="167318"/>
                    </a:cubicBezTo>
                    <a:cubicBezTo>
                      <a:pt x="0" y="159677"/>
                      <a:pt x="0" y="84215"/>
                      <a:pt x="0" y="84215"/>
                    </a:cubicBezTo>
                    <a:cubicBezTo>
                      <a:pt x="0" y="84215"/>
                      <a:pt x="0" y="8625"/>
                      <a:pt x="59016" y="10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1" name="Google Shape;2331;p62"/>
              <p:cNvSpPr/>
              <p:nvPr/>
            </p:nvSpPr>
            <p:spPr>
              <a:xfrm>
                <a:off x="3131860" y="3391969"/>
                <a:ext cx="82415" cy="168258"/>
              </a:xfrm>
              <a:custGeom>
                <a:rect b="b" l="l" r="r" t="t"/>
                <a:pathLst>
                  <a:path extrusionOk="0" h="168258" w="82415">
                    <a:moveTo>
                      <a:pt x="77278" y="167231"/>
                    </a:moveTo>
                    <a:cubicBezTo>
                      <a:pt x="18262" y="159591"/>
                      <a:pt x="18262" y="84129"/>
                      <a:pt x="18262" y="84129"/>
                    </a:cubicBezTo>
                    <a:cubicBezTo>
                      <a:pt x="18262" y="84129"/>
                      <a:pt x="18262" y="8625"/>
                      <a:pt x="77278" y="1027"/>
                    </a:cubicBezTo>
                    <a:cubicBezTo>
                      <a:pt x="79048" y="811"/>
                      <a:pt x="80731" y="638"/>
                      <a:pt x="82415" y="465"/>
                    </a:cubicBezTo>
                    <a:cubicBezTo>
                      <a:pt x="81768" y="379"/>
                      <a:pt x="81120" y="293"/>
                      <a:pt x="80429" y="250"/>
                    </a:cubicBezTo>
                    <a:cubicBezTo>
                      <a:pt x="74342" y="-225"/>
                      <a:pt x="67219" y="-53"/>
                      <a:pt x="59016" y="1027"/>
                    </a:cubicBezTo>
                    <a:cubicBezTo>
                      <a:pt x="0" y="8668"/>
                      <a:pt x="0" y="84129"/>
                      <a:pt x="0" y="84129"/>
                    </a:cubicBezTo>
                    <a:cubicBezTo>
                      <a:pt x="0" y="84129"/>
                      <a:pt x="0" y="159591"/>
                      <a:pt x="59016" y="167231"/>
                    </a:cubicBezTo>
                    <a:cubicBezTo>
                      <a:pt x="67262" y="168311"/>
                      <a:pt x="74342" y="168483"/>
                      <a:pt x="80429" y="168009"/>
                    </a:cubicBezTo>
                    <a:cubicBezTo>
                      <a:pt x="81120" y="167965"/>
                      <a:pt x="81768" y="167879"/>
                      <a:pt x="82415" y="167793"/>
                    </a:cubicBezTo>
                    <a:cubicBezTo>
                      <a:pt x="80731" y="167663"/>
                      <a:pt x="79005" y="167447"/>
                      <a:pt x="77278" y="1672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32" name="Google Shape;2332;p62"/>
          <p:cNvGrpSpPr/>
          <p:nvPr/>
        </p:nvGrpSpPr>
        <p:grpSpPr>
          <a:xfrm>
            <a:off x="2493059" y="3909541"/>
            <a:ext cx="267751" cy="360147"/>
            <a:chOff x="4489486" y="4287523"/>
            <a:chExt cx="225703" cy="303614"/>
          </a:xfrm>
        </p:grpSpPr>
        <p:sp>
          <p:nvSpPr>
            <p:cNvPr id="2333" name="Google Shape;2333;p62"/>
            <p:cNvSpPr/>
            <p:nvPr/>
          </p:nvSpPr>
          <p:spPr>
            <a:xfrm>
              <a:off x="4576607" y="4430157"/>
              <a:ext cx="51460" cy="42134"/>
            </a:xfrm>
            <a:custGeom>
              <a:rect b="b" l="l" r="r" t="t"/>
              <a:pathLst>
                <a:path extrusionOk="0" h="42134" w="51460">
                  <a:moveTo>
                    <a:pt x="25687" y="42134"/>
                  </a:moveTo>
                  <a:lnTo>
                    <a:pt x="25773" y="42134"/>
                  </a:lnTo>
                  <a:cubicBezTo>
                    <a:pt x="25903" y="40969"/>
                    <a:pt x="26464" y="39889"/>
                    <a:pt x="27457" y="39069"/>
                  </a:cubicBezTo>
                  <a:cubicBezTo>
                    <a:pt x="33717" y="33975"/>
                    <a:pt x="45633" y="24262"/>
                    <a:pt x="51461" y="19642"/>
                  </a:cubicBezTo>
                  <a:cubicBezTo>
                    <a:pt x="50597" y="18822"/>
                    <a:pt x="50079" y="17700"/>
                    <a:pt x="50079" y="16448"/>
                  </a:cubicBezTo>
                  <a:lnTo>
                    <a:pt x="50079" y="86"/>
                  </a:lnTo>
                  <a:cubicBezTo>
                    <a:pt x="43258" y="4576"/>
                    <a:pt x="35099" y="7166"/>
                    <a:pt x="26378" y="7166"/>
                  </a:cubicBezTo>
                  <a:cubicBezTo>
                    <a:pt x="16751" y="7166"/>
                    <a:pt x="8289" y="4490"/>
                    <a:pt x="1381" y="0"/>
                  </a:cubicBezTo>
                  <a:lnTo>
                    <a:pt x="1381" y="16405"/>
                  </a:lnTo>
                  <a:cubicBezTo>
                    <a:pt x="1381" y="17916"/>
                    <a:pt x="777" y="18909"/>
                    <a:pt x="0" y="19599"/>
                  </a:cubicBezTo>
                  <a:cubicBezTo>
                    <a:pt x="5828" y="24219"/>
                    <a:pt x="17744" y="33932"/>
                    <a:pt x="24004" y="39026"/>
                  </a:cubicBezTo>
                  <a:cubicBezTo>
                    <a:pt x="24996" y="39889"/>
                    <a:pt x="25558" y="40969"/>
                    <a:pt x="25687" y="42134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62"/>
            <p:cNvSpPr/>
            <p:nvPr/>
          </p:nvSpPr>
          <p:spPr>
            <a:xfrm>
              <a:off x="4576521" y="4430200"/>
              <a:ext cx="19859" cy="35787"/>
            </a:xfrm>
            <a:custGeom>
              <a:rect b="b" l="l" r="r" t="t"/>
              <a:pathLst>
                <a:path extrusionOk="0" h="35787" w="19859">
                  <a:moveTo>
                    <a:pt x="19859" y="6778"/>
                  </a:moveTo>
                  <a:cubicBezTo>
                    <a:pt x="12908" y="5828"/>
                    <a:pt x="6735" y="3454"/>
                    <a:pt x="1425" y="0"/>
                  </a:cubicBezTo>
                  <a:lnTo>
                    <a:pt x="1425" y="16577"/>
                  </a:lnTo>
                  <a:cubicBezTo>
                    <a:pt x="1425" y="18131"/>
                    <a:pt x="820" y="19124"/>
                    <a:pt x="0" y="19815"/>
                  </a:cubicBezTo>
                  <a:cubicBezTo>
                    <a:pt x="4706" y="23528"/>
                    <a:pt x="13297" y="30478"/>
                    <a:pt x="19816" y="35788"/>
                  </a:cubicBezTo>
                  <a:lnTo>
                    <a:pt x="19816" y="6778"/>
                  </a:lnTo>
                  <a:close/>
                </a:path>
              </a:pathLst>
            </a:custGeom>
            <a:solidFill>
              <a:srgbClr val="F6A9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62"/>
            <p:cNvSpPr/>
            <p:nvPr/>
          </p:nvSpPr>
          <p:spPr>
            <a:xfrm>
              <a:off x="4581306" y="4471038"/>
              <a:ext cx="42494" cy="87420"/>
            </a:xfrm>
            <a:custGeom>
              <a:rect b="b" l="l" r="r" t="t"/>
              <a:pathLst>
                <a:path extrusionOk="0" h="87420" w="42494">
                  <a:moveTo>
                    <a:pt x="42143" y="22449"/>
                  </a:moveTo>
                  <a:lnTo>
                    <a:pt x="23233" y="3541"/>
                  </a:lnTo>
                  <a:cubicBezTo>
                    <a:pt x="22629" y="2936"/>
                    <a:pt x="22284" y="2159"/>
                    <a:pt x="22284" y="1296"/>
                  </a:cubicBezTo>
                  <a:cubicBezTo>
                    <a:pt x="22284" y="735"/>
                    <a:pt x="21938" y="174"/>
                    <a:pt x="21377" y="44"/>
                  </a:cubicBezTo>
                  <a:cubicBezTo>
                    <a:pt x="20557" y="-172"/>
                    <a:pt x="19823" y="432"/>
                    <a:pt x="19823" y="1209"/>
                  </a:cubicBezTo>
                  <a:cubicBezTo>
                    <a:pt x="19823" y="2073"/>
                    <a:pt x="19477" y="2893"/>
                    <a:pt x="18873" y="3541"/>
                  </a:cubicBezTo>
                  <a:lnTo>
                    <a:pt x="352" y="22104"/>
                  </a:lnTo>
                  <a:cubicBezTo>
                    <a:pt x="50" y="22406"/>
                    <a:pt x="-80" y="22881"/>
                    <a:pt x="50" y="23356"/>
                  </a:cubicBezTo>
                  <a:lnTo>
                    <a:pt x="20125" y="86557"/>
                  </a:lnTo>
                  <a:cubicBezTo>
                    <a:pt x="20298" y="87075"/>
                    <a:pt x="20773" y="87420"/>
                    <a:pt x="21291" y="87420"/>
                  </a:cubicBezTo>
                  <a:lnTo>
                    <a:pt x="21334" y="87420"/>
                  </a:lnTo>
                  <a:cubicBezTo>
                    <a:pt x="21852" y="87420"/>
                    <a:pt x="22327" y="87075"/>
                    <a:pt x="22499" y="86557"/>
                  </a:cubicBezTo>
                  <a:lnTo>
                    <a:pt x="42445" y="23701"/>
                  </a:lnTo>
                  <a:cubicBezTo>
                    <a:pt x="42574" y="23226"/>
                    <a:pt x="42445" y="22752"/>
                    <a:pt x="42143" y="22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62"/>
            <p:cNvSpPr/>
            <p:nvPr/>
          </p:nvSpPr>
          <p:spPr>
            <a:xfrm>
              <a:off x="4581306" y="4480796"/>
              <a:ext cx="29191" cy="77662"/>
            </a:xfrm>
            <a:custGeom>
              <a:rect b="b" l="l" r="r" t="t"/>
              <a:pathLst>
                <a:path extrusionOk="0" h="77662" w="29191">
                  <a:moveTo>
                    <a:pt x="12656" y="0"/>
                  </a:moveTo>
                  <a:lnTo>
                    <a:pt x="352" y="12346"/>
                  </a:lnTo>
                  <a:cubicBezTo>
                    <a:pt x="50" y="12649"/>
                    <a:pt x="-80" y="13123"/>
                    <a:pt x="50" y="13599"/>
                  </a:cubicBezTo>
                  <a:lnTo>
                    <a:pt x="20125" y="76799"/>
                  </a:lnTo>
                  <a:cubicBezTo>
                    <a:pt x="20298" y="77317"/>
                    <a:pt x="20773" y="77663"/>
                    <a:pt x="21291" y="77663"/>
                  </a:cubicBezTo>
                  <a:lnTo>
                    <a:pt x="21334" y="77663"/>
                  </a:lnTo>
                  <a:cubicBezTo>
                    <a:pt x="21852" y="77663"/>
                    <a:pt x="22327" y="77317"/>
                    <a:pt x="22499" y="76799"/>
                  </a:cubicBezTo>
                  <a:lnTo>
                    <a:pt x="29191" y="55775"/>
                  </a:lnTo>
                  <a:cubicBezTo>
                    <a:pt x="23147" y="36133"/>
                    <a:pt x="17621" y="17311"/>
                    <a:pt x="126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62"/>
            <p:cNvSpPr/>
            <p:nvPr/>
          </p:nvSpPr>
          <p:spPr>
            <a:xfrm>
              <a:off x="4646244" y="4362596"/>
              <a:ext cx="20809" cy="34548"/>
            </a:xfrm>
            <a:custGeom>
              <a:rect b="b" l="l" r="r" t="t"/>
              <a:pathLst>
                <a:path extrusionOk="0" h="34548" w="20809">
                  <a:moveTo>
                    <a:pt x="8159" y="0"/>
                  </a:moveTo>
                  <a:cubicBezTo>
                    <a:pt x="6778" y="950"/>
                    <a:pt x="5137" y="1511"/>
                    <a:pt x="3368" y="1511"/>
                  </a:cubicBezTo>
                  <a:cubicBezTo>
                    <a:pt x="2245" y="1511"/>
                    <a:pt x="1123" y="1382"/>
                    <a:pt x="43" y="1166"/>
                  </a:cubicBezTo>
                  <a:lnTo>
                    <a:pt x="43" y="33241"/>
                  </a:lnTo>
                  <a:cubicBezTo>
                    <a:pt x="43" y="33630"/>
                    <a:pt x="43" y="34018"/>
                    <a:pt x="0" y="34407"/>
                  </a:cubicBezTo>
                  <a:cubicBezTo>
                    <a:pt x="11354" y="35745"/>
                    <a:pt x="20809" y="27456"/>
                    <a:pt x="20809" y="17268"/>
                  </a:cubicBezTo>
                  <a:cubicBezTo>
                    <a:pt x="20852" y="9454"/>
                    <a:pt x="15672" y="2159"/>
                    <a:pt x="8159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62"/>
            <p:cNvSpPr/>
            <p:nvPr/>
          </p:nvSpPr>
          <p:spPr>
            <a:xfrm>
              <a:off x="4646244" y="4362639"/>
              <a:ext cx="13728" cy="34544"/>
            </a:xfrm>
            <a:custGeom>
              <a:rect b="b" l="l" r="r" t="t"/>
              <a:pathLst>
                <a:path extrusionOk="0" h="34544" w="13728">
                  <a:moveTo>
                    <a:pt x="13729" y="2806"/>
                  </a:moveTo>
                  <a:cubicBezTo>
                    <a:pt x="12088" y="1554"/>
                    <a:pt x="10232" y="561"/>
                    <a:pt x="8159" y="0"/>
                  </a:cubicBezTo>
                  <a:cubicBezTo>
                    <a:pt x="6821" y="950"/>
                    <a:pt x="5137" y="1511"/>
                    <a:pt x="3368" y="1511"/>
                  </a:cubicBezTo>
                  <a:cubicBezTo>
                    <a:pt x="2245" y="1511"/>
                    <a:pt x="1123" y="1382"/>
                    <a:pt x="43" y="1166"/>
                  </a:cubicBezTo>
                  <a:lnTo>
                    <a:pt x="43" y="33241"/>
                  </a:lnTo>
                  <a:cubicBezTo>
                    <a:pt x="43" y="33629"/>
                    <a:pt x="43" y="34018"/>
                    <a:pt x="0" y="34407"/>
                  </a:cubicBezTo>
                  <a:cubicBezTo>
                    <a:pt x="5224" y="35011"/>
                    <a:pt x="10016" y="33586"/>
                    <a:pt x="13686" y="30910"/>
                  </a:cubicBezTo>
                  <a:lnTo>
                    <a:pt x="13686" y="2806"/>
                  </a:lnTo>
                  <a:close/>
                </a:path>
              </a:pathLst>
            </a:custGeom>
            <a:solidFill>
              <a:srgbClr val="F6A9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62"/>
            <p:cNvSpPr/>
            <p:nvPr/>
          </p:nvSpPr>
          <p:spPr>
            <a:xfrm>
              <a:off x="4537882" y="4362898"/>
              <a:ext cx="21087" cy="34080"/>
            </a:xfrm>
            <a:custGeom>
              <a:rect b="b" l="l" r="r" t="t"/>
              <a:pathLst>
                <a:path extrusionOk="0" h="34080" w="21087">
                  <a:moveTo>
                    <a:pt x="21068" y="32766"/>
                  </a:moveTo>
                  <a:lnTo>
                    <a:pt x="21068" y="648"/>
                  </a:lnTo>
                  <a:lnTo>
                    <a:pt x="15456" y="648"/>
                  </a:lnTo>
                  <a:cubicBezTo>
                    <a:pt x="14031" y="648"/>
                    <a:pt x="12649" y="432"/>
                    <a:pt x="11397" y="0"/>
                  </a:cubicBezTo>
                  <a:cubicBezTo>
                    <a:pt x="5008" y="2720"/>
                    <a:pt x="0" y="9325"/>
                    <a:pt x="0" y="16620"/>
                  </a:cubicBezTo>
                  <a:cubicBezTo>
                    <a:pt x="0" y="26895"/>
                    <a:pt x="9541" y="35313"/>
                    <a:pt x="21068" y="33932"/>
                  </a:cubicBezTo>
                  <a:cubicBezTo>
                    <a:pt x="21111" y="33543"/>
                    <a:pt x="21068" y="33198"/>
                    <a:pt x="21068" y="32766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62"/>
            <p:cNvSpPr/>
            <p:nvPr/>
          </p:nvSpPr>
          <p:spPr>
            <a:xfrm>
              <a:off x="4537623" y="4363071"/>
              <a:ext cx="21327" cy="34080"/>
            </a:xfrm>
            <a:custGeom>
              <a:rect b="b" l="l" r="r" t="t"/>
              <a:pathLst>
                <a:path extrusionOk="0" h="34080" w="21327">
                  <a:moveTo>
                    <a:pt x="21068" y="30219"/>
                  </a:moveTo>
                  <a:cubicBezTo>
                    <a:pt x="16578" y="27284"/>
                    <a:pt x="13686" y="22233"/>
                    <a:pt x="13686" y="16620"/>
                  </a:cubicBezTo>
                  <a:cubicBezTo>
                    <a:pt x="13686" y="10965"/>
                    <a:pt x="16708" y="5699"/>
                    <a:pt x="20723" y="2374"/>
                  </a:cubicBezTo>
                  <a:lnTo>
                    <a:pt x="20723" y="518"/>
                  </a:lnTo>
                  <a:lnTo>
                    <a:pt x="15456" y="518"/>
                  </a:lnTo>
                  <a:cubicBezTo>
                    <a:pt x="14031" y="648"/>
                    <a:pt x="12649" y="432"/>
                    <a:pt x="11398" y="0"/>
                  </a:cubicBezTo>
                  <a:cubicBezTo>
                    <a:pt x="5008" y="2720"/>
                    <a:pt x="0" y="9325"/>
                    <a:pt x="0" y="16620"/>
                  </a:cubicBezTo>
                  <a:cubicBezTo>
                    <a:pt x="0" y="26895"/>
                    <a:pt x="9541" y="35313"/>
                    <a:pt x="21068" y="33932"/>
                  </a:cubicBezTo>
                  <a:cubicBezTo>
                    <a:pt x="21068" y="33543"/>
                    <a:pt x="21025" y="33155"/>
                    <a:pt x="21327" y="32766"/>
                  </a:cubicBezTo>
                  <a:lnTo>
                    <a:pt x="21327" y="30219"/>
                  </a:lnTo>
                  <a:lnTo>
                    <a:pt x="21068" y="30219"/>
                  </a:lnTo>
                  <a:close/>
                </a:path>
              </a:pathLst>
            </a:custGeom>
            <a:solidFill>
              <a:srgbClr val="F6A9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62"/>
            <p:cNvSpPr/>
            <p:nvPr/>
          </p:nvSpPr>
          <p:spPr>
            <a:xfrm>
              <a:off x="4557784" y="4343887"/>
              <a:ext cx="88502" cy="95823"/>
            </a:xfrm>
            <a:custGeom>
              <a:rect b="b" l="l" r="r" t="t"/>
              <a:pathLst>
                <a:path extrusionOk="0" h="95823" w="88502">
                  <a:moveTo>
                    <a:pt x="75896" y="836"/>
                  </a:moveTo>
                  <a:cubicBezTo>
                    <a:pt x="75896" y="-27"/>
                    <a:pt x="74774" y="-329"/>
                    <a:pt x="74342" y="448"/>
                  </a:cubicBezTo>
                  <a:cubicBezTo>
                    <a:pt x="69161" y="10118"/>
                    <a:pt x="58930" y="16723"/>
                    <a:pt x="47144" y="16723"/>
                  </a:cubicBezTo>
                  <a:lnTo>
                    <a:pt x="0" y="16723"/>
                  </a:lnTo>
                  <a:lnTo>
                    <a:pt x="0" y="52252"/>
                  </a:lnTo>
                  <a:cubicBezTo>
                    <a:pt x="0" y="75348"/>
                    <a:pt x="18348" y="96415"/>
                    <a:pt x="46021" y="95810"/>
                  </a:cubicBezTo>
                  <a:cubicBezTo>
                    <a:pt x="69420" y="95292"/>
                    <a:pt x="88502" y="75305"/>
                    <a:pt x="88502" y="51949"/>
                  </a:cubicBezTo>
                  <a:lnTo>
                    <a:pt x="88502" y="16377"/>
                  </a:lnTo>
                  <a:cubicBezTo>
                    <a:pt x="81336" y="14823"/>
                    <a:pt x="75896" y="8434"/>
                    <a:pt x="75896" y="836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62"/>
            <p:cNvSpPr/>
            <p:nvPr/>
          </p:nvSpPr>
          <p:spPr>
            <a:xfrm>
              <a:off x="4558345" y="4360610"/>
              <a:ext cx="53878" cy="79087"/>
            </a:xfrm>
            <a:custGeom>
              <a:rect b="b" l="l" r="r" t="t"/>
              <a:pathLst>
                <a:path extrusionOk="0" h="79087" w="53878">
                  <a:moveTo>
                    <a:pt x="18434" y="35529"/>
                  </a:moveTo>
                  <a:lnTo>
                    <a:pt x="18434" y="0"/>
                  </a:lnTo>
                  <a:lnTo>
                    <a:pt x="0" y="0"/>
                  </a:lnTo>
                  <a:lnTo>
                    <a:pt x="0" y="35529"/>
                  </a:lnTo>
                  <a:cubicBezTo>
                    <a:pt x="0" y="58280"/>
                    <a:pt x="17916" y="79088"/>
                    <a:pt x="44985" y="79088"/>
                  </a:cubicBezTo>
                  <a:cubicBezTo>
                    <a:pt x="48007" y="79088"/>
                    <a:pt x="50986" y="78785"/>
                    <a:pt x="53879" y="78181"/>
                  </a:cubicBezTo>
                  <a:cubicBezTo>
                    <a:pt x="32249" y="73950"/>
                    <a:pt x="18434" y="55517"/>
                    <a:pt x="18434" y="35529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62"/>
            <p:cNvSpPr/>
            <p:nvPr/>
          </p:nvSpPr>
          <p:spPr>
            <a:xfrm>
              <a:off x="4539954" y="4287523"/>
              <a:ext cx="118247" cy="77231"/>
            </a:xfrm>
            <a:custGeom>
              <a:rect b="b" l="l" r="r" t="t"/>
              <a:pathLst>
                <a:path extrusionOk="0" h="77231" w="118247">
                  <a:moveTo>
                    <a:pt x="103828" y="20074"/>
                  </a:moveTo>
                  <a:cubicBezTo>
                    <a:pt x="99684" y="20376"/>
                    <a:pt x="95842" y="17786"/>
                    <a:pt x="95064" y="13685"/>
                  </a:cubicBezTo>
                  <a:cubicBezTo>
                    <a:pt x="93726" y="6821"/>
                    <a:pt x="90315" y="0"/>
                    <a:pt x="76975" y="0"/>
                  </a:cubicBezTo>
                  <a:lnTo>
                    <a:pt x="30781" y="0"/>
                  </a:lnTo>
                  <a:cubicBezTo>
                    <a:pt x="13772" y="0"/>
                    <a:pt x="0" y="13771"/>
                    <a:pt x="0" y="30780"/>
                  </a:cubicBezTo>
                  <a:lnTo>
                    <a:pt x="0" y="64280"/>
                  </a:lnTo>
                  <a:cubicBezTo>
                    <a:pt x="0" y="71446"/>
                    <a:pt x="5785" y="77231"/>
                    <a:pt x="12952" y="77231"/>
                  </a:cubicBezTo>
                  <a:lnTo>
                    <a:pt x="65405" y="77231"/>
                  </a:lnTo>
                  <a:cubicBezTo>
                    <a:pt x="77148" y="77231"/>
                    <a:pt x="87337" y="70670"/>
                    <a:pt x="92517" y="60999"/>
                  </a:cubicBezTo>
                  <a:cubicBezTo>
                    <a:pt x="92906" y="60265"/>
                    <a:pt x="94072" y="60525"/>
                    <a:pt x="94072" y="61388"/>
                  </a:cubicBezTo>
                  <a:cubicBezTo>
                    <a:pt x="94072" y="70022"/>
                    <a:pt x="101108" y="77102"/>
                    <a:pt x="109743" y="77231"/>
                  </a:cubicBezTo>
                  <a:cubicBezTo>
                    <a:pt x="114406" y="77274"/>
                    <a:pt x="118248" y="73476"/>
                    <a:pt x="118248" y="68813"/>
                  </a:cubicBezTo>
                  <a:lnTo>
                    <a:pt x="118248" y="33802"/>
                  </a:lnTo>
                  <a:cubicBezTo>
                    <a:pt x="118248" y="25557"/>
                    <a:pt x="110995" y="19513"/>
                    <a:pt x="103828" y="20074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62"/>
            <p:cNvSpPr/>
            <p:nvPr/>
          </p:nvSpPr>
          <p:spPr>
            <a:xfrm>
              <a:off x="4539954" y="4287523"/>
              <a:ext cx="49215" cy="77231"/>
            </a:xfrm>
            <a:custGeom>
              <a:rect b="b" l="l" r="r" t="t"/>
              <a:pathLst>
                <a:path extrusionOk="0" h="77231" w="49215">
                  <a:moveTo>
                    <a:pt x="18434" y="64323"/>
                  </a:moveTo>
                  <a:lnTo>
                    <a:pt x="18434" y="30651"/>
                  </a:lnTo>
                  <a:cubicBezTo>
                    <a:pt x="18434" y="13728"/>
                    <a:pt x="32206" y="0"/>
                    <a:pt x="49216" y="0"/>
                  </a:cubicBezTo>
                  <a:lnTo>
                    <a:pt x="30781" y="0"/>
                  </a:lnTo>
                  <a:cubicBezTo>
                    <a:pt x="13772" y="0"/>
                    <a:pt x="0" y="13771"/>
                    <a:pt x="0" y="30780"/>
                  </a:cubicBezTo>
                  <a:lnTo>
                    <a:pt x="0" y="64280"/>
                  </a:lnTo>
                  <a:cubicBezTo>
                    <a:pt x="0" y="71446"/>
                    <a:pt x="5785" y="77231"/>
                    <a:pt x="12952" y="77231"/>
                  </a:cubicBezTo>
                  <a:lnTo>
                    <a:pt x="31386" y="77231"/>
                  </a:lnTo>
                  <a:cubicBezTo>
                    <a:pt x="24219" y="77231"/>
                    <a:pt x="18434" y="71446"/>
                    <a:pt x="18434" y="64323"/>
                  </a:cubicBezTo>
                  <a:close/>
                </a:path>
              </a:pathLst>
            </a:custGeom>
            <a:solidFill>
              <a:srgbClr val="554E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62"/>
            <p:cNvSpPr/>
            <p:nvPr/>
          </p:nvSpPr>
          <p:spPr>
            <a:xfrm>
              <a:off x="4489486" y="4452908"/>
              <a:ext cx="114966" cy="138187"/>
            </a:xfrm>
            <a:custGeom>
              <a:rect b="b" l="l" r="r" t="t"/>
              <a:pathLst>
                <a:path extrusionOk="0" h="138187" w="114966">
                  <a:moveTo>
                    <a:pt x="113110" y="103997"/>
                  </a:moveTo>
                  <a:lnTo>
                    <a:pt x="80084" y="0"/>
                  </a:lnTo>
                  <a:lnTo>
                    <a:pt x="23874" y="21801"/>
                  </a:lnTo>
                  <a:cubicBezTo>
                    <a:pt x="13642" y="25988"/>
                    <a:pt x="0" y="39242"/>
                    <a:pt x="0" y="58841"/>
                  </a:cubicBezTo>
                  <a:lnTo>
                    <a:pt x="0" y="130244"/>
                  </a:lnTo>
                  <a:cubicBezTo>
                    <a:pt x="0" y="134648"/>
                    <a:pt x="3583" y="138188"/>
                    <a:pt x="7944" y="138188"/>
                  </a:cubicBezTo>
                  <a:lnTo>
                    <a:pt x="114967" y="138188"/>
                  </a:lnTo>
                  <a:lnTo>
                    <a:pt x="113110" y="1039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62"/>
            <p:cNvSpPr/>
            <p:nvPr/>
          </p:nvSpPr>
          <p:spPr>
            <a:xfrm>
              <a:off x="4489486" y="4470435"/>
              <a:ext cx="34926" cy="120616"/>
            </a:xfrm>
            <a:custGeom>
              <a:rect b="b" l="l" r="r" t="t"/>
              <a:pathLst>
                <a:path extrusionOk="0" h="120616" w="34926">
                  <a:moveTo>
                    <a:pt x="18391" y="113926"/>
                  </a:moveTo>
                  <a:lnTo>
                    <a:pt x="18391" y="32723"/>
                  </a:lnTo>
                  <a:cubicBezTo>
                    <a:pt x="18391" y="17613"/>
                    <a:pt x="26508" y="6303"/>
                    <a:pt x="34926" y="0"/>
                  </a:cubicBezTo>
                  <a:lnTo>
                    <a:pt x="23960" y="4231"/>
                  </a:lnTo>
                  <a:cubicBezTo>
                    <a:pt x="13729" y="8418"/>
                    <a:pt x="0" y="21671"/>
                    <a:pt x="0" y="41270"/>
                  </a:cubicBezTo>
                  <a:lnTo>
                    <a:pt x="0" y="112674"/>
                  </a:lnTo>
                  <a:cubicBezTo>
                    <a:pt x="0" y="117077"/>
                    <a:pt x="3583" y="120617"/>
                    <a:pt x="7944" y="120617"/>
                  </a:cubicBezTo>
                  <a:lnTo>
                    <a:pt x="22147" y="120617"/>
                  </a:lnTo>
                  <a:cubicBezTo>
                    <a:pt x="19902" y="119279"/>
                    <a:pt x="18391" y="116775"/>
                    <a:pt x="18391" y="113926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62"/>
            <p:cNvSpPr/>
            <p:nvPr/>
          </p:nvSpPr>
          <p:spPr>
            <a:xfrm>
              <a:off x="4522686" y="4514519"/>
              <a:ext cx="8936" cy="76576"/>
            </a:xfrm>
            <a:custGeom>
              <a:rect b="b" l="l" r="r" t="t"/>
              <a:pathLst>
                <a:path extrusionOk="0" h="76576" w="8936">
                  <a:moveTo>
                    <a:pt x="8936" y="76577"/>
                  </a:moveTo>
                  <a:lnTo>
                    <a:pt x="8936" y="4655"/>
                  </a:lnTo>
                  <a:cubicBezTo>
                    <a:pt x="8936" y="2367"/>
                    <a:pt x="7296" y="295"/>
                    <a:pt x="5008" y="36"/>
                  </a:cubicBezTo>
                  <a:cubicBezTo>
                    <a:pt x="2288" y="-310"/>
                    <a:pt x="0" y="1892"/>
                    <a:pt x="0" y="4612"/>
                  </a:cubicBezTo>
                  <a:lnTo>
                    <a:pt x="0" y="76577"/>
                  </a:lnTo>
                  <a:lnTo>
                    <a:pt x="8936" y="76577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62"/>
            <p:cNvSpPr/>
            <p:nvPr/>
          </p:nvSpPr>
          <p:spPr>
            <a:xfrm>
              <a:off x="4559554" y="4501307"/>
              <a:ext cx="8893" cy="49892"/>
            </a:xfrm>
            <a:custGeom>
              <a:rect b="b" l="l" r="r" t="t"/>
              <a:pathLst>
                <a:path extrusionOk="0" h="49892" w="8893">
                  <a:moveTo>
                    <a:pt x="0" y="45323"/>
                  </a:moveTo>
                  <a:lnTo>
                    <a:pt x="0" y="4656"/>
                  </a:lnTo>
                  <a:cubicBezTo>
                    <a:pt x="0" y="2368"/>
                    <a:pt x="1640" y="339"/>
                    <a:pt x="3885" y="37"/>
                  </a:cubicBezTo>
                  <a:cubicBezTo>
                    <a:pt x="6605" y="-308"/>
                    <a:pt x="8893" y="1807"/>
                    <a:pt x="8893" y="4440"/>
                  </a:cubicBezTo>
                  <a:lnTo>
                    <a:pt x="8893" y="45452"/>
                  </a:lnTo>
                  <a:cubicBezTo>
                    <a:pt x="8893" y="48085"/>
                    <a:pt x="6605" y="50201"/>
                    <a:pt x="3885" y="49855"/>
                  </a:cubicBezTo>
                  <a:cubicBezTo>
                    <a:pt x="1640" y="49683"/>
                    <a:pt x="0" y="47611"/>
                    <a:pt x="0" y="45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62"/>
            <p:cNvSpPr/>
            <p:nvPr/>
          </p:nvSpPr>
          <p:spPr>
            <a:xfrm>
              <a:off x="4548848" y="4543349"/>
              <a:ext cx="30306" cy="30262"/>
            </a:xfrm>
            <a:custGeom>
              <a:rect b="b" l="l" r="r" t="t"/>
              <a:pathLst>
                <a:path extrusionOk="0" h="30262" w="30306">
                  <a:moveTo>
                    <a:pt x="30307" y="15153"/>
                  </a:moveTo>
                  <a:cubicBezTo>
                    <a:pt x="30307" y="23528"/>
                    <a:pt x="23529" y="30262"/>
                    <a:pt x="15153" y="30262"/>
                  </a:cubicBezTo>
                  <a:cubicBezTo>
                    <a:pt x="6778" y="30262"/>
                    <a:pt x="0" y="23485"/>
                    <a:pt x="0" y="15153"/>
                  </a:cubicBezTo>
                  <a:cubicBezTo>
                    <a:pt x="0" y="6778"/>
                    <a:pt x="6778" y="0"/>
                    <a:pt x="15153" y="0"/>
                  </a:cubicBezTo>
                  <a:cubicBezTo>
                    <a:pt x="23529" y="0"/>
                    <a:pt x="30307" y="6778"/>
                    <a:pt x="30307" y="151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62"/>
            <p:cNvSpPr/>
            <p:nvPr/>
          </p:nvSpPr>
          <p:spPr>
            <a:xfrm>
              <a:off x="4559468" y="4553911"/>
              <a:ext cx="9195" cy="9166"/>
            </a:xfrm>
            <a:custGeom>
              <a:rect b="b" l="l" r="r" t="t"/>
              <a:pathLst>
                <a:path extrusionOk="0" h="9166" w="9195">
                  <a:moveTo>
                    <a:pt x="4576" y="9166"/>
                  </a:moveTo>
                  <a:cubicBezTo>
                    <a:pt x="2029" y="9166"/>
                    <a:pt x="0" y="7094"/>
                    <a:pt x="0" y="4590"/>
                  </a:cubicBezTo>
                  <a:cubicBezTo>
                    <a:pt x="0" y="1698"/>
                    <a:pt x="2677" y="-504"/>
                    <a:pt x="5483" y="100"/>
                  </a:cubicBezTo>
                  <a:cubicBezTo>
                    <a:pt x="7642" y="489"/>
                    <a:pt x="9196" y="2475"/>
                    <a:pt x="9196" y="4590"/>
                  </a:cubicBezTo>
                  <a:cubicBezTo>
                    <a:pt x="9153" y="7051"/>
                    <a:pt x="7167" y="9166"/>
                    <a:pt x="4576" y="91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62"/>
            <p:cNvSpPr/>
            <p:nvPr/>
          </p:nvSpPr>
          <p:spPr>
            <a:xfrm>
              <a:off x="4602295" y="4453123"/>
              <a:ext cx="112894" cy="138014"/>
            </a:xfrm>
            <a:custGeom>
              <a:rect b="b" l="l" r="r" t="t"/>
              <a:pathLst>
                <a:path extrusionOk="0" h="138014" w="112894">
                  <a:moveTo>
                    <a:pt x="104951" y="137972"/>
                  </a:moveTo>
                  <a:cubicBezTo>
                    <a:pt x="109354" y="137972"/>
                    <a:pt x="112895" y="134388"/>
                    <a:pt x="112895" y="130028"/>
                  </a:cubicBezTo>
                  <a:lnTo>
                    <a:pt x="112895" y="58625"/>
                  </a:lnTo>
                  <a:cubicBezTo>
                    <a:pt x="112895" y="41703"/>
                    <a:pt x="102058" y="26938"/>
                    <a:pt x="88934" y="21585"/>
                  </a:cubicBezTo>
                  <a:lnTo>
                    <a:pt x="33027" y="0"/>
                  </a:lnTo>
                  <a:lnTo>
                    <a:pt x="0" y="103824"/>
                  </a:lnTo>
                  <a:lnTo>
                    <a:pt x="0" y="138015"/>
                  </a:lnTo>
                  <a:lnTo>
                    <a:pt x="104951" y="1380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62"/>
            <p:cNvSpPr/>
            <p:nvPr/>
          </p:nvSpPr>
          <p:spPr>
            <a:xfrm>
              <a:off x="4673614" y="4514519"/>
              <a:ext cx="8936" cy="76576"/>
            </a:xfrm>
            <a:custGeom>
              <a:rect b="b" l="l" r="r" t="t"/>
              <a:pathLst>
                <a:path extrusionOk="0" h="76576" w="8936">
                  <a:moveTo>
                    <a:pt x="8937" y="76577"/>
                  </a:moveTo>
                  <a:lnTo>
                    <a:pt x="8937" y="4655"/>
                  </a:lnTo>
                  <a:cubicBezTo>
                    <a:pt x="8937" y="2367"/>
                    <a:pt x="7296" y="295"/>
                    <a:pt x="5008" y="36"/>
                  </a:cubicBezTo>
                  <a:cubicBezTo>
                    <a:pt x="2288" y="-310"/>
                    <a:pt x="0" y="1892"/>
                    <a:pt x="0" y="4612"/>
                  </a:cubicBezTo>
                  <a:lnTo>
                    <a:pt x="0" y="76577"/>
                  </a:lnTo>
                  <a:lnTo>
                    <a:pt x="8937" y="76577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62"/>
            <p:cNvSpPr/>
            <p:nvPr/>
          </p:nvSpPr>
          <p:spPr>
            <a:xfrm>
              <a:off x="4636185" y="4503286"/>
              <a:ext cx="8936" cy="42568"/>
            </a:xfrm>
            <a:custGeom>
              <a:rect b="b" l="l" r="r" t="t"/>
              <a:pathLst>
                <a:path extrusionOk="0" h="42568" w="8936">
                  <a:moveTo>
                    <a:pt x="0" y="37947"/>
                  </a:moveTo>
                  <a:lnTo>
                    <a:pt x="0" y="4663"/>
                  </a:lnTo>
                  <a:cubicBezTo>
                    <a:pt x="0" y="2202"/>
                    <a:pt x="1900" y="44"/>
                    <a:pt x="4360" y="1"/>
                  </a:cubicBezTo>
                  <a:cubicBezTo>
                    <a:pt x="6864" y="-42"/>
                    <a:pt x="8936" y="1943"/>
                    <a:pt x="8936" y="4447"/>
                  </a:cubicBezTo>
                  <a:lnTo>
                    <a:pt x="8936" y="38120"/>
                  </a:lnTo>
                  <a:cubicBezTo>
                    <a:pt x="8936" y="40624"/>
                    <a:pt x="6864" y="42653"/>
                    <a:pt x="4360" y="42566"/>
                  </a:cubicBezTo>
                  <a:cubicBezTo>
                    <a:pt x="1900" y="42566"/>
                    <a:pt x="0" y="40408"/>
                    <a:pt x="0" y="37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62"/>
            <p:cNvSpPr/>
            <p:nvPr/>
          </p:nvSpPr>
          <p:spPr>
            <a:xfrm>
              <a:off x="4616585" y="4537179"/>
              <a:ext cx="47532" cy="53916"/>
            </a:xfrm>
            <a:custGeom>
              <a:rect b="b" l="l" r="r" t="t"/>
              <a:pathLst>
                <a:path extrusionOk="0" h="53916" w="47532">
                  <a:moveTo>
                    <a:pt x="47532" y="53916"/>
                  </a:moveTo>
                  <a:lnTo>
                    <a:pt x="47532" y="24042"/>
                  </a:lnTo>
                  <a:cubicBezTo>
                    <a:pt x="47532" y="12214"/>
                    <a:pt x="39027" y="1939"/>
                    <a:pt x="27328" y="255"/>
                  </a:cubicBezTo>
                  <a:cubicBezTo>
                    <a:pt x="12649" y="-1860"/>
                    <a:pt x="0" y="9451"/>
                    <a:pt x="0" y="23654"/>
                  </a:cubicBezTo>
                  <a:lnTo>
                    <a:pt x="0" y="53916"/>
                  </a:lnTo>
                  <a:lnTo>
                    <a:pt x="9498" y="53916"/>
                  </a:lnTo>
                  <a:lnTo>
                    <a:pt x="9498" y="23956"/>
                  </a:lnTo>
                  <a:cubicBezTo>
                    <a:pt x="9498" y="17221"/>
                    <a:pt x="14894" y="10530"/>
                    <a:pt x="21543" y="9407"/>
                  </a:cubicBezTo>
                  <a:cubicBezTo>
                    <a:pt x="30695" y="7896"/>
                    <a:pt x="38596" y="14890"/>
                    <a:pt x="38596" y="23654"/>
                  </a:cubicBezTo>
                  <a:lnTo>
                    <a:pt x="38596" y="53916"/>
                  </a:lnTo>
                  <a:lnTo>
                    <a:pt x="47532" y="539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62"/>
            <p:cNvSpPr/>
            <p:nvPr/>
          </p:nvSpPr>
          <p:spPr>
            <a:xfrm>
              <a:off x="4589170" y="4492495"/>
              <a:ext cx="26982" cy="64539"/>
            </a:xfrm>
            <a:custGeom>
              <a:rect b="b" l="l" r="r" t="t"/>
              <a:pathLst>
                <a:path extrusionOk="0" h="64539" w="26982">
                  <a:moveTo>
                    <a:pt x="20636" y="0"/>
                  </a:moveTo>
                  <a:lnTo>
                    <a:pt x="26982" y="21801"/>
                  </a:lnTo>
                  <a:lnTo>
                    <a:pt x="13426" y="64539"/>
                  </a:lnTo>
                  <a:lnTo>
                    <a:pt x="0" y="22233"/>
                  </a:lnTo>
                  <a:lnTo>
                    <a:pt x="5655" y="0"/>
                  </a:lnTo>
                  <a:lnTo>
                    <a:pt x="206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62"/>
            <p:cNvSpPr/>
            <p:nvPr/>
          </p:nvSpPr>
          <p:spPr>
            <a:xfrm>
              <a:off x="4589170" y="4492495"/>
              <a:ext cx="20679" cy="64539"/>
            </a:xfrm>
            <a:custGeom>
              <a:rect b="b" l="l" r="r" t="t"/>
              <a:pathLst>
                <a:path extrusionOk="0" h="64539" w="20679">
                  <a:moveTo>
                    <a:pt x="8246" y="0"/>
                  </a:moveTo>
                  <a:lnTo>
                    <a:pt x="5655" y="0"/>
                  </a:lnTo>
                  <a:lnTo>
                    <a:pt x="0" y="22233"/>
                  </a:lnTo>
                  <a:lnTo>
                    <a:pt x="13426" y="64539"/>
                  </a:lnTo>
                  <a:lnTo>
                    <a:pt x="20679" y="41746"/>
                  </a:lnTo>
                  <a:cubicBezTo>
                    <a:pt x="16232" y="27284"/>
                    <a:pt x="12088" y="13253"/>
                    <a:pt x="8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62"/>
            <p:cNvSpPr/>
            <p:nvPr/>
          </p:nvSpPr>
          <p:spPr>
            <a:xfrm>
              <a:off x="4590768" y="4471730"/>
              <a:ext cx="23183" cy="20764"/>
            </a:xfrm>
            <a:custGeom>
              <a:rect b="b" l="l" r="r" t="t"/>
              <a:pathLst>
                <a:path extrusionOk="0" h="20764" w="23183">
                  <a:moveTo>
                    <a:pt x="13470" y="3410"/>
                  </a:moveTo>
                  <a:cubicBezTo>
                    <a:pt x="12520" y="2460"/>
                    <a:pt x="11527" y="1209"/>
                    <a:pt x="11570" y="0"/>
                  </a:cubicBezTo>
                  <a:lnTo>
                    <a:pt x="11570" y="0"/>
                  </a:lnTo>
                  <a:cubicBezTo>
                    <a:pt x="11613" y="1209"/>
                    <a:pt x="10620" y="2460"/>
                    <a:pt x="9670" y="3410"/>
                  </a:cubicBezTo>
                  <a:lnTo>
                    <a:pt x="0" y="12001"/>
                  </a:lnTo>
                  <a:lnTo>
                    <a:pt x="4015" y="20333"/>
                  </a:lnTo>
                  <a:cubicBezTo>
                    <a:pt x="4101" y="20592"/>
                    <a:pt x="4360" y="20765"/>
                    <a:pt x="4663" y="20765"/>
                  </a:cubicBezTo>
                  <a:lnTo>
                    <a:pt x="18521" y="20765"/>
                  </a:lnTo>
                  <a:cubicBezTo>
                    <a:pt x="18823" y="20765"/>
                    <a:pt x="19039" y="20592"/>
                    <a:pt x="19168" y="20333"/>
                  </a:cubicBezTo>
                  <a:lnTo>
                    <a:pt x="23183" y="12001"/>
                  </a:lnTo>
                  <a:lnTo>
                    <a:pt x="13470" y="34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62"/>
            <p:cNvSpPr/>
            <p:nvPr/>
          </p:nvSpPr>
          <p:spPr>
            <a:xfrm>
              <a:off x="4590595" y="4481141"/>
              <a:ext cx="6907" cy="11914"/>
            </a:xfrm>
            <a:custGeom>
              <a:rect b="b" l="l" r="r" t="t"/>
              <a:pathLst>
                <a:path extrusionOk="0" h="11914" w="6907">
                  <a:moveTo>
                    <a:pt x="3454" y="0"/>
                  </a:moveTo>
                  <a:lnTo>
                    <a:pt x="0" y="3065"/>
                  </a:lnTo>
                  <a:lnTo>
                    <a:pt x="4058" y="11483"/>
                  </a:lnTo>
                  <a:cubicBezTo>
                    <a:pt x="4145" y="11742"/>
                    <a:pt x="4404" y="11915"/>
                    <a:pt x="4706" y="11915"/>
                  </a:cubicBezTo>
                  <a:lnTo>
                    <a:pt x="6908" y="11915"/>
                  </a:lnTo>
                  <a:cubicBezTo>
                    <a:pt x="5742" y="7900"/>
                    <a:pt x="4576" y="3885"/>
                    <a:pt x="3454" y="0"/>
                  </a:cubicBezTo>
                  <a:close/>
                </a:path>
              </a:pathLst>
            </a:custGeom>
            <a:solidFill>
              <a:srgbClr val="FC2B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9" name="Google Shape;2359;p62"/>
            <p:cNvGrpSpPr/>
            <p:nvPr/>
          </p:nvGrpSpPr>
          <p:grpSpPr>
            <a:xfrm>
              <a:off x="4569570" y="4449454"/>
              <a:ext cx="66010" cy="46019"/>
              <a:chOff x="4569570" y="4449454"/>
              <a:chExt cx="66010" cy="46019"/>
            </a:xfrm>
          </p:grpSpPr>
          <p:sp>
            <p:nvSpPr>
              <p:cNvPr id="2360" name="Google Shape;2360;p62"/>
              <p:cNvSpPr/>
              <p:nvPr/>
            </p:nvSpPr>
            <p:spPr>
              <a:xfrm>
                <a:off x="4602396" y="4449454"/>
                <a:ext cx="33184" cy="46019"/>
              </a:xfrm>
              <a:custGeom>
                <a:rect b="b" l="l" r="r" t="t"/>
                <a:pathLst>
                  <a:path extrusionOk="0" h="46019" w="33184">
                    <a:moveTo>
                      <a:pt x="21528" y="46020"/>
                    </a:moveTo>
                    <a:lnTo>
                      <a:pt x="33184" y="3799"/>
                    </a:lnTo>
                    <a:lnTo>
                      <a:pt x="27226" y="1468"/>
                    </a:lnTo>
                    <a:cubicBezTo>
                      <a:pt x="26449" y="1166"/>
                      <a:pt x="25802" y="648"/>
                      <a:pt x="25327" y="0"/>
                    </a:cubicBezTo>
                    <a:cubicBezTo>
                      <a:pt x="20017" y="4188"/>
                      <a:pt x="7885" y="13987"/>
                      <a:pt x="1669" y="19081"/>
                    </a:cubicBezTo>
                    <a:cubicBezTo>
                      <a:pt x="-404" y="20765"/>
                      <a:pt x="-576" y="23873"/>
                      <a:pt x="1323" y="25773"/>
                    </a:cubicBezTo>
                    <a:lnTo>
                      <a:pt x="21528" y="4602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62"/>
              <p:cNvSpPr/>
              <p:nvPr/>
            </p:nvSpPr>
            <p:spPr>
              <a:xfrm>
                <a:off x="4569570" y="4449454"/>
                <a:ext cx="32752" cy="45199"/>
              </a:xfrm>
              <a:custGeom>
                <a:rect b="b" l="l" r="r" t="t"/>
                <a:pathLst>
                  <a:path extrusionOk="0" h="45199" w="32752">
                    <a:moveTo>
                      <a:pt x="0" y="3626"/>
                    </a:moveTo>
                    <a:cubicBezTo>
                      <a:pt x="950" y="6562"/>
                      <a:pt x="5742" y="25212"/>
                      <a:pt x="12088" y="45199"/>
                    </a:cubicBezTo>
                    <a:lnTo>
                      <a:pt x="31429" y="25773"/>
                    </a:lnTo>
                    <a:cubicBezTo>
                      <a:pt x="33329" y="23873"/>
                      <a:pt x="33156" y="20765"/>
                      <a:pt x="31084" y="19081"/>
                    </a:cubicBezTo>
                    <a:cubicBezTo>
                      <a:pt x="24824" y="13987"/>
                      <a:pt x="12693" y="4188"/>
                      <a:pt x="7382" y="0"/>
                    </a:cubicBezTo>
                    <a:cubicBezTo>
                      <a:pt x="6390" y="1209"/>
                      <a:pt x="4792" y="1684"/>
                      <a:pt x="3972" y="2029"/>
                    </a:cubicBezTo>
                    <a:lnTo>
                      <a:pt x="0" y="3626"/>
                    </a:lnTo>
                    <a:close/>
                  </a:path>
                </a:pathLst>
              </a:custGeom>
              <a:solidFill>
                <a:srgbClr val="22A7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62"/>
              <p:cNvSpPr/>
              <p:nvPr/>
            </p:nvSpPr>
            <p:spPr>
              <a:xfrm>
                <a:off x="4569570" y="4449454"/>
                <a:ext cx="32752" cy="45199"/>
              </a:xfrm>
              <a:custGeom>
                <a:rect b="b" l="l" r="r" t="t"/>
                <a:pathLst>
                  <a:path extrusionOk="0" h="45199" w="32752">
                    <a:moveTo>
                      <a:pt x="0" y="3626"/>
                    </a:moveTo>
                    <a:cubicBezTo>
                      <a:pt x="950" y="6562"/>
                      <a:pt x="5742" y="25212"/>
                      <a:pt x="12088" y="45199"/>
                    </a:cubicBezTo>
                    <a:lnTo>
                      <a:pt x="31429" y="25773"/>
                    </a:lnTo>
                    <a:cubicBezTo>
                      <a:pt x="33329" y="23873"/>
                      <a:pt x="33156" y="20765"/>
                      <a:pt x="31084" y="19081"/>
                    </a:cubicBezTo>
                    <a:cubicBezTo>
                      <a:pt x="24824" y="13987"/>
                      <a:pt x="12693" y="4188"/>
                      <a:pt x="7382" y="0"/>
                    </a:cubicBezTo>
                    <a:cubicBezTo>
                      <a:pt x="6390" y="1209"/>
                      <a:pt x="4792" y="1684"/>
                      <a:pt x="3972" y="2029"/>
                    </a:cubicBezTo>
                    <a:lnTo>
                      <a:pt x="0" y="362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63" name="Google Shape;2363;p62"/>
            <p:cNvSpPr/>
            <p:nvPr/>
          </p:nvSpPr>
          <p:spPr>
            <a:xfrm>
              <a:off x="4569570" y="4449497"/>
              <a:ext cx="24737" cy="45198"/>
            </a:xfrm>
            <a:custGeom>
              <a:rect b="b" l="l" r="r" t="t"/>
              <a:pathLst>
                <a:path extrusionOk="0" h="45198" w="24737">
                  <a:moveTo>
                    <a:pt x="17916" y="8418"/>
                  </a:moveTo>
                  <a:cubicBezTo>
                    <a:pt x="13815" y="5094"/>
                    <a:pt x="9887" y="1943"/>
                    <a:pt x="7426" y="0"/>
                  </a:cubicBezTo>
                  <a:cubicBezTo>
                    <a:pt x="6433" y="1209"/>
                    <a:pt x="4835" y="1683"/>
                    <a:pt x="4015" y="2029"/>
                  </a:cubicBezTo>
                  <a:lnTo>
                    <a:pt x="0" y="3583"/>
                  </a:lnTo>
                  <a:cubicBezTo>
                    <a:pt x="950" y="6519"/>
                    <a:pt x="5742" y="25168"/>
                    <a:pt x="12088" y="45199"/>
                  </a:cubicBezTo>
                  <a:lnTo>
                    <a:pt x="24738" y="32507"/>
                  </a:lnTo>
                  <a:cubicBezTo>
                    <a:pt x="22320" y="24045"/>
                    <a:pt x="20032" y="15973"/>
                    <a:pt x="17916" y="8418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62"/>
            <p:cNvSpPr/>
            <p:nvPr/>
          </p:nvSpPr>
          <p:spPr>
            <a:xfrm>
              <a:off x="4548891" y="4453037"/>
              <a:ext cx="53835" cy="103996"/>
            </a:xfrm>
            <a:custGeom>
              <a:rect b="b" l="l" r="r" t="t"/>
              <a:pathLst>
                <a:path extrusionOk="0" h="103996" w="53835">
                  <a:moveTo>
                    <a:pt x="0" y="8073"/>
                  </a:moveTo>
                  <a:lnTo>
                    <a:pt x="0" y="21283"/>
                  </a:lnTo>
                  <a:cubicBezTo>
                    <a:pt x="0" y="22880"/>
                    <a:pt x="734" y="24348"/>
                    <a:pt x="2029" y="25298"/>
                  </a:cubicBezTo>
                  <a:lnTo>
                    <a:pt x="12045" y="32809"/>
                  </a:lnTo>
                  <a:cubicBezTo>
                    <a:pt x="13945" y="34234"/>
                    <a:pt x="14592" y="36738"/>
                    <a:pt x="13599" y="38897"/>
                  </a:cubicBezTo>
                  <a:lnTo>
                    <a:pt x="9153" y="48696"/>
                  </a:lnTo>
                  <a:cubicBezTo>
                    <a:pt x="8203" y="50855"/>
                    <a:pt x="8807" y="53358"/>
                    <a:pt x="10707" y="54783"/>
                  </a:cubicBezTo>
                  <a:lnTo>
                    <a:pt x="53835" y="103997"/>
                  </a:lnTo>
                  <a:cubicBezTo>
                    <a:pt x="52324" y="99291"/>
                    <a:pt x="23054" y="7080"/>
                    <a:pt x="20809" y="0"/>
                  </a:cubicBezTo>
                  <a:lnTo>
                    <a:pt x="0" y="80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62"/>
            <p:cNvSpPr/>
            <p:nvPr/>
          </p:nvSpPr>
          <p:spPr>
            <a:xfrm>
              <a:off x="4548848" y="4452692"/>
              <a:ext cx="54267" cy="104816"/>
            </a:xfrm>
            <a:custGeom>
              <a:rect b="b" l="l" r="r" t="t"/>
              <a:pathLst>
                <a:path extrusionOk="0" h="104816" w="54267">
                  <a:moveTo>
                    <a:pt x="45158" y="76109"/>
                  </a:moveTo>
                  <a:lnTo>
                    <a:pt x="26853" y="55215"/>
                  </a:lnTo>
                  <a:cubicBezTo>
                    <a:pt x="24953" y="53790"/>
                    <a:pt x="24306" y="51243"/>
                    <a:pt x="25299" y="49084"/>
                  </a:cubicBezTo>
                  <a:lnTo>
                    <a:pt x="29789" y="39198"/>
                  </a:lnTo>
                  <a:cubicBezTo>
                    <a:pt x="30782" y="37040"/>
                    <a:pt x="30091" y="34493"/>
                    <a:pt x="28191" y="33069"/>
                  </a:cubicBezTo>
                  <a:lnTo>
                    <a:pt x="18089" y="25514"/>
                  </a:lnTo>
                  <a:cubicBezTo>
                    <a:pt x="16794" y="24564"/>
                    <a:pt x="16060" y="23053"/>
                    <a:pt x="16060" y="21456"/>
                  </a:cubicBezTo>
                  <a:lnTo>
                    <a:pt x="16060" y="15282"/>
                  </a:lnTo>
                  <a:cubicBezTo>
                    <a:pt x="16060" y="10965"/>
                    <a:pt x="18737" y="7080"/>
                    <a:pt x="22752" y="5526"/>
                  </a:cubicBezTo>
                  <a:cubicBezTo>
                    <a:pt x="21888" y="2720"/>
                    <a:pt x="21241" y="820"/>
                    <a:pt x="20982" y="0"/>
                  </a:cubicBezTo>
                  <a:lnTo>
                    <a:pt x="0" y="8116"/>
                  </a:lnTo>
                  <a:lnTo>
                    <a:pt x="0" y="21456"/>
                  </a:lnTo>
                  <a:cubicBezTo>
                    <a:pt x="0" y="23053"/>
                    <a:pt x="734" y="24564"/>
                    <a:pt x="2029" y="25514"/>
                  </a:cubicBezTo>
                  <a:lnTo>
                    <a:pt x="12131" y="33069"/>
                  </a:lnTo>
                  <a:cubicBezTo>
                    <a:pt x="14031" y="34493"/>
                    <a:pt x="14678" y="37040"/>
                    <a:pt x="13729" y="39198"/>
                  </a:cubicBezTo>
                  <a:lnTo>
                    <a:pt x="9239" y="49084"/>
                  </a:lnTo>
                  <a:cubicBezTo>
                    <a:pt x="8246" y="51243"/>
                    <a:pt x="8893" y="53790"/>
                    <a:pt x="10793" y="55215"/>
                  </a:cubicBezTo>
                  <a:lnTo>
                    <a:pt x="54267" y="104817"/>
                  </a:lnTo>
                  <a:cubicBezTo>
                    <a:pt x="53792" y="103177"/>
                    <a:pt x="49993" y="91305"/>
                    <a:pt x="45158" y="7610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62"/>
            <p:cNvSpPr/>
            <p:nvPr/>
          </p:nvSpPr>
          <p:spPr>
            <a:xfrm>
              <a:off x="4602597" y="4453296"/>
              <a:ext cx="53835" cy="103824"/>
            </a:xfrm>
            <a:custGeom>
              <a:rect b="b" l="l" r="r" t="t"/>
              <a:pathLst>
                <a:path extrusionOk="0" h="103824" w="53835">
                  <a:moveTo>
                    <a:pt x="41791" y="32593"/>
                  </a:moveTo>
                  <a:lnTo>
                    <a:pt x="51806" y="25082"/>
                  </a:lnTo>
                  <a:cubicBezTo>
                    <a:pt x="53058" y="24132"/>
                    <a:pt x="53835" y="22621"/>
                    <a:pt x="53835" y="21067"/>
                  </a:cubicBezTo>
                  <a:lnTo>
                    <a:pt x="53835" y="8073"/>
                  </a:lnTo>
                  <a:lnTo>
                    <a:pt x="32940" y="0"/>
                  </a:lnTo>
                  <a:lnTo>
                    <a:pt x="0" y="103824"/>
                  </a:lnTo>
                  <a:lnTo>
                    <a:pt x="43129" y="54610"/>
                  </a:lnTo>
                  <a:cubicBezTo>
                    <a:pt x="44985" y="53186"/>
                    <a:pt x="45633" y="50681"/>
                    <a:pt x="44683" y="48523"/>
                  </a:cubicBezTo>
                  <a:lnTo>
                    <a:pt x="40236" y="38724"/>
                  </a:lnTo>
                  <a:cubicBezTo>
                    <a:pt x="39243" y="36522"/>
                    <a:pt x="39891" y="33975"/>
                    <a:pt x="41791" y="325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7" name="Google Shape;2367;p62"/>
          <p:cNvGrpSpPr/>
          <p:nvPr/>
        </p:nvGrpSpPr>
        <p:grpSpPr>
          <a:xfrm>
            <a:off x="1710957" y="3334308"/>
            <a:ext cx="267853" cy="360767"/>
            <a:chOff x="3830208" y="3802589"/>
            <a:chExt cx="225789" cy="304137"/>
          </a:xfrm>
        </p:grpSpPr>
        <p:sp>
          <p:nvSpPr>
            <p:cNvPr id="2368" name="Google Shape;2368;p62"/>
            <p:cNvSpPr/>
            <p:nvPr/>
          </p:nvSpPr>
          <p:spPr>
            <a:xfrm>
              <a:off x="3883137" y="3802592"/>
              <a:ext cx="120017" cy="84960"/>
            </a:xfrm>
            <a:custGeom>
              <a:rect b="b" l="l" r="r" t="t"/>
              <a:pathLst>
                <a:path extrusionOk="0" h="84960" w="120017">
                  <a:moveTo>
                    <a:pt x="59534" y="2"/>
                  </a:moveTo>
                  <a:cubicBezTo>
                    <a:pt x="26464" y="261"/>
                    <a:pt x="0" y="27631"/>
                    <a:pt x="0" y="60656"/>
                  </a:cubicBezTo>
                  <a:lnTo>
                    <a:pt x="0" y="84961"/>
                  </a:lnTo>
                  <a:cubicBezTo>
                    <a:pt x="4015" y="81679"/>
                    <a:pt x="9714" y="78571"/>
                    <a:pt x="16448" y="79521"/>
                  </a:cubicBezTo>
                  <a:lnTo>
                    <a:pt x="27846" y="79521"/>
                  </a:lnTo>
                  <a:cubicBezTo>
                    <a:pt x="29314" y="79521"/>
                    <a:pt x="37689" y="78830"/>
                    <a:pt x="37085" y="78873"/>
                  </a:cubicBezTo>
                  <a:cubicBezTo>
                    <a:pt x="47532" y="78053"/>
                    <a:pt x="56771" y="70844"/>
                    <a:pt x="59318" y="60354"/>
                  </a:cubicBezTo>
                  <a:cubicBezTo>
                    <a:pt x="59404" y="60008"/>
                    <a:pt x="59707" y="59792"/>
                    <a:pt x="60052" y="59792"/>
                  </a:cubicBezTo>
                  <a:cubicBezTo>
                    <a:pt x="60397" y="59792"/>
                    <a:pt x="60700" y="60008"/>
                    <a:pt x="60743" y="60354"/>
                  </a:cubicBezTo>
                  <a:cubicBezTo>
                    <a:pt x="63290" y="70801"/>
                    <a:pt x="72399" y="77967"/>
                    <a:pt x="82717" y="78830"/>
                  </a:cubicBezTo>
                  <a:cubicBezTo>
                    <a:pt x="90272" y="79478"/>
                    <a:pt x="90359" y="79521"/>
                    <a:pt x="91740" y="79521"/>
                  </a:cubicBezTo>
                  <a:lnTo>
                    <a:pt x="103569" y="79521"/>
                  </a:lnTo>
                  <a:cubicBezTo>
                    <a:pt x="110434" y="78528"/>
                    <a:pt x="116262" y="81550"/>
                    <a:pt x="120018" y="84961"/>
                  </a:cubicBezTo>
                  <a:cubicBezTo>
                    <a:pt x="120018" y="75550"/>
                    <a:pt x="120018" y="63289"/>
                    <a:pt x="120018" y="59922"/>
                  </a:cubicBezTo>
                  <a:cubicBezTo>
                    <a:pt x="119975" y="26681"/>
                    <a:pt x="92906" y="-257"/>
                    <a:pt x="59534" y="2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62"/>
            <p:cNvSpPr/>
            <p:nvPr/>
          </p:nvSpPr>
          <p:spPr>
            <a:xfrm>
              <a:off x="3883741" y="3802589"/>
              <a:ext cx="69334" cy="84963"/>
            </a:xfrm>
            <a:custGeom>
              <a:rect b="b" l="l" r="r" t="t"/>
              <a:pathLst>
                <a:path extrusionOk="0" h="84963" w="69334">
                  <a:moveTo>
                    <a:pt x="18391" y="60659"/>
                  </a:moveTo>
                  <a:cubicBezTo>
                    <a:pt x="18391" y="30569"/>
                    <a:pt x="40366" y="5185"/>
                    <a:pt x="69334" y="695"/>
                  </a:cubicBezTo>
                  <a:cubicBezTo>
                    <a:pt x="66183" y="221"/>
                    <a:pt x="62945" y="-39"/>
                    <a:pt x="59664" y="5"/>
                  </a:cubicBezTo>
                  <a:cubicBezTo>
                    <a:pt x="26508" y="264"/>
                    <a:pt x="0" y="27634"/>
                    <a:pt x="0" y="60659"/>
                  </a:cubicBezTo>
                  <a:lnTo>
                    <a:pt x="0" y="84963"/>
                  </a:lnTo>
                  <a:cubicBezTo>
                    <a:pt x="4058" y="81682"/>
                    <a:pt x="9757" y="78574"/>
                    <a:pt x="16492" y="79524"/>
                  </a:cubicBezTo>
                  <a:lnTo>
                    <a:pt x="18434" y="79524"/>
                  </a:lnTo>
                  <a:lnTo>
                    <a:pt x="18434" y="60659"/>
                  </a:lnTo>
                  <a:close/>
                </a:path>
              </a:pathLst>
            </a:custGeom>
            <a:solidFill>
              <a:srgbClr val="554E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62"/>
            <p:cNvSpPr/>
            <p:nvPr/>
          </p:nvSpPr>
          <p:spPr>
            <a:xfrm>
              <a:off x="3965682" y="3908403"/>
              <a:ext cx="57857" cy="73302"/>
            </a:xfrm>
            <a:custGeom>
              <a:rect b="b" l="l" r="r" t="t"/>
              <a:pathLst>
                <a:path extrusionOk="0" h="73302" w="57857">
                  <a:moveTo>
                    <a:pt x="43" y="55215"/>
                  </a:moveTo>
                  <a:cubicBezTo>
                    <a:pt x="43" y="57028"/>
                    <a:pt x="1166" y="58668"/>
                    <a:pt x="2849" y="59316"/>
                  </a:cubicBezTo>
                  <a:cubicBezTo>
                    <a:pt x="6001" y="60525"/>
                    <a:pt x="31386" y="69677"/>
                    <a:pt x="40797" y="73303"/>
                  </a:cubicBezTo>
                  <a:cubicBezTo>
                    <a:pt x="62642" y="64539"/>
                    <a:pt x="60872" y="33284"/>
                    <a:pt x="50166" y="27758"/>
                  </a:cubicBezTo>
                  <a:cubicBezTo>
                    <a:pt x="46755" y="25988"/>
                    <a:pt x="43690" y="23959"/>
                    <a:pt x="41445" y="21326"/>
                  </a:cubicBezTo>
                  <a:cubicBezTo>
                    <a:pt x="37128" y="16275"/>
                    <a:pt x="34797" y="6734"/>
                    <a:pt x="34581" y="0"/>
                  </a:cubicBezTo>
                  <a:cubicBezTo>
                    <a:pt x="30868" y="2504"/>
                    <a:pt x="24306" y="3756"/>
                    <a:pt x="19298" y="2935"/>
                  </a:cubicBezTo>
                  <a:cubicBezTo>
                    <a:pt x="18823" y="17268"/>
                    <a:pt x="11268" y="31816"/>
                    <a:pt x="0" y="39371"/>
                  </a:cubicBezTo>
                  <a:lnTo>
                    <a:pt x="43" y="55215"/>
                  </a:ln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62"/>
            <p:cNvSpPr/>
            <p:nvPr/>
          </p:nvSpPr>
          <p:spPr>
            <a:xfrm>
              <a:off x="3862772" y="3908446"/>
              <a:ext cx="57795" cy="73432"/>
            </a:xfrm>
            <a:custGeom>
              <a:rect b="b" l="l" r="r" t="t"/>
              <a:pathLst>
                <a:path extrusionOk="0" h="73432" w="57795">
                  <a:moveTo>
                    <a:pt x="16610" y="73433"/>
                  </a:moveTo>
                  <a:cubicBezTo>
                    <a:pt x="37116" y="65489"/>
                    <a:pt x="34267" y="67302"/>
                    <a:pt x="53478" y="59877"/>
                  </a:cubicBezTo>
                  <a:cubicBezTo>
                    <a:pt x="54687" y="59402"/>
                    <a:pt x="57796" y="58582"/>
                    <a:pt x="57796" y="55172"/>
                  </a:cubicBezTo>
                  <a:lnTo>
                    <a:pt x="57796" y="39069"/>
                  </a:lnTo>
                  <a:cubicBezTo>
                    <a:pt x="46312" y="31342"/>
                    <a:pt x="39404" y="16620"/>
                    <a:pt x="39102" y="2936"/>
                  </a:cubicBezTo>
                  <a:cubicBezTo>
                    <a:pt x="34094" y="3713"/>
                    <a:pt x="27489" y="2504"/>
                    <a:pt x="23819" y="0"/>
                  </a:cubicBezTo>
                  <a:cubicBezTo>
                    <a:pt x="23604" y="6735"/>
                    <a:pt x="21272" y="16275"/>
                    <a:pt x="16955" y="21326"/>
                  </a:cubicBezTo>
                  <a:cubicBezTo>
                    <a:pt x="14710" y="23959"/>
                    <a:pt x="11645" y="25988"/>
                    <a:pt x="8234" y="27759"/>
                  </a:cubicBezTo>
                  <a:cubicBezTo>
                    <a:pt x="-2559" y="33284"/>
                    <a:pt x="-5494" y="64885"/>
                    <a:pt x="16610" y="73433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62"/>
            <p:cNvSpPr/>
            <p:nvPr/>
          </p:nvSpPr>
          <p:spPr>
            <a:xfrm>
              <a:off x="3862664" y="3908403"/>
              <a:ext cx="40159" cy="73475"/>
            </a:xfrm>
            <a:custGeom>
              <a:rect b="b" l="l" r="r" t="t"/>
              <a:pathLst>
                <a:path extrusionOk="0" h="73475" w="40159">
                  <a:moveTo>
                    <a:pt x="26604" y="27758"/>
                  </a:moveTo>
                  <a:cubicBezTo>
                    <a:pt x="30014" y="25988"/>
                    <a:pt x="33080" y="23959"/>
                    <a:pt x="35325" y="21326"/>
                  </a:cubicBezTo>
                  <a:cubicBezTo>
                    <a:pt x="37397" y="18865"/>
                    <a:pt x="39037" y="15368"/>
                    <a:pt x="40160" y="11656"/>
                  </a:cubicBezTo>
                  <a:cubicBezTo>
                    <a:pt x="39512" y="8763"/>
                    <a:pt x="39167" y="5828"/>
                    <a:pt x="39081" y="2935"/>
                  </a:cubicBezTo>
                  <a:cubicBezTo>
                    <a:pt x="34073" y="3712"/>
                    <a:pt x="27467" y="2504"/>
                    <a:pt x="23798" y="0"/>
                  </a:cubicBezTo>
                  <a:cubicBezTo>
                    <a:pt x="23582" y="6734"/>
                    <a:pt x="21251" y="16275"/>
                    <a:pt x="16933" y="21326"/>
                  </a:cubicBezTo>
                  <a:cubicBezTo>
                    <a:pt x="14688" y="23959"/>
                    <a:pt x="11623" y="25988"/>
                    <a:pt x="8213" y="27758"/>
                  </a:cubicBezTo>
                  <a:cubicBezTo>
                    <a:pt x="-2537" y="33327"/>
                    <a:pt x="-5516" y="64885"/>
                    <a:pt x="16631" y="73476"/>
                  </a:cubicBezTo>
                  <a:cubicBezTo>
                    <a:pt x="21467" y="71619"/>
                    <a:pt x="24963" y="70281"/>
                    <a:pt x="27813" y="69245"/>
                  </a:cubicBezTo>
                  <a:cubicBezTo>
                    <a:pt x="13782" y="57373"/>
                    <a:pt x="17192" y="32593"/>
                    <a:pt x="26604" y="27758"/>
                  </a:cubicBezTo>
                  <a:close/>
                </a:path>
              </a:pathLst>
            </a:custGeom>
            <a:solidFill>
              <a:srgbClr val="554E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62"/>
            <p:cNvSpPr/>
            <p:nvPr/>
          </p:nvSpPr>
          <p:spPr>
            <a:xfrm>
              <a:off x="3909774" y="3945745"/>
              <a:ext cx="67175" cy="55344"/>
            </a:xfrm>
            <a:custGeom>
              <a:rect b="b" l="l" r="r" t="t"/>
              <a:pathLst>
                <a:path extrusionOk="0" h="55344" w="67175">
                  <a:moveTo>
                    <a:pt x="0" y="23182"/>
                  </a:moveTo>
                  <a:cubicBezTo>
                    <a:pt x="1209" y="26981"/>
                    <a:pt x="4922" y="38637"/>
                    <a:pt x="9455" y="52926"/>
                  </a:cubicBezTo>
                  <a:cubicBezTo>
                    <a:pt x="16362" y="54437"/>
                    <a:pt x="24565" y="55344"/>
                    <a:pt x="33329" y="55344"/>
                  </a:cubicBezTo>
                  <a:cubicBezTo>
                    <a:pt x="42395" y="55344"/>
                    <a:pt x="50813" y="54394"/>
                    <a:pt x="57850" y="52797"/>
                  </a:cubicBezTo>
                  <a:lnTo>
                    <a:pt x="67176" y="23398"/>
                  </a:lnTo>
                  <a:lnTo>
                    <a:pt x="60527" y="20808"/>
                  </a:lnTo>
                  <a:cubicBezTo>
                    <a:pt x="58843" y="20161"/>
                    <a:pt x="57721" y="18520"/>
                    <a:pt x="57721" y="16707"/>
                  </a:cubicBezTo>
                  <a:lnTo>
                    <a:pt x="57678" y="302"/>
                  </a:lnTo>
                  <a:cubicBezTo>
                    <a:pt x="50900" y="4835"/>
                    <a:pt x="42783" y="7512"/>
                    <a:pt x="34063" y="7468"/>
                  </a:cubicBezTo>
                  <a:cubicBezTo>
                    <a:pt x="24349" y="7425"/>
                    <a:pt x="15844" y="4619"/>
                    <a:pt x="8980" y="0"/>
                  </a:cubicBezTo>
                  <a:lnTo>
                    <a:pt x="8980" y="16620"/>
                  </a:lnTo>
                  <a:cubicBezTo>
                    <a:pt x="8980" y="19988"/>
                    <a:pt x="5958" y="20808"/>
                    <a:pt x="4706" y="21283"/>
                  </a:cubicBezTo>
                  <a:lnTo>
                    <a:pt x="0" y="23182"/>
                  </a:ln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62"/>
            <p:cNvSpPr/>
            <p:nvPr/>
          </p:nvSpPr>
          <p:spPr>
            <a:xfrm>
              <a:off x="3909817" y="3945961"/>
              <a:ext cx="26766" cy="54696"/>
            </a:xfrm>
            <a:custGeom>
              <a:rect b="b" l="l" r="r" t="t"/>
              <a:pathLst>
                <a:path extrusionOk="0" h="54696" w="26766">
                  <a:moveTo>
                    <a:pt x="19341" y="35011"/>
                  </a:moveTo>
                  <a:cubicBezTo>
                    <a:pt x="18477" y="32335"/>
                    <a:pt x="19859" y="29442"/>
                    <a:pt x="22492" y="28449"/>
                  </a:cubicBezTo>
                  <a:cubicBezTo>
                    <a:pt x="23745" y="27974"/>
                    <a:pt x="26767" y="27154"/>
                    <a:pt x="26767" y="23787"/>
                  </a:cubicBezTo>
                  <a:lnTo>
                    <a:pt x="26767" y="6864"/>
                  </a:lnTo>
                  <a:cubicBezTo>
                    <a:pt x="20032" y="5828"/>
                    <a:pt x="14031" y="3411"/>
                    <a:pt x="8937" y="0"/>
                  </a:cubicBezTo>
                  <a:lnTo>
                    <a:pt x="8937" y="16534"/>
                  </a:lnTo>
                  <a:cubicBezTo>
                    <a:pt x="8937" y="19901"/>
                    <a:pt x="5958" y="20679"/>
                    <a:pt x="4662" y="21196"/>
                  </a:cubicBezTo>
                  <a:lnTo>
                    <a:pt x="0" y="23010"/>
                  </a:lnTo>
                  <a:cubicBezTo>
                    <a:pt x="1209" y="26808"/>
                    <a:pt x="4878" y="38378"/>
                    <a:pt x="9368" y="52538"/>
                  </a:cubicBezTo>
                  <a:cubicBezTo>
                    <a:pt x="14204" y="53617"/>
                    <a:pt x="19730" y="54351"/>
                    <a:pt x="25558" y="54697"/>
                  </a:cubicBezTo>
                  <a:cubicBezTo>
                    <a:pt x="23011" y="46581"/>
                    <a:pt x="20809" y="39630"/>
                    <a:pt x="19341" y="35011"/>
                  </a:cubicBezTo>
                  <a:close/>
                </a:path>
              </a:pathLst>
            </a:custGeom>
            <a:solidFill>
              <a:srgbClr val="F6A9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62"/>
            <p:cNvSpPr/>
            <p:nvPr/>
          </p:nvSpPr>
          <p:spPr>
            <a:xfrm>
              <a:off x="3918452" y="3997938"/>
              <a:ext cx="49863" cy="78655"/>
            </a:xfrm>
            <a:custGeom>
              <a:rect b="b" l="l" r="r" t="t"/>
              <a:pathLst>
                <a:path extrusionOk="0" h="78655" w="49863">
                  <a:moveTo>
                    <a:pt x="24651" y="2849"/>
                  </a:moveTo>
                  <a:cubicBezTo>
                    <a:pt x="15542" y="2849"/>
                    <a:pt x="7037" y="1856"/>
                    <a:pt x="0" y="172"/>
                  </a:cubicBezTo>
                  <a:cubicBezTo>
                    <a:pt x="10145" y="32118"/>
                    <a:pt x="23874" y="75375"/>
                    <a:pt x="24910" y="78656"/>
                  </a:cubicBezTo>
                  <a:lnTo>
                    <a:pt x="49864" y="0"/>
                  </a:lnTo>
                  <a:cubicBezTo>
                    <a:pt x="42740" y="1813"/>
                    <a:pt x="34019" y="2849"/>
                    <a:pt x="24651" y="28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62"/>
            <p:cNvSpPr/>
            <p:nvPr/>
          </p:nvSpPr>
          <p:spPr>
            <a:xfrm>
              <a:off x="3918452" y="3998111"/>
              <a:ext cx="32896" cy="78483"/>
            </a:xfrm>
            <a:custGeom>
              <a:rect b="b" l="l" r="r" t="t"/>
              <a:pathLst>
                <a:path extrusionOk="0" h="78483" w="32896">
                  <a:moveTo>
                    <a:pt x="18650" y="7943"/>
                  </a:moveTo>
                  <a:cubicBezTo>
                    <a:pt x="18046" y="6044"/>
                    <a:pt x="17441" y="4188"/>
                    <a:pt x="16880" y="2418"/>
                  </a:cubicBezTo>
                  <a:cubicBezTo>
                    <a:pt x="10707" y="2029"/>
                    <a:pt x="4965" y="1209"/>
                    <a:pt x="0" y="0"/>
                  </a:cubicBezTo>
                  <a:cubicBezTo>
                    <a:pt x="10145" y="31946"/>
                    <a:pt x="23874" y="75202"/>
                    <a:pt x="24910" y="78483"/>
                  </a:cubicBezTo>
                  <a:lnTo>
                    <a:pt x="32897" y="53358"/>
                  </a:lnTo>
                  <a:cubicBezTo>
                    <a:pt x="28537" y="39544"/>
                    <a:pt x="23788" y="24478"/>
                    <a:pt x="18650" y="7943"/>
                  </a:cubicBezTo>
                  <a:close/>
                </a:path>
              </a:pathLst>
            </a:custGeom>
            <a:solidFill>
              <a:srgbClr val="BEC3C9">
                <a:alpha val="1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62"/>
            <p:cNvSpPr/>
            <p:nvPr/>
          </p:nvSpPr>
          <p:spPr>
            <a:xfrm>
              <a:off x="3830295" y="3968410"/>
              <a:ext cx="114966" cy="138187"/>
            </a:xfrm>
            <a:custGeom>
              <a:rect b="b" l="l" r="r" t="t"/>
              <a:pathLst>
                <a:path extrusionOk="0" h="138187" w="114966">
                  <a:moveTo>
                    <a:pt x="113110" y="104040"/>
                  </a:moveTo>
                  <a:lnTo>
                    <a:pt x="80084" y="0"/>
                  </a:lnTo>
                  <a:lnTo>
                    <a:pt x="23874" y="21801"/>
                  </a:lnTo>
                  <a:cubicBezTo>
                    <a:pt x="13642" y="25988"/>
                    <a:pt x="0" y="39242"/>
                    <a:pt x="0" y="58841"/>
                  </a:cubicBezTo>
                  <a:lnTo>
                    <a:pt x="0" y="130244"/>
                  </a:lnTo>
                  <a:cubicBezTo>
                    <a:pt x="0" y="134648"/>
                    <a:pt x="3583" y="138187"/>
                    <a:pt x="7944" y="138187"/>
                  </a:cubicBezTo>
                  <a:lnTo>
                    <a:pt x="114967" y="138187"/>
                  </a:lnTo>
                  <a:lnTo>
                    <a:pt x="113110" y="1040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62"/>
            <p:cNvSpPr/>
            <p:nvPr/>
          </p:nvSpPr>
          <p:spPr>
            <a:xfrm>
              <a:off x="3830208" y="3987491"/>
              <a:ext cx="31040" cy="119106"/>
            </a:xfrm>
            <a:custGeom>
              <a:rect b="b" l="l" r="r" t="t"/>
              <a:pathLst>
                <a:path extrusionOk="0" h="119106" w="31040">
                  <a:moveTo>
                    <a:pt x="18434" y="111811"/>
                  </a:moveTo>
                  <a:lnTo>
                    <a:pt x="18434" y="29399"/>
                  </a:lnTo>
                  <a:cubicBezTo>
                    <a:pt x="18434" y="16663"/>
                    <a:pt x="24219" y="6648"/>
                    <a:pt x="31041" y="0"/>
                  </a:cubicBezTo>
                  <a:lnTo>
                    <a:pt x="23960" y="2720"/>
                  </a:lnTo>
                  <a:cubicBezTo>
                    <a:pt x="13729" y="6907"/>
                    <a:pt x="0" y="20161"/>
                    <a:pt x="0" y="39759"/>
                  </a:cubicBezTo>
                  <a:lnTo>
                    <a:pt x="0" y="111163"/>
                  </a:lnTo>
                  <a:cubicBezTo>
                    <a:pt x="0" y="115566"/>
                    <a:pt x="3583" y="119106"/>
                    <a:pt x="7944" y="119106"/>
                  </a:cubicBezTo>
                  <a:lnTo>
                    <a:pt x="23313" y="119106"/>
                  </a:lnTo>
                  <a:cubicBezTo>
                    <a:pt x="20464" y="117984"/>
                    <a:pt x="18434" y="115135"/>
                    <a:pt x="18434" y="1118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62"/>
            <p:cNvSpPr/>
            <p:nvPr/>
          </p:nvSpPr>
          <p:spPr>
            <a:xfrm>
              <a:off x="3863494" y="4030107"/>
              <a:ext cx="8936" cy="76576"/>
            </a:xfrm>
            <a:custGeom>
              <a:rect b="b" l="l" r="r" t="t"/>
              <a:pathLst>
                <a:path extrusionOk="0" h="76576" w="8936">
                  <a:moveTo>
                    <a:pt x="8937" y="76576"/>
                  </a:moveTo>
                  <a:lnTo>
                    <a:pt x="8937" y="4655"/>
                  </a:lnTo>
                  <a:cubicBezTo>
                    <a:pt x="8937" y="2367"/>
                    <a:pt x="7296" y="295"/>
                    <a:pt x="5008" y="36"/>
                  </a:cubicBezTo>
                  <a:cubicBezTo>
                    <a:pt x="2288" y="-310"/>
                    <a:pt x="0" y="1892"/>
                    <a:pt x="0" y="4612"/>
                  </a:cubicBezTo>
                  <a:lnTo>
                    <a:pt x="0" y="76576"/>
                  </a:lnTo>
                  <a:lnTo>
                    <a:pt x="8937" y="76576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62"/>
            <p:cNvSpPr/>
            <p:nvPr/>
          </p:nvSpPr>
          <p:spPr>
            <a:xfrm>
              <a:off x="3900363" y="4016889"/>
              <a:ext cx="8893" cy="49908"/>
            </a:xfrm>
            <a:custGeom>
              <a:rect b="b" l="l" r="r" t="t"/>
              <a:pathLst>
                <a:path extrusionOk="0" h="49908" w="8893">
                  <a:moveTo>
                    <a:pt x="0" y="45286"/>
                  </a:moveTo>
                  <a:lnTo>
                    <a:pt x="0" y="4663"/>
                  </a:lnTo>
                  <a:cubicBezTo>
                    <a:pt x="0" y="2203"/>
                    <a:pt x="1900" y="87"/>
                    <a:pt x="4317" y="1"/>
                  </a:cubicBezTo>
                  <a:cubicBezTo>
                    <a:pt x="6821" y="-42"/>
                    <a:pt x="8893" y="1943"/>
                    <a:pt x="8893" y="4447"/>
                  </a:cubicBezTo>
                  <a:lnTo>
                    <a:pt x="8893" y="45459"/>
                  </a:lnTo>
                  <a:cubicBezTo>
                    <a:pt x="8893" y="47963"/>
                    <a:pt x="6821" y="49992"/>
                    <a:pt x="4317" y="49906"/>
                  </a:cubicBezTo>
                  <a:cubicBezTo>
                    <a:pt x="1856" y="49862"/>
                    <a:pt x="0" y="47747"/>
                    <a:pt x="0" y="452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62"/>
            <p:cNvSpPr/>
            <p:nvPr/>
          </p:nvSpPr>
          <p:spPr>
            <a:xfrm>
              <a:off x="3889656" y="4058894"/>
              <a:ext cx="30306" cy="30262"/>
            </a:xfrm>
            <a:custGeom>
              <a:rect b="b" l="l" r="r" t="t"/>
              <a:pathLst>
                <a:path extrusionOk="0" h="30262" w="30306">
                  <a:moveTo>
                    <a:pt x="30307" y="15153"/>
                  </a:moveTo>
                  <a:cubicBezTo>
                    <a:pt x="30307" y="23528"/>
                    <a:pt x="23529" y="30262"/>
                    <a:pt x="15153" y="30262"/>
                  </a:cubicBezTo>
                  <a:cubicBezTo>
                    <a:pt x="6778" y="30262"/>
                    <a:pt x="0" y="23485"/>
                    <a:pt x="0" y="15153"/>
                  </a:cubicBezTo>
                  <a:cubicBezTo>
                    <a:pt x="0" y="6778"/>
                    <a:pt x="6778" y="0"/>
                    <a:pt x="15153" y="0"/>
                  </a:cubicBezTo>
                  <a:cubicBezTo>
                    <a:pt x="23529" y="0"/>
                    <a:pt x="30307" y="6778"/>
                    <a:pt x="30307" y="151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62"/>
            <p:cNvSpPr/>
            <p:nvPr/>
          </p:nvSpPr>
          <p:spPr>
            <a:xfrm>
              <a:off x="3900233" y="4069457"/>
              <a:ext cx="9195" cy="9166"/>
            </a:xfrm>
            <a:custGeom>
              <a:rect b="b" l="l" r="r" t="t"/>
              <a:pathLst>
                <a:path extrusionOk="0" h="9166" w="9195">
                  <a:moveTo>
                    <a:pt x="4576" y="9166"/>
                  </a:moveTo>
                  <a:cubicBezTo>
                    <a:pt x="2029" y="9166"/>
                    <a:pt x="0" y="7094"/>
                    <a:pt x="0" y="4590"/>
                  </a:cubicBezTo>
                  <a:cubicBezTo>
                    <a:pt x="0" y="1698"/>
                    <a:pt x="2677" y="-504"/>
                    <a:pt x="5483" y="100"/>
                  </a:cubicBezTo>
                  <a:cubicBezTo>
                    <a:pt x="7642" y="489"/>
                    <a:pt x="9196" y="2475"/>
                    <a:pt x="9196" y="4590"/>
                  </a:cubicBezTo>
                  <a:cubicBezTo>
                    <a:pt x="9196" y="7051"/>
                    <a:pt x="7210" y="9166"/>
                    <a:pt x="4576" y="91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62"/>
            <p:cNvSpPr/>
            <p:nvPr/>
          </p:nvSpPr>
          <p:spPr>
            <a:xfrm>
              <a:off x="3889656" y="3968583"/>
              <a:ext cx="53835" cy="104039"/>
            </a:xfrm>
            <a:custGeom>
              <a:rect b="b" l="l" r="r" t="t"/>
              <a:pathLst>
                <a:path extrusionOk="0" h="104039" w="53835">
                  <a:moveTo>
                    <a:pt x="0" y="8116"/>
                  </a:moveTo>
                  <a:lnTo>
                    <a:pt x="0" y="21326"/>
                  </a:lnTo>
                  <a:cubicBezTo>
                    <a:pt x="0" y="22923"/>
                    <a:pt x="734" y="24391"/>
                    <a:pt x="2029" y="25341"/>
                  </a:cubicBezTo>
                  <a:lnTo>
                    <a:pt x="12045" y="32852"/>
                  </a:lnTo>
                  <a:cubicBezTo>
                    <a:pt x="13945" y="34277"/>
                    <a:pt x="14592" y="36781"/>
                    <a:pt x="13599" y="38939"/>
                  </a:cubicBezTo>
                  <a:lnTo>
                    <a:pt x="9153" y="48739"/>
                  </a:lnTo>
                  <a:cubicBezTo>
                    <a:pt x="8203" y="50897"/>
                    <a:pt x="8807" y="53401"/>
                    <a:pt x="10707" y="54826"/>
                  </a:cubicBezTo>
                  <a:lnTo>
                    <a:pt x="53835" y="104040"/>
                  </a:lnTo>
                  <a:cubicBezTo>
                    <a:pt x="52324" y="99334"/>
                    <a:pt x="23054" y="7123"/>
                    <a:pt x="20809" y="0"/>
                  </a:cubicBezTo>
                  <a:lnTo>
                    <a:pt x="0" y="81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62"/>
            <p:cNvSpPr/>
            <p:nvPr/>
          </p:nvSpPr>
          <p:spPr>
            <a:xfrm>
              <a:off x="3889656" y="3968237"/>
              <a:ext cx="54267" cy="104817"/>
            </a:xfrm>
            <a:custGeom>
              <a:rect b="b" l="l" r="r" t="t"/>
              <a:pathLst>
                <a:path extrusionOk="0" h="104817" w="54267">
                  <a:moveTo>
                    <a:pt x="45158" y="76109"/>
                  </a:moveTo>
                  <a:lnTo>
                    <a:pt x="26853" y="55215"/>
                  </a:lnTo>
                  <a:cubicBezTo>
                    <a:pt x="24953" y="53790"/>
                    <a:pt x="24306" y="51243"/>
                    <a:pt x="25299" y="49084"/>
                  </a:cubicBezTo>
                  <a:lnTo>
                    <a:pt x="29789" y="39199"/>
                  </a:lnTo>
                  <a:cubicBezTo>
                    <a:pt x="30782" y="37040"/>
                    <a:pt x="30091" y="34493"/>
                    <a:pt x="28191" y="33069"/>
                  </a:cubicBezTo>
                  <a:lnTo>
                    <a:pt x="18089" y="25514"/>
                  </a:lnTo>
                  <a:cubicBezTo>
                    <a:pt x="16794" y="24564"/>
                    <a:pt x="16060" y="23053"/>
                    <a:pt x="16060" y="21456"/>
                  </a:cubicBezTo>
                  <a:lnTo>
                    <a:pt x="16060" y="15282"/>
                  </a:lnTo>
                  <a:cubicBezTo>
                    <a:pt x="16060" y="10965"/>
                    <a:pt x="18737" y="7080"/>
                    <a:pt x="22752" y="5526"/>
                  </a:cubicBezTo>
                  <a:cubicBezTo>
                    <a:pt x="21888" y="2720"/>
                    <a:pt x="21241" y="820"/>
                    <a:pt x="20982" y="0"/>
                  </a:cubicBezTo>
                  <a:lnTo>
                    <a:pt x="0" y="8116"/>
                  </a:lnTo>
                  <a:lnTo>
                    <a:pt x="0" y="21456"/>
                  </a:lnTo>
                  <a:cubicBezTo>
                    <a:pt x="0" y="23053"/>
                    <a:pt x="734" y="24564"/>
                    <a:pt x="2029" y="25514"/>
                  </a:cubicBezTo>
                  <a:lnTo>
                    <a:pt x="12131" y="33069"/>
                  </a:lnTo>
                  <a:cubicBezTo>
                    <a:pt x="14031" y="34493"/>
                    <a:pt x="14678" y="37040"/>
                    <a:pt x="13729" y="39199"/>
                  </a:cubicBezTo>
                  <a:lnTo>
                    <a:pt x="9239" y="49084"/>
                  </a:lnTo>
                  <a:cubicBezTo>
                    <a:pt x="8246" y="51243"/>
                    <a:pt x="8893" y="53790"/>
                    <a:pt x="10793" y="55215"/>
                  </a:cubicBezTo>
                  <a:lnTo>
                    <a:pt x="54267" y="104817"/>
                  </a:lnTo>
                  <a:cubicBezTo>
                    <a:pt x="53749" y="103177"/>
                    <a:pt x="49993" y="91305"/>
                    <a:pt x="45158" y="7610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62"/>
            <p:cNvSpPr/>
            <p:nvPr/>
          </p:nvSpPr>
          <p:spPr>
            <a:xfrm>
              <a:off x="3879122" y="3880169"/>
              <a:ext cx="22060" cy="33304"/>
            </a:xfrm>
            <a:custGeom>
              <a:rect b="b" l="l" r="r" t="t"/>
              <a:pathLst>
                <a:path extrusionOk="0" h="33304" w="22060">
                  <a:moveTo>
                    <a:pt x="22018" y="31990"/>
                  </a:moveTo>
                  <a:lnTo>
                    <a:pt x="20809" y="174"/>
                  </a:lnTo>
                  <a:lnTo>
                    <a:pt x="20766" y="174"/>
                  </a:lnTo>
                  <a:cubicBezTo>
                    <a:pt x="14074" y="-776"/>
                    <a:pt x="8375" y="2332"/>
                    <a:pt x="4360" y="5613"/>
                  </a:cubicBezTo>
                  <a:cubicBezTo>
                    <a:pt x="1641" y="8549"/>
                    <a:pt x="0" y="12391"/>
                    <a:pt x="0" y="16578"/>
                  </a:cubicBezTo>
                  <a:cubicBezTo>
                    <a:pt x="0" y="26766"/>
                    <a:pt x="10966" y="34796"/>
                    <a:pt x="22061" y="33069"/>
                  </a:cubicBezTo>
                  <a:cubicBezTo>
                    <a:pt x="22061" y="32681"/>
                    <a:pt x="22018" y="32335"/>
                    <a:pt x="22018" y="3199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62"/>
            <p:cNvSpPr/>
            <p:nvPr/>
          </p:nvSpPr>
          <p:spPr>
            <a:xfrm>
              <a:off x="3879122" y="3880083"/>
              <a:ext cx="22060" cy="33304"/>
            </a:xfrm>
            <a:custGeom>
              <a:rect b="b" l="l" r="r" t="t"/>
              <a:pathLst>
                <a:path extrusionOk="0" h="33304" w="22060">
                  <a:moveTo>
                    <a:pt x="21974" y="30954"/>
                  </a:moveTo>
                  <a:cubicBezTo>
                    <a:pt x="16405" y="28018"/>
                    <a:pt x="12477" y="22708"/>
                    <a:pt x="12477" y="16578"/>
                  </a:cubicBezTo>
                  <a:cubicBezTo>
                    <a:pt x="12477" y="12391"/>
                    <a:pt x="14117" y="8549"/>
                    <a:pt x="16837" y="5613"/>
                  </a:cubicBezTo>
                  <a:cubicBezTo>
                    <a:pt x="18046" y="4620"/>
                    <a:pt x="19427" y="3671"/>
                    <a:pt x="20895" y="2807"/>
                  </a:cubicBezTo>
                  <a:lnTo>
                    <a:pt x="20809" y="174"/>
                  </a:lnTo>
                  <a:lnTo>
                    <a:pt x="20766" y="174"/>
                  </a:lnTo>
                  <a:cubicBezTo>
                    <a:pt x="14074" y="-776"/>
                    <a:pt x="8375" y="2332"/>
                    <a:pt x="4360" y="5613"/>
                  </a:cubicBezTo>
                  <a:cubicBezTo>
                    <a:pt x="1641" y="8549"/>
                    <a:pt x="0" y="12391"/>
                    <a:pt x="0" y="16578"/>
                  </a:cubicBezTo>
                  <a:cubicBezTo>
                    <a:pt x="0" y="26767"/>
                    <a:pt x="10966" y="34796"/>
                    <a:pt x="22061" y="33069"/>
                  </a:cubicBezTo>
                  <a:cubicBezTo>
                    <a:pt x="22061" y="32724"/>
                    <a:pt x="22018" y="32379"/>
                    <a:pt x="22018" y="32033"/>
                  </a:cubicBezTo>
                  <a:lnTo>
                    <a:pt x="21974" y="30954"/>
                  </a:lnTo>
                  <a:close/>
                </a:path>
              </a:pathLst>
            </a:custGeom>
            <a:solidFill>
              <a:srgbClr val="F6A9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62"/>
            <p:cNvSpPr/>
            <p:nvPr/>
          </p:nvSpPr>
          <p:spPr>
            <a:xfrm>
              <a:off x="3985541" y="3880149"/>
              <a:ext cx="22061" cy="33290"/>
            </a:xfrm>
            <a:custGeom>
              <a:rect b="b" l="l" r="r" t="t"/>
              <a:pathLst>
                <a:path extrusionOk="0" h="33290" w="22061">
                  <a:moveTo>
                    <a:pt x="17700" y="5590"/>
                  </a:moveTo>
                  <a:cubicBezTo>
                    <a:pt x="13945" y="2179"/>
                    <a:pt x="8116" y="-799"/>
                    <a:pt x="1295" y="194"/>
                  </a:cubicBezTo>
                  <a:lnTo>
                    <a:pt x="1252" y="194"/>
                  </a:lnTo>
                  <a:lnTo>
                    <a:pt x="43" y="31578"/>
                  </a:lnTo>
                  <a:cubicBezTo>
                    <a:pt x="43" y="32053"/>
                    <a:pt x="43" y="32528"/>
                    <a:pt x="0" y="33046"/>
                  </a:cubicBezTo>
                  <a:cubicBezTo>
                    <a:pt x="11095" y="34816"/>
                    <a:pt x="22061" y="26743"/>
                    <a:pt x="22061" y="16555"/>
                  </a:cubicBezTo>
                  <a:cubicBezTo>
                    <a:pt x="22104" y="12324"/>
                    <a:pt x="20420" y="8525"/>
                    <a:pt x="17700" y="559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62"/>
            <p:cNvSpPr/>
            <p:nvPr/>
          </p:nvSpPr>
          <p:spPr>
            <a:xfrm>
              <a:off x="3985800" y="3880108"/>
              <a:ext cx="13771" cy="33282"/>
            </a:xfrm>
            <a:custGeom>
              <a:rect b="b" l="l" r="r" t="t"/>
              <a:pathLst>
                <a:path extrusionOk="0" h="33282" w="13771">
                  <a:moveTo>
                    <a:pt x="13772" y="2739"/>
                  </a:moveTo>
                  <a:cubicBezTo>
                    <a:pt x="10361" y="753"/>
                    <a:pt x="6044" y="-499"/>
                    <a:pt x="1295" y="192"/>
                  </a:cubicBezTo>
                  <a:lnTo>
                    <a:pt x="1252" y="192"/>
                  </a:lnTo>
                  <a:lnTo>
                    <a:pt x="43" y="31576"/>
                  </a:lnTo>
                  <a:cubicBezTo>
                    <a:pt x="43" y="32051"/>
                    <a:pt x="43" y="32526"/>
                    <a:pt x="0" y="33044"/>
                  </a:cubicBezTo>
                  <a:cubicBezTo>
                    <a:pt x="4922" y="33821"/>
                    <a:pt x="9843" y="32655"/>
                    <a:pt x="13772" y="30238"/>
                  </a:cubicBezTo>
                  <a:lnTo>
                    <a:pt x="13772" y="2739"/>
                  </a:lnTo>
                  <a:close/>
                </a:path>
              </a:pathLst>
            </a:custGeom>
            <a:solidFill>
              <a:srgbClr val="F6A9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62"/>
            <p:cNvSpPr/>
            <p:nvPr/>
          </p:nvSpPr>
          <p:spPr>
            <a:xfrm>
              <a:off x="3899758" y="3860614"/>
              <a:ext cx="86732" cy="94284"/>
            </a:xfrm>
            <a:custGeom>
              <a:rect b="b" l="l" r="r" t="t"/>
              <a:pathLst>
                <a:path extrusionOk="0" h="94284" w="86732">
                  <a:moveTo>
                    <a:pt x="75464" y="19729"/>
                  </a:moveTo>
                  <a:cubicBezTo>
                    <a:pt x="73910" y="19729"/>
                    <a:pt x="73824" y="19686"/>
                    <a:pt x="66269" y="19038"/>
                  </a:cubicBezTo>
                  <a:cubicBezTo>
                    <a:pt x="56123" y="18175"/>
                    <a:pt x="47360" y="11268"/>
                    <a:pt x="44553" y="1468"/>
                  </a:cubicBezTo>
                  <a:cubicBezTo>
                    <a:pt x="44467" y="1166"/>
                    <a:pt x="44381" y="863"/>
                    <a:pt x="44294" y="561"/>
                  </a:cubicBezTo>
                  <a:cubicBezTo>
                    <a:pt x="44208" y="216"/>
                    <a:pt x="43906" y="0"/>
                    <a:pt x="43604" y="0"/>
                  </a:cubicBezTo>
                  <a:cubicBezTo>
                    <a:pt x="43258" y="0"/>
                    <a:pt x="42956" y="216"/>
                    <a:pt x="42913" y="561"/>
                  </a:cubicBezTo>
                  <a:cubicBezTo>
                    <a:pt x="42827" y="863"/>
                    <a:pt x="42740" y="1166"/>
                    <a:pt x="42654" y="1468"/>
                  </a:cubicBezTo>
                  <a:cubicBezTo>
                    <a:pt x="39848" y="11354"/>
                    <a:pt x="30954" y="18261"/>
                    <a:pt x="20723" y="19038"/>
                  </a:cubicBezTo>
                  <a:cubicBezTo>
                    <a:pt x="21327" y="18995"/>
                    <a:pt x="11527" y="19642"/>
                    <a:pt x="11527" y="19642"/>
                  </a:cubicBezTo>
                  <a:lnTo>
                    <a:pt x="0" y="19642"/>
                  </a:lnTo>
                  <a:lnTo>
                    <a:pt x="0" y="51459"/>
                  </a:lnTo>
                  <a:cubicBezTo>
                    <a:pt x="0" y="73778"/>
                    <a:pt x="17398" y="94154"/>
                    <a:pt x="43733" y="94284"/>
                  </a:cubicBezTo>
                  <a:cubicBezTo>
                    <a:pt x="67391" y="94413"/>
                    <a:pt x="86732" y="74684"/>
                    <a:pt x="86732" y="51027"/>
                  </a:cubicBezTo>
                  <a:lnTo>
                    <a:pt x="86732" y="19642"/>
                  </a:lnTo>
                  <a:lnTo>
                    <a:pt x="75464" y="19729"/>
                  </a:lnTo>
                  <a:lnTo>
                    <a:pt x="75464" y="19729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62"/>
            <p:cNvSpPr/>
            <p:nvPr/>
          </p:nvSpPr>
          <p:spPr>
            <a:xfrm>
              <a:off x="3899758" y="3879868"/>
              <a:ext cx="53015" cy="75115"/>
            </a:xfrm>
            <a:custGeom>
              <a:rect b="b" l="l" r="r" t="t"/>
              <a:pathLst>
                <a:path extrusionOk="0" h="75115" w="53015">
                  <a:moveTo>
                    <a:pt x="18434" y="32291"/>
                  </a:moveTo>
                  <a:lnTo>
                    <a:pt x="18434" y="0"/>
                  </a:lnTo>
                  <a:cubicBezTo>
                    <a:pt x="16017" y="172"/>
                    <a:pt x="12347" y="475"/>
                    <a:pt x="11397" y="475"/>
                  </a:cubicBezTo>
                  <a:lnTo>
                    <a:pt x="0" y="475"/>
                  </a:lnTo>
                  <a:lnTo>
                    <a:pt x="0" y="32291"/>
                  </a:lnTo>
                  <a:cubicBezTo>
                    <a:pt x="0" y="54610"/>
                    <a:pt x="17485" y="75030"/>
                    <a:pt x="44035" y="75116"/>
                  </a:cubicBezTo>
                  <a:cubicBezTo>
                    <a:pt x="47100" y="75116"/>
                    <a:pt x="50123" y="74814"/>
                    <a:pt x="53015" y="74166"/>
                  </a:cubicBezTo>
                  <a:cubicBezTo>
                    <a:pt x="31861" y="69892"/>
                    <a:pt x="18434" y="51847"/>
                    <a:pt x="18434" y="3229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62"/>
            <p:cNvSpPr/>
            <p:nvPr/>
          </p:nvSpPr>
          <p:spPr>
            <a:xfrm>
              <a:off x="3943103" y="3968712"/>
              <a:ext cx="112894" cy="138014"/>
            </a:xfrm>
            <a:custGeom>
              <a:rect b="b" l="l" r="r" t="t"/>
              <a:pathLst>
                <a:path extrusionOk="0" h="138014" w="112894">
                  <a:moveTo>
                    <a:pt x="104951" y="137971"/>
                  </a:moveTo>
                  <a:cubicBezTo>
                    <a:pt x="109354" y="137971"/>
                    <a:pt x="112895" y="134388"/>
                    <a:pt x="112895" y="130028"/>
                  </a:cubicBezTo>
                  <a:lnTo>
                    <a:pt x="112895" y="58625"/>
                  </a:lnTo>
                  <a:cubicBezTo>
                    <a:pt x="112895" y="41702"/>
                    <a:pt x="102058" y="26938"/>
                    <a:pt x="88934" y="21585"/>
                  </a:cubicBezTo>
                  <a:lnTo>
                    <a:pt x="33027" y="0"/>
                  </a:lnTo>
                  <a:lnTo>
                    <a:pt x="0" y="103824"/>
                  </a:lnTo>
                  <a:lnTo>
                    <a:pt x="0" y="138015"/>
                  </a:lnTo>
                  <a:lnTo>
                    <a:pt x="104951" y="1380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2" name="Google Shape;2392;p62"/>
            <p:cNvSpPr/>
            <p:nvPr/>
          </p:nvSpPr>
          <p:spPr>
            <a:xfrm>
              <a:off x="4014380" y="4030107"/>
              <a:ext cx="8936" cy="76576"/>
            </a:xfrm>
            <a:custGeom>
              <a:rect b="b" l="l" r="r" t="t"/>
              <a:pathLst>
                <a:path extrusionOk="0" h="76576" w="8936">
                  <a:moveTo>
                    <a:pt x="8937" y="76576"/>
                  </a:moveTo>
                  <a:lnTo>
                    <a:pt x="8937" y="4655"/>
                  </a:lnTo>
                  <a:cubicBezTo>
                    <a:pt x="8937" y="2367"/>
                    <a:pt x="7296" y="295"/>
                    <a:pt x="5008" y="36"/>
                  </a:cubicBezTo>
                  <a:cubicBezTo>
                    <a:pt x="2288" y="-310"/>
                    <a:pt x="0" y="1892"/>
                    <a:pt x="0" y="4612"/>
                  </a:cubicBezTo>
                  <a:lnTo>
                    <a:pt x="0" y="76576"/>
                  </a:lnTo>
                  <a:lnTo>
                    <a:pt x="8937" y="76576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3" name="Google Shape;2393;p62"/>
            <p:cNvSpPr/>
            <p:nvPr/>
          </p:nvSpPr>
          <p:spPr>
            <a:xfrm>
              <a:off x="3976993" y="4018875"/>
              <a:ext cx="8936" cy="42611"/>
            </a:xfrm>
            <a:custGeom>
              <a:rect b="b" l="l" r="r" t="t"/>
              <a:pathLst>
                <a:path extrusionOk="0" h="42611" w="8936">
                  <a:moveTo>
                    <a:pt x="0" y="37947"/>
                  </a:moveTo>
                  <a:lnTo>
                    <a:pt x="0" y="4663"/>
                  </a:lnTo>
                  <a:cubicBezTo>
                    <a:pt x="0" y="2202"/>
                    <a:pt x="1900" y="44"/>
                    <a:pt x="4360" y="1"/>
                  </a:cubicBezTo>
                  <a:cubicBezTo>
                    <a:pt x="6864" y="-43"/>
                    <a:pt x="8937" y="1943"/>
                    <a:pt x="8937" y="4447"/>
                  </a:cubicBezTo>
                  <a:lnTo>
                    <a:pt x="8937" y="38163"/>
                  </a:lnTo>
                  <a:cubicBezTo>
                    <a:pt x="8937" y="40667"/>
                    <a:pt x="6864" y="42696"/>
                    <a:pt x="4360" y="42609"/>
                  </a:cubicBezTo>
                  <a:cubicBezTo>
                    <a:pt x="1900" y="42523"/>
                    <a:pt x="0" y="40365"/>
                    <a:pt x="0" y="37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4" name="Google Shape;2394;p62"/>
            <p:cNvSpPr/>
            <p:nvPr/>
          </p:nvSpPr>
          <p:spPr>
            <a:xfrm>
              <a:off x="3957393" y="4052768"/>
              <a:ext cx="47532" cy="53915"/>
            </a:xfrm>
            <a:custGeom>
              <a:rect b="b" l="l" r="r" t="t"/>
              <a:pathLst>
                <a:path extrusionOk="0" h="53915" w="47532">
                  <a:moveTo>
                    <a:pt x="47532" y="53916"/>
                  </a:moveTo>
                  <a:lnTo>
                    <a:pt x="47532" y="24042"/>
                  </a:lnTo>
                  <a:cubicBezTo>
                    <a:pt x="47532" y="12214"/>
                    <a:pt x="39027" y="1939"/>
                    <a:pt x="27328" y="255"/>
                  </a:cubicBezTo>
                  <a:cubicBezTo>
                    <a:pt x="12649" y="-1860"/>
                    <a:pt x="0" y="9451"/>
                    <a:pt x="0" y="23654"/>
                  </a:cubicBezTo>
                  <a:lnTo>
                    <a:pt x="0" y="53916"/>
                  </a:lnTo>
                  <a:lnTo>
                    <a:pt x="9498" y="53916"/>
                  </a:lnTo>
                  <a:lnTo>
                    <a:pt x="9498" y="23956"/>
                  </a:lnTo>
                  <a:cubicBezTo>
                    <a:pt x="9498" y="17221"/>
                    <a:pt x="14894" y="10530"/>
                    <a:pt x="21543" y="9408"/>
                  </a:cubicBezTo>
                  <a:cubicBezTo>
                    <a:pt x="30695" y="7897"/>
                    <a:pt x="38596" y="14890"/>
                    <a:pt x="38596" y="23654"/>
                  </a:cubicBezTo>
                  <a:lnTo>
                    <a:pt x="38596" y="53916"/>
                  </a:lnTo>
                  <a:lnTo>
                    <a:pt x="47532" y="539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5" name="Google Shape;2395;p62"/>
            <p:cNvSpPr/>
            <p:nvPr/>
          </p:nvSpPr>
          <p:spPr>
            <a:xfrm>
              <a:off x="3943362" y="3968841"/>
              <a:ext cx="53835" cy="103824"/>
            </a:xfrm>
            <a:custGeom>
              <a:rect b="b" l="l" r="r" t="t"/>
              <a:pathLst>
                <a:path extrusionOk="0" h="103824" w="53835">
                  <a:moveTo>
                    <a:pt x="41790" y="32593"/>
                  </a:moveTo>
                  <a:lnTo>
                    <a:pt x="51806" y="25082"/>
                  </a:lnTo>
                  <a:cubicBezTo>
                    <a:pt x="53058" y="24132"/>
                    <a:pt x="53835" y="22621"/>
                    <a:pt x="53835" y="21067"/>
                  </a:cubicBezTo>
                  <a:lnTo>
                    <a:pt x="53835" y="8073"/>
                  </a:lnTo>
                  <a:lnTo>
                    <a:pt x="32940" y="0"/>
                  </a:lnTo>
                  <a:lnTo>
                    <a:pt x="0" y="103824"/>
                  </a:lnTo>
                  <a:lnTo>
                    <a:pt x="43129" y="54610"/>
                  </a:lnTo>
                  <a:cubicBezTo>
                    <a:pt x="44985" y="53186"/>
                    <a:pt x="45633" y="50682"/>
                    <a:pt x="44683" y="48523"/>
                  </a:cubicBezTo>
                  <a:lnTo>
                    <a:pt x="40236" y="38724"/>
                  </a:lnTo>
                  <a:cubicBezTo>
                    <a:pt x="39243" y="36522"/>
                    <a:pt x="39891" y="34018"/>
                    <a:pt x="41790" y="325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6" name="Google Shape;2396;p62"/>
          <p:cNvGrpSpPr/>
          <p:nvPr/>
        </p:nvGrpSpPr>
        <p:grpSpPr>
          <a:xfrm>
            <a:off x="1710955" y="3905752"/>
            <a:ext cx="267802" cy="360610"/>
            <a:chOff x="3830208" y="4284328"/>
            <a:chExt cx="225746" cy="304004"/>
          </a:xfrm>
        </p:grpSpPr>
        <p:sp>
          <p:nvSpPr>
            <p:cNvPr id="2397" name="Google Shape;2397;p62"/>
            <p:cNvSpPr/>
            <p:nvPr/>
          </p:nvSpPr>
          <p:spPr>
            <a:xfrm>
              <a:off x="3965682" y="4390095"/>
              <a:ext cx="57857" cy="73302"/>
            </a:xfrm>
            <a:custGeom>
              <a:rect b="b" l="l" r="r" t="t"/>
              <a:pathLst>
                <a:path extrusionOk="0" h="73302" w="57857">
                  <a:moveTo>
                    <a:pt x="43" y="55215"/>
                  </a:moveTo>
                  <a:cubicBezTo>
                    <a:pt x="43" y="57028"/>
                    <a:pt x="1166" y="58668"/>
                    <a:pt x="2849" y="59316"/>
                  </a:cubicBezTo>
                  <a:cubicBezTo>
                    <a:pt x="6001" y="60525"/>
                    <a:pt x="31386" y="69677"/>
                    <a:pt x="40797" y="73303"/>
                  </a:cubicBezTo>
                  <a:cubicBezTo>
                    <a:pt x="62642" y="64539"/>
                    <a:pt x="60872" y="33284"/>
                    <a:pt x="50166" y="27758"/>
                  </a:cubicBezTo>
                  <a:cubicBezTo>
                    <a:pt x="46755" y="25988"/>
                    <a:pt x="43690" y="23959"/>
                    <a:pt x="41445" y="21326"/>
                  </a:cubicBezTo>
                  <a:cubicBezTo>
                    <a:pt x="37128" y="16275"/>
                    <a:pt x="34797" y="6735"/>
                    <a:pt x="34581" y="0"/>
                  </a:cubicBezTo>
                  <a:cubicBezTo>
                    <a:pt x="30868" y="2504"/>
                    <a:pt x="24306" y="3756"/>
                    <a:pt x="19298" y="2935"/>
                  </a:cubicBezTo>
                  <a:cubicBezTo>
                    <a:pt x="18823" y="17268"/>
                    <a:pt x="11268" y="31816"/>
                    <a:pt x="0" y="39371"/>
                  </a:cubicBezTo>
                  <a:lnTo>
                    <a:pt x="43" y="55215"/>
                  </a:ln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62"/>
            <p:cNvSpPr/>
            <p:nvPr/>
          </p:nvSpPr>
          <p:spPr>
            <a:xfrm>
              <a:off x="3862772" y="4390095"/>
              <a:ext cx="57795" cy="73432"/>
            </a:xfrm>
            <a:custGeom>
              <a:rect b="b" l="l" r="r" t="t"/>
              <a:pathLst>
                <a:path extrusionOk="0" h="73432" w="57795">
                  <a:moveTo>
                    <a:pt x="16610" y="73433"/>
                  </a:moveTo>
                  <a:cubicBezTo>
                    <a:pt x="37116" y="65489"/>
                    <a:pt x="34267" y="67302"/>
                    <a:pt x="53478" y="59877"/>
                  </a:cubicBezTo>
                  <a:cubicBezTo>
                    <a:pt x="54687" y="59402"/>
                    <a:pt x="57796" y="58582"/>
                    <a:pt x="57796" y="55171"/>
                  </a:cubicBezTo>
                  <a:lnTo>
                    <a:pt x="57796" y="39069"/>
                  </a:lnTo>
                  <a:cubicBezTo>
                    <a:pt x="46312" y="31342"/>
                    <a:pt x="39404" y="16620"/>
                    <a:pt x="39102" y="2935"/>
                  </a:cubicBezTo>
                  <a:cubicBezTo>
                    <a:pt x="34094" y="3713"/>
                    <a:pt x="27489" y="2504"/>
                    <a:pt x="23819" y="0"/>
                  </a:cubicBezTo>
                  <a:cubicBezTo>
                    <a:pt x="23604" y="6735"/>
                    <a:pt x="21272" y="16275"/>
                    <a:pt x="16955" y="21326"/>
                  </a:cubicBezTo>
                  <a:cubicBezTo>
                    <a:pt x="14710" y="23959"/>
                    <a:pt x="11645" y="25988"/>
                    <a:pt x="8234" y="27758"/>
                  </a:cubicBezTo>
                  <a:cubicBezTo>
                    <a:pt x="-2559" y="33284"/>
                    <a:pt x="-5494" y="64885"/>
                    <a:pt x="16610" y="73433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62"/>
            <p:cNvSpPr/>
            <p:nvPr/>
          </p:nvSpPr>
          <p:spPr>
            <a:xfrm>
              <a:off x="3862664" y="4390095"/>
              <a:ext cx="40159" cy="73475"/>
            </a:xfrm>
            <a:custGeom>
              <a:rect b="b" l="l" r="r" t="t"/>
              <a:pathLst>
                <a:path extrusionOk="0" h="73475" w="40159">
                  <a:moveTo>
                    <a:pt x="26604" y="27758"/>
                  </a:moveTo>
                  <a:cubicBezTo>
                    <a:pt x="30014" y="25988"/>
                    <a:pt x="33080" y="23959"/>
                    <a:pt x="35325" y="21326"/>
                  </a:cubicBezTo>
                  <a:cubicBezTo>
                    <a:pt x="37397" y="18865"/>
                    <a:pt x="39037" y="15369"/>
                    <a:pt x="40160" y="11656"/>
                  </a:cubicBezTo>
                  <a:cubicBezTo>
                    <a:pt x="39512" y="8763"/>
                    <a:pt x="39167" y="5828"/>
                    <a:pt x="39081" y="2935"/>
                  </a:cubicBezTo>
                  <a:cubicBezTo>
                    <a:pt x="34073" y="3713"/>
                    <a:pt x="27467" y="2504"/>
                    <a:pt x="23798" y="0"/>
                  </a:cubicBezTo>
                  <a:cubicBezTo>
                    <a:pt x="23582" y="6735"/>
                    <a:pt x="21251" y="16275"/>
                    <a:pt x="16933" y="21326"/>
                  </a:cubicBezTo>
                  <a:cubicBezTo>
                    <a:pt x="14688" y="23959"/>
                    <a:pt x="11623" y="25988"/>
                    <a:pt x="8213" y="27758"/>
                  </a:cubicBezTo>
                  <a:cubicBezTo>
                    <a:pt x="-2537" y="33327"/>
                    <a:pt x="-5516" y="64885"/>
                    <a:pt x="16631" y="73476"/>
                  </a:cubicBezTo>
                  <a:cubicBezTo>
                    <a:pt x="21467" y="71619"/>
                    <a:pt x="24963" y="70281"/>
                    <a:pt x="27813" y="69245"/>
                  </a:cubicBezTo>
                  <a:cubicBezTo>
                    <a:pt x="13782" y="57330"/>
                    <a:pt x="17192" y="32593"/>
                    <a:pt x="26604" y="27758"/>
                  </a:cubicBezTo>
                  <a:close/>
                </a:path>
              </a:pathLst>
            </a:custGeom>
            <a:solidFill>
              <a:srgbClr val="554E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62"/>
            <p:cNvSpPr/>
            <p:nvPr/>
          </p:nvSpPr>
          <p:spPr>
            <a:xfrm>
              <a:off x="3883094" y="4330866"/>
              <a:ext cx="120017" cy="38378"/>
            </a:xfrm>
            <a:custGeom>
              <a:rect b="b" l="l" r="r" t="t"/>
              <a:pathLst>
                <a:path extrusionOk="0" h="38378" w="120017">
                  <a:moveTo>
                    <a:pt x="112981" y="6562"/>
                  </a:moveTo>
                  <a:cubicBezTo>
                    <a:pt x="97007" y="2374"/>
                    <a:pt x="79048" y="0"/>
                    <a:pt x="60009" y="0"/>
                  </a:cubicBezTo>
                  <a:cubicBezTo>
                    <a:pt x="40970" y="0"/>
                    <a:pt x="23011" y="2374"/>
                    <a:pt x="7037" y="6562"/>
                  </a:cubicBezTo>
                  <a:cubicBezTo>
                    <a:pt x="4619" y="7209"/>
                    <a:pt x="2159" y="6476"/>
                    <a:pt x="432" y="4879"/>
                  </a:cubicBezTo>
                  <a:cubicBezTo>
                    <a:pt x="130" y="7296"/>
                    <a:pt x="0" y="9713"/>
                    <a:pt x="0" y="12217"/>
                  </a:cubicBezTo>
                  <a:lnTo>
                    <a:pt x="0" y="38335"/>
                  </a:lnTo>
                  <a:cubicBezTo>
                    <a:pt x="4015" y="35054"/>
                    <a:pt x="9714" y="31946"/>
                    <a:pt x="16449" y="32896"/>
                  </a:cubicBezTo>
                  <a:lnTo>
                    <a:pt x="27846" y="32896"/>
                  </a:lnTo>
                  <a:cubicBezTo>
                    <a:pt x="29314" y="32896"/>
                    <a:pt x="37689" y="32205"/>
                    <a:pt x="37085" y="32248"/>
                  </a:cubicBezTo>
                  <a:cubicBezTo>
                    <a:pt x="47360" y="31471"/>
                    <a:pt x="56253" y="24521"/>
                    <a:pt x="59059" y="14678"/>
                  </a:cubicBezTo>
                  <a:cubicBezTo>
                    <a:pt x="59145" y="14376"/>
                    <a:pt x="59232" y="14074"/>
                    <a:pt x="59318" y="13771"/>
                  </a:cubicBezTo>
                  <a:cubicBezTo>
                    <a:pt x="59405" y="13426"/>
                    <a:pt x="59707" y="13210"/>
                    <a:pt x="60052" y="13210"/>
                  </a:cubicBezTo>
                  <a:cubicBezTo>
                    <a:pt x="60398" y="13210"/>
                    <a:pt x="60700" y="13426"/>
                    <a:pt x="60743" y="13771"/>
                  </a:cubicBezTo>
                  <a:cubicBezTo>
                    <a:pt x="60829" y="14074"/>
                    <a:pt x="60916" y="14376"/>
                    <a:pt x="61002" y="14678"/>
                  </a:cubicBezTo>
                  <a:cubicBezTo>
                    <a:pt x="63765" y="24478"/>
                    <a:pt x="72572" y="31385"/>
                    <a:pt x="82717" y="32248"/>
                  </a:cubicBezTo>
                  <a:cubicBezTo>
                    <a:pt x="90272" y="32896"/>
                    <a:pt x="90359" y="32939"/>
                    <a:pt x="91740" y="32939"/>
                  </a:cubicBezTo>
                  <a:lnTo>
                    <a:pt x="103569" y="32939"/>
                  </a:lnTo>
                  <a:cubicBezTo>
                    <a:pt x="110434" y="31946"/>
                    <a:pt x="116262" y="34968"/>
                    <a:pt x="120018" y="38378"/>
                  </a:cubicBezTo>
                  <a:cubicBezTo>
                    <a:pt x="120018" y="28967"/>
                    <a:pt x="120018" y="14851"/>
                    <a:pt x="120018" y="11483"/>
                  </a:cubicBezTo>
                  <a:cubicBezTo>
                    <a:pt x="120018" y="9239"/>
                    <a:pt x="119888" y="7037"/>
                    <a:pt x="119629" y="4835"/>
                  </a:cubicBezTo>
                  <a:cubicBezTo>
                    <a:pt x="117946" y="6433"/>
                    <a:pt x="115442" y="7209"/>
                    <a:pt x="112981" y="6562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62"/>
            <p:cNvSpPr/>
            <p:nvPr/>
          </p:nvSpPr>
          <p:spPr>
            <a:xfrm>
              <a:off x="3883741" y="4334837"/>
              <a:ext cx="18434" cy="34363"/>
            </a:xfrm>
            <a:custGeom>
              <a:rect b="b" l="l" r="r" t="t"/>
              <a:pathLst>
                <a:path extrusionOk="0" h="34363" w="18434">
                  <a:moveTo>
                    <a:pt x="18391" y="0"/>
                  </a:moveTo>
                  <a:cubicBezTo>
                    <a:pt x="14506" y="777"/>
                    <a:pt x="10707" y="1640"/>
                    <a:pt x="7037" y="2590"/>
                  </a:cubicBezTo>
                  <a:cubicBezTo>
                    <a:pt x="4619" y="3238"/>
                    <a:pt x="2159" y="2504"/>
                    <a:pt x="432" y="907"/>
                  </a:cubicBezTo>
                  <a:cubicBezTo>
                    <a:pt x="130" y="3324"/>
                    <a:pt x="0" y="5742"/>
                    <a:pt x="0" y="8246"/>
                  </a:cubicBezTo>
                  <a:lnTo>
                    <a:pt x="0" y="34364"/>
                  </a:lnTo>
                  <a:cubicBezTo>
                    <a:pt x="4058" y="31082"/>
                    <a:pt x="9757" y="27974"/>
                    <a:pt x="16492" y="28924"/>
                  </a:cubicBezTo>
                  <a:lnTo>
                    <a:pt x="18434" y="28924"/>
                  </a:lnTo>
                  <a:lnTo>
                    <a:pt x="18434" y="0"/>
                  </a:lnTo>
                  <a:close/>
                </a:path>
              </a:pathLst>
            </a:custGeom>
            <a:solidFill>
              <a:srgbClr val="554E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62"/>
            <p:cNvSpPr/>
            <p:nvPr/>
          </p:nvSpPr>
          <p:spPr>
            <a:xfrm>
              <a:off x="3879122" y="4361818"/>
              <a:ext cx="22060" cy="33304"/>
            </a:xfrm>
            <a:custGeom>
              <a:rect b="b" l="l" r="r" t="t"/>
              <a:pathLst>
                <a:path extrusionOk="0" h="33304" w="22060">
                  <a:moveTo>
                    <a:pt x="22018" y="31990"/>
                  </a:moveTo>
                  <a:lnTo>
                    <a:pt x="20809" y="174"/>
                  </a:lnTo>
                  <a:lnTo>
                    <a:pt x="20766" y="174"/>
                  </a:lnTo>
                  <a:cubicBezTo>
                    <a:pt x="14074" y="-776"/>
                    <a:pt x="8375" y="2332"/>
                    <a:pt x="4360" y="5613"/>
                  </a:cubicBezTo>
                  <a:cubicBezTo>
                    <a:pt x="1641" y="8548"/>
                    <a:pt x="0" y="12391"/>
                    <a:pt x="0" y="16578"/>
                  </a:cubicBezTo>
                  <a:cubicBezTo>
                    <a:pt x="0" y="26766"/>
                    <a:pt x="10966" y="34796"/>
                    <a:pt x="22061" y="33069"/>
                  </a:cubicBezTo>
                  <a:cubicBezTo>
                    <a:pt x="22061" y="32681"/>
                    <a:pt x="22018" y="32335"/>
                    <a:pt x="22018" y="3199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62"/>
            <p:cNvSpPr/>
            <p:nvPr/>
          </p:nvSpPr>
          <p:spPr>
            <a:xfrm>
              <a:off x="3879122" y="4361775"/>
              <a:ext cx="22060" cy="33303"/>
            </a:xfrm>
            <a:custGeom>
              <a:rect b="b" l="l" r="r" t="t"/>
              <a:pathLst>
                <a:path extrusionOk="0" h="33303" w="22060">
                  <a:moveTo>
                    <a:pt x="21974" y="30954"/>
                  </a:moveTo>
                  <a:cubicBezTo>
                    <a:pt x="16405" y="28018"/>
                    <a:pt x="12477" y="22708"/>
                    <a:pt x="12477" y="16578"/>
                  </a:cubicBezTo>
                  <a:cubicBezTo>
                    <a:pt x="12477" y="12391"/>
                    <a:pt x="14117" y="8549"/>
                    <a:pt x="16837" y="5613"/>
                  </a:cubicBezTo>
                  <a:cubicBezTo>
                    <a:pt x="18046" y="4620"/>
                    <a:pt x="19427" y="3670"/>
                    <a:pt x="20895" y="2807"/>
                  </a:cubicBezTo>
                  <a:lnTo>
                    <a:pt x="20809" y="173"/>
                  </a:lnTo>
                  <a:lnTo>
                    <a:pt x="20766" y="173"/>
                  </a:lnTo>
                  <a:cubicBezTo>
                    <a:pt x="14074" y="-776"/>
                    <a:pt x="8375" y="2332"/>
                    <a:pt x="4360" y="5613"/>
                  </a:cubicBezTo>
                  <a:cubicBezTo>
                    <a:pt x="1641" y="8549"/>
                    <a:pt x="0" y="12391"/>
                    <a:pt x="0" y="16578"/>
                  </a:cubicBezTo>
                  <a:cubicBezTo>
                    <a:pt x="0" y="26766"/>
                    <a:pt x="10966" y="34796"/>
                    <a:pt x="22061" y="33069"/>
                  </a:cubicBezTo>
                  <a:cubicBezTo>
                    <a:pt x="22061" y="32724"/>
                    <a:pt x="22018" y="32379"/>
                    <a:pt x="22018" y="32033"/>
                  </a:cubicBezTo>
                  <a:lnTo>
                    <a:pt x="21974" y="30954"/>
                  </a:lnTo>
                  <a:close/>
                </a:path>
              </a:pathLst>
            </a:custGeom>
            <a:solidFill>
              <a:srgbClr val="F6A9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62"/>
            <p:cNvSpPr/>
            <p:nvPr/>
          </p:nvSpPr>
          <p:spPr>
            <a:xfrm>
              <a:off x="3985541" y="4361798"/>
              <a:ext cx="22061" cy="33290"/>
            </a:xfrm>
            <a:custGeom>
              <a:rect b="b" l="l" r="r" t="t"/>
              <a:pathLst>
                <a:path extrusionOk="0" h="33290" w="22061">
                  <a:moveTo>
                    <a:pt x="17700" y="5590"/>
                  </a:moveTo>
                  <a:cubicBezTo>
                    <a:pt x="13945" y="2179"/>
                    <a:pt x="8116" y="-799"/>
                    <a:pt x="1295" y="194"/>
                  </a:cubicBezTo>
                  <a:lnTo>
                    <a:pt x="1252" y="194"/>
                  </a:lnTo>
                  <a:lnTo>
                    <a:pt x="43" y="31578"/>
                  </a:lnTo>
                  <a:cubicBezTo>
                    <a:pt x="43" y="32053"/>
                    <a:pt x="43" y="32528"/>
                    <a:pt x="0" y="33046"/>
                  </a:cubicBezTo>
                  <a:cubicBezTo>
                    <a:pt x="11095" y="34816"/>
                    <a:pt x="22061" y="26743"/>
                    <a:pt x="22061" y="16555"/>
                  </a:cubicBezTo>
                  <a:cubicBezTo>
                    <a:pt x="22104" y="12368"/>
                    <a:pt x="20420" y="8525"/>
                    <a:pt x="17700" y="559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62"/>
            <p:cNvSpPr/>
            <p:nvPr/>
          </p:nvSpPr>
          <p:spPr>
            <a:xfrm>
              <a:off x="3985800" y="4361800"/>
              <a:ext cx="13771" cy="33282"/>
            </a:xfrm>
            <a:custGeom>
              <a:rect b="b" l="l" r="r" t="t"/>
              <a:pathLst>
                <a:path extrusionOk="0" h="33282" w="13771">
                  <a:moveTo>
                    <a:pt x="13772" y="2739"/>
                  </a:moveTo>
                  <a:cubicBezTo>
                    <a:pt x="10361" y="753"/>
                    <a:pt x="6044" y="-499"/>
                    <a:pt x="1295" y="192"/>
                  </a:cubicBezTo>
                  <a:lnTo>
                    <a:pt x="1252" y="192"/>
                  </a:lnTo>
                  <a:lnTo>
                    <a:pt x="43" y="31576"/>
                  </a:lnTo>
                  <a:cubicBezTo>
                    <a:pt x="43" y="32051"/>
                    <a:pt x="43" y="32526"/>
                    <a:pt x="0" y="33044"/>
                  </a:cubicBezTo>
                  <a:cubicBezTo>
                    <a:pt x="4922" y="33821"/>
                    <a:pt x="9843" y="32656"/>
                    <a:pt x="13772" y="30238"/>
                  </a:cubicBezTo>
                  <a:lnTo>
                    <a:pt x="13772" y="2739"/>
                  </a:lnTo>
                  <a:close/>
                </a:path>
              </a:pathLst>
            </a:custGeom>
            <a:solidFill>
              <a:srgbClr val="F6A9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62"/>
            <p:cNvSpPr/>
            <p:nvPr/>
          </p:nvSpPr>
          <p:spPr>
            <a:xfrm>
              <a:off x="3914998" y="4427394"/>
              <a:ext cx="56684" cy="69460"/>
            </a:xfrm>
            <a:custGeom>
              <a:rect b="b" l="l" r="r" t="t"/>
              <a:pathLst>
                <a:path extrusionOk="0" h="69460" w="56684">
                  <a:moveTo>
                    <a:pt x="0" y="21196"/>
                  </a:moveTo>
                  <a:lnTo>
                    <a:pt x="28407" y="69460"/>
                  </a:lnTo>
                  <a:lnTo>
                    <a:pt x="56685" y="21369"/>
                  </a:lnTo>
                  <a:lnTo>
                    <a:pt x="55260" y="20808"/>
                  </a:lnTo>
                  <a:cubicBezTo>
                    <a:pt x="53576" y="20161"/>
                    <a:pt x="52454" y="18520"/>
                    <a:pt x="52454" y="16707"/>
                  </a:cubicBezTo>
                  <a:lnTo>
                    <a:pt x="52411" y="302"/>
                  </a:lnTo>
                  <a:cubicBezTo>
                    <a:pt x="45633" y="4835"/>
                    <a:pt x="37516" y="7511"/>
                    <a:pt x="28796" y="7468"/>
                  </a:cubicBezTo>
                  <a:cubicBezTo>
                    <a:pt x="19082" y="7425"/>
                    <a:pt x="10577" y="4619"/>
                    <a:pt x="3713" y="0"/>
                  </a:cubicBezTo>
                  <a:lnTo>
                    <a:pt x="3713" y="16620"/>
                  </a:lnTo>
                  <a:cubicBezTo>
                    <a:pt x="3756" y="19685"/>
                    <a:pt x="1468" y="20678"/>
                    <a:pt x="0" y="21196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62"/>
            <p:cNvSpPr/>
            <p:nvPr/>
          </p:nvSpPr>
          <p:spPr>
            <a:xfrm>
              <a:off x="3914955" y="4427221"/>
              <a:ext cx="21629" cy="58063"/>
            </a:xfrm>
            <a:custGeom>
              <a:rect b="b" l="l" r="r" t="t"/>
              <a:pathLst>
                <a:path extrusionOk="0" h="58063" w="21629">
                  <a:moveTo>
                    <a:pt x="21629" y="6907"/>
                  </a:moveTo>
                  <a:cubicBezTo>
                    <a:pt x="14894" y="5871"/>
                    <a:pt x="8893" y="3411"/>
                    <a:pt x="3799" y="0"/>
                  </a:cubicBezTo>
                  <a:lnTo>
                    <a:pt x="3799" y="16793"/>
                  </a:lnTo>
                  <a:cubicBezTo>
                    <a:pt x="3799" y="19772"/>
                    <a:pt x="1468" y="20765"/>
                    <a:pt x="0" y="21326"/>
                  </a:cubicBezTo>
                  <a:lnTo>
                    <a:pt x="21629" y="58064"/>
                  </a:lnTo>
                  <a:lnTo>
                    <a:pt x="21629" y="6907"/>
                  </a:lnTo>
                  <a:close/>
                </a:path>
              </a:pathLst>
            </a:custGeom>
            <a:solidFill>
              <a:srgbClr val="F6A9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62"/>
            <p:cNvSpPr/>
            <p:nvPr/>
          </p:nvSpPr>
          <p:spPr>
            <a:xfrm>
              <a:off x="3830295" y="4447986"/>
              <a:ext cx="114966" cy="140345"/>
            </a:xfrm>
            <a:custGeom>
              <a:rect b="b" l="l" r="r" t="t"/>
              <a:pathLst>
                <a:path extrusionOk="0" h="140345" w="114966">
                  <a:moveTo>
                    <a:pt x="113110" y="46796"/>
                  </a:moveTo>
                  <a:lnTo>
                    <a:pt x="85567" y="0"/>
                  </a:lnTo>
                  <a:cubicBezTo>
                    <a:pt x="85006" y="259"/>
                    <a:pt x="84487" y="432"/>
                    <a:pt x="84099" y="604"/>
                  </a:cubicBezTo>
                  <a:lnTo>
                    <a:pt x="23874" y="23959"/>
                  </a:lnTo>
                  <a:cubicBezTo>
                    <a:pt x="13642" y="28147"/>
                    <a:pt x="0" y="41400"/>
                    <a:pt x="0" y="60999"/>
                  </a:cubicBezTo>
                  <a:lnTo>
                    <a:pt x="0" y="132402"/>
                  </a:lnTo>
                  <a:cubicBezTo>
                    <a:pt x="0" y="136806"/>
                    <a:pt x="3583" y="140346"/>
                    <a:pt x="7944" y="140346"/>
                  </a:cubicBezTo>
                  <a:lnTo>
                    <a:pt x="114967" y="140346"/>
                  </a:lnTo>
                  <a:lnTo>
                    <a:pt x="113110" y="467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62"/>
            <p:cNvSpPr/>
            <p:nvPr/>
          </p:nvSpPr>
          <p:spPr>
            <a:xfrm>
              <a:off x="3830208" y="4466722"/>
              <a:ext cx="37732" cy="121567"/>
            </a:xfrm>
            <a:custGeom>
              <a:rect b="b" l="l" r="r" t="t"/>
              <a:pathLst>
                <a:path extrusionOk="0" h="121567" w="37732">
                  <a:moveTo>
                    <a:pt x="18434" y="114876"/>
                  </a:moveTo>
                  <a:lnTo>
                    <a:pt x="18434" y="34536"/>
                  </a:lnTo>
                  <a:cubicBezTo>
                    <a:pt x="18434" y="17873"/>
                    <a:pt x="28407" y="5828"/>
                    <a:pt x="37732" y="0"/>
                  </a:cubicBezTo>
                  <a:lnTo>
                    <a:pt x="24176" y="5180"/>
                  </a:lnTo>
                  <a:cubicBezTo>
                    <a:pt x="13815" y="9368"/>
                    <a:pt x="0" y="22621"/>
                    <a:pt x="0" y="42220"/>
                  </a:cubicBezTo>
                  <a:lnTo>
                    <a:pt x="0" y="113624"/>
                  </a:lnTo>
                  <a:cubicBezTo>
                    <a:pt x="0" y="118027"/>
                    <a:pt x="3583" y="121567"/>
                    <a:pt x="7944" y="121567"/>
                  </a:cubicBezTo>
                  <a:lnTo>
                    <a:pt x="22190" y="121567"/>
                  </a:lnTo>
                  <a:cubicBezTo>
                    <a:pt x="19945" y="120186"/>
                    <a:pt x="18434" y="117725"/>
                    <a:pt x="18434" y="114876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62"/>
            <p:cNvSpPr/>
            <p:nvPr/>
          </p:nvSpPr>
          <p:spPr>
            <a:xfrm>
              <a:off x="3943103" y="4448159"/>
              <a:ext cx="112851" cy="140173"/>
            </a:xfrm>
            <a:custGeom>
              <a:rect b="b" l="l" r="r" t="t"/>
              <a:pathLst>
                <a:path extrusionOk="0" h="140173" w="112851">
                  <a:moveTo>
                    <a:pt x="88934" y="23744"/>
                  </a:moveTo>
                  <a:lnTo>
                    <a:pt x="27500" y="0"/>
                  </a:lnTo>
                  <a:lnTo>
                    <a:pt x="0" y="46624"/>
                  </a:lnTo>
                  <a:lnTo>
                    <a:pt x="0" y="140173"/>
                  </a:lnTo>
                  <a:lnTo>
                    <a:pt x="104908" y="140173"/>
                  </a:lnTo>
                  <a:cubicBezTo>
                    <a:pt x="109311" y="140173"/>
                    <a:pt x="112851" y="136590"/>
                    <a:pt x="112851" y="132230"/>
                  </a:cubicBezTo>
                  <a:lnTo>
                    <a:pt x="112851" y="60827"/>
                  </a:lnTo>
                  <a:cubicBezTo>
                    <a:pt x="112895" y="43904"/>
                    <a:pt x="102058" y="29140"/>
                    <a:pt x="88934" y="237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11" name="Google Shape;2411;p62"/>
            <p:cNvGrpSpPr/>
            <p:nvPr/>
          </p:nvGrpSpPr>
          <p:grpSpPr>
            <a:xfrm>
              <a:off x="3863494" y="4448159"/>
              <a:ext cx="159822" cy="140173"/>
              <a:chOff x="3863494" y="4448159"/>
              <a:chExt cx="159822" cy="140173"/>
            </a:xfrm>
          </p:grpSpPr>
          <p:sp>
            <p:nvSpPr>
              <p:cNvPr id="2412" name="Google Shape;2412;p62"/>
              <p:cNvSpPr/>
              <p:nvPr/>
            </p:nvSpPr>
            <p:spPr>
              <a:xfrm>
                <a:off x="3863494" y="4511756"/>
                <a:ext cx="8936" cy="76576"/>
              </a:xfrm>
              <a:custGeom>
                <a:rect b="b" l="l" r="r" t="t"/>
                <a:pathLst>
                  <a:path extrusionOk="0" h="76576" w="8936">
                    <a:moveTo>
                      <a:pt x="8937" y="76576"/>
                    </a:moveTo>
                    <a:lnTo>
                      <a:pt x="8937" y="4655"/>
                    </a:lnTo>
                    <a:cubicBezTo>
                      <a:pt x="8937" y="2367"/>
                      <a:pt x="7296" y="295"/>
                      <a:pt x="5008" y="36"/>
                    </a:cubicBezTo>
                    <a:cubicBezTo>
                      <a:pt x="2288" y="-310"/>
                      <a:pt x="0" y="1892"/>
                      <a:pt x="0" y="4612"/>
                    </a:cubicBezTo>
                    <a:lnTo>
                      <a:pt x="0" y="76576"/>
                    </a:lnTo>
                    <a:lnTo>
                      <a:pt x="8937" y="76576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3" name="Google Shape;2413;p62"/>
              <p:cNvSpPr/>
              <p:nvPr/>
            </p:nvSpPr>
            <p:spPr>
              <a:xfrm>
                <a:off x="4014380" y="4511756"/>
                <a:ext cx="8936" cy="76576"/>
              </a:xfrm>
              <a:custGeom>
                <a:rect b="b" l="l" r="r" t="t"/>
                <a:pathLst>
                  <a:path extrusionOk="0" h="76576" w="8936">
                    <a:moveTo>
                      <a:pt x="8937" y="76576"/>
                    </a:moveTo>
                    <a:lnTo>
                      <a:pt x="8937" y="4655"/>
                    </a:lnTo>
                    <a:cubicBezTo>
                      <a:pt x="8937" y="2367"/>
                      <a:pt x="7296" y="295"/>
                      <a:pt x="5008" y="36"/>
                    </a:cubicBezTo>
                    <a:cubicBezTo>
                      <a:pt x="2288" y="-310"/>
                      <a:pt x="0" y="1892"/>
                      <a:pt x="0" y="4612"/>
                    </a:cubicBezTo>
                    <a:lnTo>
                      <a:pt x="0" y="76576"/>
                    </a:lnTo>
                    <a:lnTo>
                      <a:pt x="8937" y="76576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4" name="Google Shape;2414;p62"/>
              <p:cNvSpPr/>
              <p:nvPr/>
            </p:nvSpPr>
            <p:spPr>
              <a:xfrm>
                <a:off x="3943491" y="4448375"/>
                <a:ext cx="40020" cy="46623"/>
              </a:xfrm>
              <a:custGeom>
                <a:rect b="b" l="l" r="r" t="t"/>
                <a:pathLst>
                  <a:path extrusionOk="0" h="46623" w="40020">
                    <a:moveTo>
                      <a:pt x="40020" y="19470"/>
                    </a:moveTo>
                    <a:lnTo>
                      <a:pt x="40020" y="4878"/>
                    </a:lnTo>
                    <a:lnTo>
                      <a:pt x="27414" y="0"/>
                    </a:lnTo>
                    <a:lnTo>
                      <a:pt x="0" y="46624"/>
                    </a:lnTo>
                    <a:lnTo>
                      <a:pt x="30523" y="33846"/>
                    </a:lnTo>
                    <a:cubicBezTo>
                      <a:pt x="36264" y="31385"/>
                      <a:pt x="40020" y="25730"/>
                      <a:pt x="40020" y="194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5" name="Google Shape;2415;p62"/>
              <p:cNvSpPr/>
              <p:nvPr/>
            </p:nvSpPr>
            <p:spPr>
              <a:xfrm>
                <a:off x="3903342" y="4448159"/>
                <a:ext cx="40020" cy="46796"/>
              </a:xfrm>
              <a:custGeom>
                <a:rect b="b" l="l" r="r" t="t"/>
                <a:pathLst>
                  <a:path extrusionOk="0" h="46796" w="40020">
                    <a:moveTo>
                      <a:pt x="9498" y="34018"/>
                    </a:moveTo>
                    <a:lnTo>
                      <a:pt x="40020" y="46797"/>
                    </a:lnTo>
                    <a:lnTo>
                      <a:pt x="12477" y="0"/>
                    </a:lnTo>
                    <a:cubicBezTo>
                      <a:pt x="12477" y="0"/>
                      <a:pt x="12477" y="0"/>
                      <a:pt x="12477" y="0"/>
                    </a:cubicBezTo>
                    <a:cubicBezTo>
                      <a:pt x="12347" y="86"/>
                      <a:pt x="12218" y="129"/>
                      <a:pt x="12088" y="173"/>
                    </a:cubicBezTo>
                    <a:cubicBezTo>
                      <a:pt x="12088" y="173"/>
                      <a:pt x="12088" y="173"/>
                      <a:pt x="12088" y="173"/>
                    </a:cubicBezTo>
                    <a:cubicBezTo>
                      <a:pt x="11786" y="302"/>
                      <a:pt x="11527" y="389"/>
                      <a:pt x="11311" y="475"/>
                    </a:cubicBezTo>
                    <a:cubicBezTo>
                      <a:pt x="11225" y="518"/>
                      <a:pt x="11095" y="561"/>
                      <a:pt x="11009" y="605"/>
                    </a:cubicBezTo>
                    <a:lnTo>
                      <a:pt x="0" y="4878"/>
                    </a:lnTo>
                    <a:lnTo>
                      <a:pt x="0" y="19729"/>
                    </a:lnTo>
                    <a:cubicBezTo>
                      <a:pt x="0" y="25945"/>
                      <a:pt x="3756" y="31601"/>
                      <a:pt x="9498" y="340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16" name="Google Shape;2416;p62"/>
            <p:cNvSpPr/>
            <p:nvPr/>
          </p:nvSpPr>
          <p:spPr>
            <a:xfrm>
              <a:off x="3903385" y="4448245"/>
              <a:ext cx="40408" cy="46839"/>
            </a:xfrm>
            <a:custGeom>
              <a:rect b="b" l="l" r="r" t="t"/>
              <a:pathLst>
                <a:path extrusionOk="0" h="46839" w="40408">
                  <a:moveTo>
                    <a:pt x="25515" y="33889"/>
                  </a:moveTo>
                  <a:cubicBezTo>
                    <a:pt x="19730" y="31471"/>
                    <a:pt x="15974" y="25816"/>
                    <a:pt x="15974" y="19556"/>
                  </a:cubicBezTo>
                  <a:lnTo>
                    <a:pt x="15974" y="5612"/>
                  </a:lnTo>
                  <a:lnTo>
                    <a:pt x="12649" y="0"/>
                  </a:lnTo>
                  <a:cubicBezTo>
                    <a:pt x="12649" y="0"/>
                    <a:pt x="12649" y="0"/>
                    <a:pt x="12649" y="0"/>
                  </a:cubicBezTo>
                  <a:cubicBezTo>
                    <a:pt x="12520" y="43"/>
                    <a:pt x="12390" y="129"/>
                    <a:pt x="12261" y="173"/>
                  </a:cubicBezTo>
                  <a:cubicBezTo>
                    <a:pt x="12261" y="173"/>
                    <a:pt x="12261" y="173"/>
                    <a:pt x="12261" y="173"/>
                  </a:cubicBezTo>
                  <a:cubicBezTo>
                    <a:pt x="12002" y="302"/>
                    <a:pt x="11743" y="389"/>
                    <a:pt x="11527" y="475"/>
                  </a:cubicBezTo>
                  <a:cubicBezTo>
                    <a:pt x="11441" y="518"/>
                    <a:pt x="11354" y="561"/>
                    <a:pt x="11268" y="561"/>
                  </a:cubicBezTo>
                  <a:lnTo>
                    <a:pt x="11268" y="432"/>
                  </a:lnTo>
                  <a:lnTo>
                    <a:pt x="0" y="4792"/>
                  </a:lnTo>
                  <a:lnTo>
                    <a:pt x="0" y="19556"/>
                  </a:lnTo>
                  <a:cubicBezTo>
                    <a:pt x="0" y="25816"/>
                    <a:pt x="3756" y="31471"/>
                    <a:pt x="9541" y="33889"/>
                  </a:cubicBezTo>
                  <a:lnTo>
                    <a:pt x="40409" y="46840"/>
                  </a:lnTo>
                  <a:lnTo>
                    <a:pt x="35142" y="37903"/>
                  </a:lnTo>
                  <a:lnTo>
                    <a:pt x="25515" y="33889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62"/>
            <p:cNvSpPr/>
            <p:nvPr/>
          </p:nvSpPr>
          <p:spPr>
            <a:xfrm>
              <a:off x="3960372" y="4566358"/>
              <a:ext cx="43344" cy="21973"/>
            </a:xfrm>
            <a:custGeom>
              <a:rect b="b" l="l" r="r" t="t"/>
              <a:pathLst>
                <a:path extrusionOk="0" h="21973" w="43344">
                  <a:moveTo>
                    <a:pt x="43345" y="21974"/>
                  </a:moveTo>
                  <a:lnTo>
                    <a:pt x="43345" y="7339"/>
                  </a:lnTo>
                  <a:cubicBezTo>
                    <a:pt x="43345" y="3281"/>
                    <a:pt x="40020" y="0"/>
                    <a:pt x="36005" y="0"/>
                  </a:cubicBezTo>
                  <a:lnTo>
                    <a:pt x="7339" y="0"/>
                  </a:lnTo>
                  <a:cubicBezTo>
                    <a:pt x="3281" y="0"/>
                    <a:pt x="0" y="3324"/>
                    <a:pt x="0" y="7339"/>
                  </a:cubicBezTo>
                  <a:lnTo>
                    <a:pt x="0" y="21974"/>
                  </a:lnTo>
                  <a:lnTo>
                    <a:pt x="43345" y="219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62"/>
            <p:cNvSpPr/>
            <p:nvPr/>
          </p:nvSpPr>
          <p:spPr>
            <a:xfrm>
              <a:off x="3960372" y="4566358"/>
              <a:ext cx="25773" cy="21973"/>
            </a:xfrm>
            <a:custGeom>
              <a:rect b="b" l="l" r="r" t="t"/>
              <a:pathLst>
                <a:path extrusionOk="0" h="21973" w="25773">
                  <a:moveTo>
                    <a:pt x="25774" y="0"/>
                  </a:moveTo>
                  <a:lnTo>
                    <a:pt x="7339" y="0"/>
                  </a:lnTo>
                  <a:cubicBezTo>
                    <a:pt x="3281" y="0"/>
                    <a:pt x="0" y="3324"/>
                    <a:pt x="0" y="7339"/>
                  </a:cubicBezTo>
                  <a:lnTo>
                    <a:pt x="0" y="21974"/>
                  </a:lnTo>
                  <a:lnTo>
                    <a:pt x="18434" y="21974"/>
                  </a:lnTo>
                  <a:lnTo>
                    <a:pt x="18434" y="7296"/>
                  </a:lnTo>
                  <a:cubicBezTo>
                    <a:pt x="18391" y="3281"/>
                    <a:pt x="21715" y="0"/>
                    <a:pt x="25774" y="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62"/>
            <p:cNvSpPr/>
            <p:nvPr/>
          </p:nvSpPr>
          <p:spPr>
            <a:xfrm>
              <a:off x="3882533" y="4566358"/>
              <a:ext cx="43387" cy="21973"/>
            </a:xfrm>
            <a:custGeom>
              <a:rect b="b" l="l" r="r" t="t"/>
              <a:pathLst>
                <a:path extrusionOk="0" h="21973" w="43387">
                  <a:moveTo>
                    <a:pt x="36005" y="0"/>
                  </a:moveTo>
                  <a:lnTo>
                    <a:pt x="7339" y="0"/>
                  </a:lnTo>
                  <a:cubicBezTo>
                    <a:pt x="3281" y="0"/>
                    <a:pt x="0" y="3324"/>
                    <a:pt x="0" y="7339"/>
                  </a:cubicBezTo>
                  <a:lnTo>
                    <a:pt x="0" y="21974"/>
                  </a:lnTo>
                  <a:lnTo>
                    <a:pt x="43388" y="21974"/>
                  </a:lnTo>
                  <a:lnTo>
                    <a:pt x="43388" y="7339"/>
                  </a:lnTo>
                  <a:cubicBezTo>
                    <a:pt x="43345" y="3281"/>
                    <a:pt x="40064" y="0"/>
                    <a:pt x="360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62"/>
            <p:cNvSpPr/>
            <p:nvPr/>
          </p:nvSpPr>
          <p:spPr>
            <a:xfrm>
              <a:off x="3882533" y="4566358"/>
              <a:ext cx="25773" cy="21973"/>
            </a:xfrm>
            <a:custGeom>
              <a:rect b="b" l="l" r="r" t="t"/>
              <a:pathLst>
                <a:path extrusionOk="0" h="21973" w="25773">
                  <a:moveTo>
                    <a:pt x="25774" y="0"/>
                  </a:moveTo>
                  <a:lnTo>
                    <a:pt x="7339" y="0"/>
                  </a:lnTo>
                  <a:cubicBezTo>
                    <a:pt x="3281" y="0"/>
                    <a:pt x="0" y="3324"/>
                    <a:pt x="0" y="7339"/>
                  </a:cubicBezTo>
                  <a:lnTo>
                    <a:pt x="0" y="21974"/>
                  </a:lnTo>
                  <a:lnTo>
                    <a:pt x="18434" y="21974"/>
                  </a:lnTo>
                  <a:lnTo>
                    <a:pt x="18434" y="7296"/>
                  </a:lnTo>
                  <a:cubicBezTo>
                    <a:pt x="18391" y="3281"/>
                    <a:pt x="21715" y="0"/>
                    <a:pt x="25774" y="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62"/>
            <p:cNvSpPr/>
            <p:nvPr/>
          </p:nvSpPr>
          <p:spPr>
            <a:xfrm>
              <a:off x="3963521" y="4510540"/>
              <a:ext cx="38296" cy="8893"/>
            </a:xfrm>
            <a:custGeom>
              <a:rect b="b" l="l" r="r" t="t"/>
              <a:pathLst>
                <a:path extrusionOk="0" h="8893" w="38296">
                  <a:moveTo>
                    <a:pt x="33849" y="8893"/>
                  </a:moveTo>
                  <a:lnTo>
                    <a:pt x="4665" y="8893"/>
                  </a:lnTo>
                  <a:cubicBezTo>
                    <a:pt x="2204" y="8893"/>
                    <a:pt x="89" y="6994"/>
                    <a:pt x="3" y="4576"/>
                  </a:cubicBezTo>
                  <a:cubicBezTo>
                    <a:pt x="-84" y="2072"/>
                    <a:pt x="1945" y="0"/>
                    <a:pt x="4449" y="0"/>
                  </a:cubicBezTo>
                  <a:lnTo>
                    <a:pt x="33634" y="0"/>
                  </a:lnTo>
                  <a:cubicBezTo>
                    <a:pt x="36094" y="0"/>
                    <a:pt x="38210" y="1900"/>
                    <a:pt x="38296" y="4317"/>
                  </a:cubicBezTo>
                  <a:cubicBezTo>
                    <a:pt x="38339" y="6821"/>
                    <a:pt x="36353" y="8893"/>
                    <a:pt x="33849" y="88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62"/>
            <p:cNvSpPr/>
            <p:nvPr/>
          </p:nvSpPr>
          <p:spPr>
            <a:xfrm>
              <a:off x="3899758" y="4342263"/>
              <a:ext cx="86732" cy="94327"/>
            </a:xfrm>
            <a:custGeom>
              <a:rect b="b" l="l" r="r" t="t"/>
              <a:pathLst>
                <a:path extrusionOk="0" h="94327" w="86732">
                  <a:moveTo>
                    <a:pt x="74990" y="19729"/>
                  </a:moveTo>
                  <a:cubicBezTo>
                    <a:pt x="73608" y="19729"/>
                    <a:pt x="73522" y="19685"/>
                    <a:pt x="66010" y="19038"/>
                  </a:cubicBezTo>
                  <a:cubicBezTo>
                    <a:pt x="55864" y="18174"/>
                    <a:pt x="47100" y="11267"/>
                    <a:pt x="44338" y="1468"/>
                  </a:cubicBezTo>
                  <a:cubicBezTo>
                    <a:pt x="44251" y="1166"/>
                    <a:pt x="44165" y="863"/>
                    <a:pt x="44078" y="561"/>
                  </a:cubicBezTo>
                  <a:cubicBezTo>
                    <a:pt x="43992" y="216"/>
                    <a:pt x="43690" y="0"/>
                    <a:pt x="43388" y="0"/>
                  </a:cubicBezTo>
                  <a:cubicBezTo>
                    <a:pt x="43042" y="0"/>
                    <a:pt x="42740" y="216"/>
                    <a:pt x="42697" y="561"/>
                  </a:cubicBezTo>
                  <a:cubicBezTo>
                    <a:pt x="42611" y="863"/>
                    <a:pt x="42524" y="1166"/>
                    <a:pt x="42438" y="1468"/>
                  </a:cubicBezTo>
                  <a:cubicBezTo>
                    <a:pt x="39632" y="11354"/>
                    <a:pt x="30782" y="18261"/>
                    <a:pt x="20550" y="19038"/>
                  </a:cubicBezTo>
                  <a:cubicBezTo>
                    <a:pt x="21154" y="18995"/>
                    <a:pt x="12822" y="19685"/>
                    <a:pt x="11354" y="19685"/>
                  </a:cubicBezTo>
                  <a:lnTo>
                    <a:pt x="0" y="19685"/>
                  </a:lnTo>
                  <a:lnTo>
                    <a:pt x="0" y="51502"/>
                  </a:lnTo>
                  <a:cubicBezTo>
                    <a:pt x="0" y="73821"/>
                    <a:pt x="17398" y="94197"/>
                    <a:pt x="43733" y="94327"/>
                  </a:cubicBezTo>
                  <a:cubicBezTo>
                    <a:pt x="67391" y="94456"/>
                    <a:pt x="86732" y="74727"/>
                    <a:pt x="86732" y="51070"/>
                  </a:cubicBezTo>
                  <a:lnTo>
                    <a:pt x="86732" y="19685"/>
                  </a:lnTo>
                  <a:lnTo>
                    <a:pt x="74990" y="19685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62"/>
            <p:cNvSpPr/>
            <p:nvPr/>
          </p:nvSpPr>
          <p:spPr>
            <a:xfrm>
              <a:off x="3899758" y="4361516"/>
              <a:ext cx="53015" cy="75115"/>
            </a:xfrm>
            <a:custGeom>
              <a:rect b="b" l="l" r="r" t="t"/>
              <a:pathLst>
                <a:path extrusionOk="0" h="75115" w="53015">
                  <a:moveTo>
                    <a:pt x="18434" y="32292"/>
                  </a:moveTo>
                  <a:lnTo>
                    <a:pt x="18434" y="0"/>
                  </a:lnTo>
                  <a:cubicBezTo>
                    <a:pt x="16017" y="173"/>
                    <a:pt x="12347" y="475"/>
                    <a:pt x="11397" y="475"/>
                  </a:cubicBezTo>
                  <a:lnTo>
                    <a:pt x="0" y="475"/>
                  </a:lnTo>
                  <a:lnTo>
                    <a:pt x="0" y="32292"/>
                  </a:lnTo>
                  <a:cubicBezTo>
                    <a:pt x="0" y="54610"/>
                    <a:pt x="17485" y="75030"/>
                    <a:pt x="44035" y="75116"/>
                  </a:cubicBezTo>
                  <a:cubicBezTo>
                    <a:pt x="47100" y="75116"/>
                    <a:pt x="50123" y="74814"/>
                    <a:pt x="53015" y="74167"/>
                  </a:cubicBezTo>
                  <a:cubicBezTo>
                    <a:pt x="31861" y="69936"/>
                    <a:pt x="18434" y="51848"/>
                    <a:pt x="18434" y="32292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62"/>
            <p:cNvSpPr/>
            <p:nvPr/>
          </p:nvSpPr>
          <p:spPr>
            <a:xfrm>
              <a:off x="3872747" y="4284328"/>
              <a:ext cx="141247" cy="55233"/>
            </a:xfrm>
            <a:custGeom>
              <a:rect b="b" l="l" r="r" t="t"/>
              <a:pathLst>
                <a:path extrusionOk="0" h="55233" w="141247">
                  <a:moveTo>
                    <a:pt x="136193" y="8893"/>
                  </a:moveTo>
                  <a:cubicBezTo>
                    <a:pt x="116766" y="3238"/>
                    <a:pt x="94402" y="0"/>
                    <a:pt x="70615" y="0"/>
                  </a:cubicBezTo>
                  <a:cubicBezTo>
                    <a:pt x="46827" y="0"/>
                    <a:pt x="24464" y="3238"/>
                    <a:pt x="5037" y="8893"/>
                  </a:cubicBezTo>
                  <a:cubicBezTo>
                    <a:pt x="1367" y="9973"/>
                    <a:pt x="-748" y="13814"/>
                    <a:pt x="245" y="17484"/>
                  </a:cubicBezTo>
                  <a:lnTo>
                    <a:pt x="9138" y="49991"/>
                  </a:lnTo>
                  <a:cubicBezTo>
                    <a:pt x="10174" y="53704"/>
                    <a:pt x="13973" y="55949"/>
                    <a:pt x="17729" y="54999"/>
                  </a:cubicBezTo>
                  <a:cubicBezTo>
                    <a:pt x="33660" y="50811"/>
                    <a:pt x="51619" y="48437"/>
                    <a:pt x="70615" y="48437"/>
                  </a:cubicBezTo>
                  <a:cubicBezTo>
                    <a:pt x="89610" y="48437"/>
                    <a:pt x="107570" y="50811"/>
                    <a:pt x="123500" y="54999"/>
                  </a:cubicBezTo>
                  <a:cubicBezTo>
                    <a:pt x="127256" y="55992"/>
                    <a:pt x="131056" y="53747"/>
                    <a:pt x="132092" y="49991"/>
                  </a:cubicBezTo>
                  <a:lnTo>
                    <a:pt x="140985" y="17484"/>
                  </a:lnTo>
                  <a:cubicBezTo>
                    <a:pt x="142021" y="13814"/>
                    <a:pt x="139906" y="9973"/>
                    <a:pt x="136193" y="88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62"/>
            <p:cNvSpPr/>
            <p:nvPr/>
          </p:nvSpPr>
          <p:spPr>
            <a:xfrm>
              <a:off x="3872790" y="4289206"/>
              <a:ext cx="29990" cy="50381"/>
            </a:xfrm>
            <a:custGeom>
              <a:rect b="b" l="l" r="r" t="t"/>
              <a:pathLst>
                <a:path extrusionOk="0" h="50381" w="29990">
                  <a:moveTo>
                    <a:pt x="28565" y="44552"/>
                  </a:moveTo>
                  <a:lnTo>
                    <a:pt x="18636" y="8289"/>
                  </a:lnTo>
                  <a:cubicBezTo>
                    <a:pt x="17772" y="5137"/>
                    <a:pt x="18981" y="1857"/>
                    <a:pt x="21399" y="0"/>
                  </a:cubicBezTo>
                  <a:cubicBezTo>
                    <a:pt x="15743" y="1166"/>
                    <a:pt x="10261" y="2504"/>
                    <a:pt x="5037" y="4058"/>
                  </a:cubicBezTo>
                  <a:cubicBezTo>
                    <a:pt x="1367" y="5137"/>
                    <a:pt x="-748" y="8980"/>
                    <a:pt x="245" y="12649"/>
                  </a:cubicBezTo>
                  <a:lnTo>
                    <a:pt x="9138" y="45156"/>
                  </a:lnTo>
                  <a:cubicBezTo>
                    <a:pt x="10174" y="48869"/>
                    <a:pt x="13973" y="51114"/>
                    <a:pt x="17729" y="50164"/>
                  </a:cubicBezTo>
                  <a:cubicBezTo>
                    <a:pt x="21701" y="49128"/>
                    <a:pt x="25802" y="48178"/>
                    <a:pt x="29990" y="47401"/>
                  </a:cubicBezTo>
                  <a:cubicBezTo>
                    <a:pt x="29343" y="46538"/>
                    <a:pt x="28824" y="45588"/>
                    <a:pt x="28565" y="44552"/>
                  </a:cubicBezTo>
                  <a:close/>
                </a:path>
              </a:pathLst>
            </a:custGeom>
            <a:solidFill>
              <a:srgbClr val="062036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62"/>
            <p:cNvSpPr/>
            <p:nvPr/>
          </p:nvSpPr>
          <p:spPr>
            <a:xfrm>
              <a:off x="3928640" y="4294041"/>
              <a:ext cx="28367" cy="28364"/>
            </a:xfrm>
            <a:custGeom>
              <a:rect b="b" l="l" r="r" t="t"/>
              <a:pathLst>
                <a:path extrusionOk="0" h="28364" w="28367">
                  <a:moveTo>
                    <a:pt x="23702" y="9714"/>
                  </a:moveTo>
                  <a:lnTo>
                    <a:pt x="18651" y="9714"/>
                  </a:lnTo>
                  <a:lnTo>
                    <a:pt x="18651" y="4663"/>
                  </a:lnTo>
                  <a:cubicBezTo>
                    <a:pt x="18651" y="2203"/>
                    <a:pt x="16751" y="44"/>
                    <a:pt x="14291" y="1"/>
                  </a:cubicBezTo>
                  <a:cubicBezTo>
                    <a:pt x="11787" y="-42"/>
                    <a:pt x="9714" y="1943"/>
                    <a:pt x="9714" y="4447"/>
                  </a:cubicBezTo>
                  <a:lnTo>
                    <a:pt x="9714" y="9714"/>
                  </a:lnTo>
                  <a:lnTo>
                    <a:pt x="4663" y="9714"/>
                  </a:lnTo>
                  <a:cubicBezTo>
                    <a:pt x="2202" y="9714"/>
                    <a:pt x="44" y="11614"/>
                    <a:pt x="1" y="14074"/>
                  </a:cubicBezTo>
                  <a:cubicBezTo>
                    <a:pt x="-42" y="16578"/>
                    <a:pt x="1943" y="18650"/>
                    <a:pt x="4447" y="18650"/>
                  </a:cubicBezTo>
                  <a:lnTo>
                    <a:pt x="9714" y="18650"/>
                  </a:lnTo>
                  <a:lnTo>
                    <a:pt x="9714" y="23701"/>
                  </a:lnTo>
                  <a:cubicBezTo>
                    <a:pt x="9714" y="26162"/>
                    <a:pt x="11614" y="28321"/>
                    <a:pt x="14075" y="28364"/>
                  </a:cubicBezTo>
                  <a:cubicBezTo>
                    <a:pt x="16579" y="28407"/>
                    <a:pt x="18651" y="26421"/>
                    <a:pt x="18651" y="23917"/>
                  </a:cubicBezTo>
                  <a:lnTo>
                    <a:pt x="18651" y="18650"/>
                  </a:lnTo>
                  <a:lnTo>
                    <a:pt x="23918" y="18650"/>
                  </a:lnTo>
                  <a:cubicBezTo>
                    <a:pt x="26422" y="18650"/>
                    <a:pt x="28451" y="16578"/>
                    <a:pt x="28365" y="14074"/>
                  </a:cubicBezTo>
                  <a:cubicBezTo>
                    <a:pt x="28278" y="11614"/>
                    <a:pt x="26120" y="9714"/>
                    <a:pt x="23702" y="97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7" name="Google Shape;2427;p62"/>
          <p:cNvGrpSpPr/>
          <p:nvPr/>
        </p:nvGrpSpPr>
        <p:grpSpPr>
          <a:xfrm>
            <a:off x="898287" y="1600093"/>
            <a:ext cx="329106" cy="360557"/>
            <a:chOff x="3145157" y="2340595"/>
            <a:chExt cx="277422" cy="303960"/>
          </a:xfrm>
        </p:grpSpPr>
        <p:sp>
          <p:nvSpPr>
            <p:cNvPr id="2428" name="Google Shape;2428;p62"/>
            <p:cNvSpPr/>
            <p:nvPr/>
          </p:nvSpPr>
          <p:spPr>
            <a:xfrm>
              <a:off x="3150640" y="2476624"/>
              <a:ext cx="266111" cy="167931"/>
            </a:xfrm>
            <a:custGeom>
              <a:rect b="b" l="l" r="r" t="t"/>
              <a:pathLst>
                <a:path extrusionOk="0" h="167931" w="266111">
                  <a:moveTo>
                    <a:pt x="255448" y="3972"/>
                  </a:moveTo>
                  <a:lnTo>
                    <a:pt x="237532" y="3972"/>
                  </a:lnTo>
                  <a:lnTo>
                    <a:pt x="237532" y="21067"/>
                  </a:lnTo>
                  <a:cubicBezTo>
                    <a:pt x="237532" y="24391"/>
                    <a:pt x="234812" y="27111"/>
                    <a:pt x="231488" y="27111"/>
                  </a:cubicBezTo>
                  <a:lnTo>
                    <a:pt x="226393" y="27111"/>
                  </a:lnTo>
                  <a:cubicBezTo>
                    <a:pt x="223069" y="27111"/>
                    <a:pt x="220349" y="24391"/>
                    <a:pt x="220349" y="21067"/>
                  </a:cubicBezTo>
                  <a:lnTo>
                    <a:pt x="220349" y="3972"/>
                  </a:lnTo>
                  <a:lnTo>
                    <a:pt x="46885" y="3972"/>
                  </a:lnTo>
                  <a:lnTo>
                    <a:pt x="46885" y="21067"/>
                  </a:lnTo>
                  <a:cubicBezTo>
                    <a:pt x="46885" y="24391"/>
                    <a:pt x="44165" y="27111"/>
                    <a:pt x="40841" y="27111"/>
                  </a:cubicBezTo>
                  <a:lnTo>
                    <a:pt x="35746" y="27111"/>
                  </a:lnTo>
                  <a:cubicBezTo>
                    <a:pt x="32422" y="27111"/>
                    <a:pt x="29702" y="24391"/>
                    <a:pt x="29702" y="21067"/>
                  </a:cubicBezTo>
                  <a:lnTo>
                    <a:pt x="29702" y="3972"/>
                  </a:lnTo>
                  <a:lnTo>
                    <a:pt x="10577" y="3972"/>
                  </a:lnTo>
                  <a:cubicBezTo>
                    <a:pt x="6519" y="3972"/>
                    <a:pt x="2806" y="2461"/>
                    <a:pt x="0" y="0"/>
                  </a:cubicBezTo>
                  <a:lnTo>
                    <a:pt x="0" y="152390"/>
                  </a:lnTo>
                  <a:cubicBezTo>
                    <a:pt x="0" y="160938"/>
                    <a:pt x="6994" y="167932"/>
                    <a:pt x="15542" y="167932"/>
                  </a:cubicBezTo>
                  <a:lnTo>
                    <a:pt x="250570" y="167932"/>
                  </a:lnTo>
                  <a:cubicBezTo>
                    <a:pt x="259118" y="167932"/>
                    <a:pt x="266112" y="160938"/>
                    <a:pt x="266112" y="152390"/>
                  </a:cubicBezTo>
                  <a:lnTo>
                    <a:pt x="266112" y="0"/>
                  </a:lnTo>
                  <a:cubicBezTo>
                    <a:pt x="263219" y="2461"/>
                    <a:pt x="259506" y="3972"/>
                    <a:pt x="255448" y="39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62"/>
            <p:cNvSpPr/>
            <p:nvPr/>
          </p:nvSpPr>
          <p:spPr>
            <a:xfrm>
              <a:off x="3150553" y="2476624"/>
              <a:ext cx="34019" cy="167931"/>
            </a:xfrm>
            <a:custGeom>
              <a:rect b="b" l="l" r="r" t="t"/>
              <a:pathLst>
                <a:path extrusionOk="0" h="167931" w="34019">
                  <a:moveTo>
                    <a:pt x="18391" y="152390"/>
                  </a:moveTo>
                  <a:lnTo>
                    <a:pt x="18391" y="3972"/>
                  </a:lnTo>
                  <a:lnTo>
                    <a:pt x="10620" y="3972"/>
                  </a:lnTo>
                  <a:cubicBezTo>
                    <a:pt x="6562" y="3972"/>
                    <a:pt x="2849" y="2461"/>
                    <a:pt x="0" y="0"/>
                  </a:cubicBezTo>
                  <a:lnTo>
                    <a:pt x="0" y="152390"/>
                  </a:lnTo>
                  <a:cubicBezTo>
                    <a:pt x="0" y="160938"/>
                    <a:pt x="6994" y="167932"/>
                    <a:pt x="15542" y="167932"/>
                  </a:cubicBezTo>
                  <a:lnTo>
                    <a:pt x="34019" y="167932"/>
                  </a:lnTo>
                  <a:cubicBezTo>
                    <a:pt x="25428" y="167932"/>
                    <a:pt x="18391" y="160938"/>
                    <a:pt x="18391" y="152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62"/>
            <p:cNvSpPr/>
            <p:nvPr/>
          </p:nvSpPr>
          <p:spPr>
            <a:xfrm>
              <a:off x="3215829" y="2340595"/>
              <a:ext cx="136336" cy="58581"/>
            </a:xfrm>
            <a:custGeom>
              <a:rect b="b" l="l" r="r" t="t"/>
              <a:pathLst>
                <a:path extrusionOk="0" h="58581" w="136336">
                  <a:moveTo>
                    <a:pt x="15758" y="58582"/>
                  </a:moveTo>
                  <a:cubicBezTo>
                    <a:pt x="23140" y="33112"/>
                    <a:pt x="44251" y="15325"/>
                    <a:pt x="68212" y="15325"/>
                  </a:cubicBezTo>
                  <a:cubicBezTo>
                    <a:pt x="92172" y="15325"/>
                    <a:pt x="113283" y="33112"/>
                    <a:pt x="120665" y="58582"/>
                  </a:cubicBezTo>
                  <a:lnTo>
                    <a:pt x="136337" y="58582"/>
                  </a:lnTo>
                  <a:cubicBezTo>
                    <a:pt x="128350" y="24391"/>
                    <a:pt x="100332" y="0"/>
                    <a:pt x="68168" y="0"/>
                  </a:cubicBezTo>
                  <a:cubicBezTo>
                    <a:pt x="36005" y="0"/>
                    <a:pt x="7987" y="24348"/>
                    <a:pt x="0" y="58582"/>
                  </a:cubicBezTo>
                  <a:lnTo>
                    <a:pt x="15758" y="5858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62"/>
            <p:cNvSpPr/>
            <p:nvPr/>
          </p:nvSpPr>
          <p:spPr>
            <a:xfrm>
              <a:off x="3215872" y="2340638"/>
              <a:ext cx="77018" cy="58581"/>
            </a:xfrm>
            <a:custGeom>
              <a:rect b="b" l="l" r="r" t="t"/>
              <a:pathLst>
                <a:path extrusionOk="0" h="58581" w="77018">
                  <a:moveTo>
                    <a:pt x="77019" y="604"/>
                  </a:moveTo>
                  <a:cubicBezTo>
                    <a:pt x="74126" y="216"/>
                    <a:pt x="71147" y="0"/>
                    <a:pt x="68168" y="0"/>
                  </a:cubicBezTo>
                  <a:cubicBezTo>
                    <a:pt x="36005" y="0"/>
                    <a:pt x="7987" y="24348"/>
                    <a:pt x="0" y="58582"/>
                  </a:cubicBezTo>
                  <a:lnTo>
                    <a:pt x="15671" y="58582"/>
                  </a:lnTo>
                  <a:cubicBezTo>
                    <a:pt x="17700" y="51631"/>
                    <a:pt x="20723" y="45242"/>
                    <a:pt x="24608" y="39630"/>
                  </a:cubicBezTo>
                  <a:cubicBezTo>
                    <a:pt x="35444" y="18477"/>
                    <a:pt x="54828" y="3713"/>
                    <a:pt x="77019" y="604"/>
                  </a:cubicBezTo>
                  <a:close/>
                </a:path>
              </a:pathLst>
            </a:custGeom>
            <a:solidFill>
              <a:srgbClr val="062036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62"/>
            <p:cNvSpPr/>
            <p:nvPr/>
          </p:nvSpPr>
          <p:spPr>
            <a:xfrm>
              <a:off x="3292848" y="2355921"/>
              <a:ext cx="59318" cy="43256"/>
            </a:xfrm>
            <a:custGeom>
              <a:rect b="b" l="l" r="r" t="t"/>
              <a:pathLst>
                <a:path extrusionOk="0" h="43256" w="59318">
                  <a:moveTo>
                    <a:pt x="8850" y="0"/>
                  </a:moveTo>
                  <a:cubicBezTo>
                    <a:pt x="5871" y="0"/>
                    <a:pt x="2892" y="259"/>
                    <a:pt x="0" y="820"/>
                  </a:cubicBezTo>
                  <a:cubicBezTo>
                    <a:pt x="20204" y="4576"/>
                    <a:pt x="37171" y="20981"/>
                    <a:pt x="43647" y="43257"/>
                  </a:cubicBezTo>
                  <a:lnTo>
                    <a:pt x="59318" y="43257"/>
                  </a:lnTo>
                  <a:cubicBezTo>
                    <a:pt x="57721" y="36522"/>
                    <a:pt x="55390" y="30176"/>
                    <a:pt x="52368" y="24305"/>
                  </a:cubicBezTo>
                  <a:cubicBezTo>
                    <a:pt x="42179" y="9411"/>
                    <a:pt x="26292" y="0"/>
                    <a:pt x="8850" y="0"/>
                  </a:cubicBezTo>
                  <a:close/>
                </a:path>
              </a:pathLst>
            </a:custGeom>
            <a:solidFill>
              <a:srgbClr val="062036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62"/>
            <p:cNvSpPr/>
            <p:nvPr/>
          </p:nvSpPr>
          <p:spPr>
            <a:xfrm>
              <a:off x="3145200" y="2398573"/>
              <a:ext cx="277379" cy="83793"/>
            </a:xfrm>
            <a:custGeom>
              <a:rect b="b" l="l" r="r" t="t"/>
              <a:pathLst>
                <a:path extrusionOk="0" h="83793" w="277379">
                  <a:moveTo>
                    <a:pt x="261233" y="0"/>
                  </a:moveTo>
                  <a:lnTo>
                    <a:pt x="16233" y="0"/>
                  </a:lnTo>
                  <a:cubicBezTo>
                    <a:pt x="7296" y="0"/>
                    <a:pt x="0" y="7296"/>
                    <a:pt x="0" y="16232"/>
                  </a:cubicBezTo>
                  <a:lnTo>
                    <a:pt x="0" y="67561"/>
                  </a:lnTo>
                  <a:cubicBezTo>
                    <a:pt x="0" y="76497"/>
                    <a:pt x="7296" y="83793"/>
                    <a:pt x="16233" y="83793"/>
                  </a:cubicBezTo>
                  <a:lnTo>
                    <a:pt x="35056" y="83793"/>
                  </a:lnTo>
                  <a:lnTo>
                    <a:pt x="35056" y="53617"/>
                  </a:lnTo>
                  <a:cubicBezTo>
                    <a:pt x="35056" y="50293"/>
                    <a:pt x="37775" y="47573"/>
                    <a:pt x="41100" y="47573"/>
                  </a:cubicBezTo>
                  <a:lnTo>
                    <a:pt x="46194" y="47573"/>
                  </a:lnTo>
                  <a:cubicBezTo>
                    <a:pt x="49518" y="47573"/>
                    <a:pt x="52238" y="50293"/>
                    <a:pt x="52238" y="53617"/>
                  </a:cubicBezTo>
                  <a:lnTo>
                    <a:pt x="52238" y="83793"/>
                  </a:lnTo>
                  <a:lnTo>
                    <a:pt x="225703" y="83793"/>
                  </a:lnTo>
                  <a:lnTo>
                    <a:pt x="225703" y="53617"/>
                  </a:lnTo>
                  <a:cubicBezTo>
                    <a:pt x="225703" y="50293"/>
                    <a:pt x="228423" y="47573"/>
                    <a:pt x="231747" y="47573"/>
                  </a:cubicBezTo>
                  <a:lnTo>
                    <a:pt x="236841" y="47573"/>
                  </a:lnTo>
                  <a:cubicBezTo>
                    <a:pt x="240165" y="47573"/>
                    <a:pt x="242885" y="50293"/>
                    <a:pt x="242885" y="53617"/>
                  </a:cubicBezTo>
                  <a:lnTo>
                    <a:pt x="242885" y="83793"/>
                  </a:lnTo>
                  <a:lnTo>
                    <a:pt x="261147" y="83793"/>
                  </a:lnTo>
                  <a:cubicBezTo>
                    <a:pt x="270083" y="83793"/>
                    <a:pt x="277379" y="76497"/>
                    <a:pt x="277379" y="67561"/>
                  </a:cubicBezTo>
                  <a:lnTo>
                    <a:pt x="277379" y="16232"/>
                  </a:lnTo>
                  <a:cubicBezTo>
                    <a:pt x="277423" y="7296"/>
                    <a:pt x="270127" y="0"/>
                    <a:pt x="26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62"/>
            <p:cNvSpPr/>
            <p:nvPr/>
          </p:nvSpPr>
          <p:spPr>
            <a:xfrm>
              <a:off x="3145157" y="2398573"/>
              <a:ext cx="34710" cy="83793"/>
            </a:xfrm>
            <a:custGeom>
              <a:rect b="b" l="l" r="r" t="t"/>
              <a:pathLst>
                <a:path extrusionOk="0" h="83793" w="34710">
                  <a:moveTo>
                    <a:pt x="18434" y="67561"/>
                  </a:moveTo>
                  <a:lnTo>
                    <a:pt x="18434" y="16232"/>
                  </a:lnTo>
                  <a:cubicBezTo>
                    <a:pt x="18434" y="7296"/>
                    <a:pt x="25774" y="0"/>
                    <a:pt x="34710" y="0"/>
                  </a:cubicBezTo>
                  <a:lnTo>
                    <a:pt x="16233" y="0"/>
                  </a:lnTo>
                  <a:cubicBezTo>
                    <a:pt x="7296" y="0"/>
                    <a:pt x="0" y="7296"/>
                    <a:pt x="0" y="16232"/>
                  </a:cubicBezTo>
                  <a:lnTo>
                    <a:pt x="0" y="67561"/>
                  </a:lnTo>
                  <a:cubicBezTo>
                    <a:pt x="0" y="76497"/>
                    <a:pt x="7296" y="83793"/>
                    <a:pt x="16233" y="83793"/>
                  </a:cubicBezTo>
                  <a:lnTo>
                    <a:pt x="34710" y="83793"/>
                  </a:lnTo>
                  <a:cubicBezTo>
                    <a:pt x="25774" y="83793"/>
                    <a:pt x="18434" y="76497"/>
                    <a:pt x="18434" y="67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62"/>
            <p:cNvSpPr/>
            <p:nvPr/>
          </p:nvSpPr>
          <p:spPr>
            <a:xfrm>
              <a:off x="3169203" y="2428705"/>
              <a:ext cx="39286" cy="36996"/>
            </a:xfrm>
            <a:custGeom>
              <a:rect b="b" l="l" r="r" t="t"/>
              <a:pathLst>
                <a:path extrusionOk="0" h="36996" w="39286">
                  <a:moveTo>
                    <a:pt x="19643" y="0"/>
                  </a:moveTo>
                  <a:cubicBezTo>
                    <a:pt x="8764" y="0"/>
                    <a:pt x="0" y="8893"/>
                    <a:pt x="0" y="19815"/>
                  </a:cubicBezTo>
                  <a:cubicBezTo>
                    <a:pt x="0" y="27154"/>
                    <a:pt x="5181" y="33543"/>
                    <a:pt x="11052" y="36997"/>
                  </a:cubicBezTo>
                  <a:lnTo>
                    <a:pt x="11052" y="23484"/>
                  </a:lnTo>
                  <a:cubicBezTo>
                    <a:pt x="11052" y="20161"/>
                    <a:pt x="13772" y="17441"/>
                    <a:pt x="17096" y="17441"/>
                  </a:cubicBezTo>
                  <a:lnTo>
                    <a:pt x="22190" y="17441"/>
                  </a:lnTo>
                  <a:cubicBezTo>
                    <a:pt x="25515" y="17441"/>
                    <a:pt x="28234" y="20161"/>
                    <a:pt x="28234" y="23484"/>
                  </a:cubicBezTo>
                  <a:lnTo>
                    <a:pt x="28234" y="36997"/>
                  </a:lnTo>
                  <a:cubicBezTo>
                    <a:pt x="34106" y="33586"/>
                    <a:pt x="39286" y="27154"/>
                    <a:pt x="39286" y="19815"/>
                  </a:cubicBezTo>
                  <a:cubicBezTo>
                    <a:pt x="39330" y="8893"/>
                    <a:pt x="30523" y="0"/>
                    <a:pt x="19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62"/>
            <p:cNvSpPr/>
            <p:nvPr/>
          </p:nvSpPr>
          <p:spPr>
            <a:xfrm>
              <a:off x="3168513" y="2428705"/>
              <a:ext cx="29011" cy="36996"/>
            </a:xfrm>
            <a:custGeom>
              <a:rect b="b" l="l" r="r" t="t"/>
              <a:pathLst>
                <a:path extrusionOk="0" h="36996" w="29011">
                  <a:moveTo>
                    <a:pt x="29011" y="2245"/>
                  </a:moveTo>
                  <a:cubicBezTo>
                    <a:pt x="26249" y="820"/>
                    <a:pt x="23140" y="0"/>
                    <a:pt x="19816" y="0"/>
                  </a:cubicBezTo>
                  <a:cubicBezTo>
                    <a:pt x="8850" y="0"/>
                    <a:pt x="0" y="8893"/>
                    <a:pt x="0" y="19815"/>
                  </a:cubicBezTo>
                  <a:cubicBezTo>
                    <a:pt x="0" y="27154"/>
                    <a:pt x="5224" y="33543"/>
                    <a:pt x="11138" y="36997"/>
                  </a:cubicBezTo>
                  <a:lnTo>
                    <a:pt x="11138" y="23484"/>
                  </a:lnTo>
                  <a:cubicBezTo>
                    <a:pt x="11138" y="20161"/>
                    <a:pt x="13858" y="17441"/>
                    <a:pt x="17182" y="17441"/>
                  </a:cubicBezTo>
                  <a:lnTo>
                    <a:pt x="18521" y="17441"/>
                  </a:lnTo>
                  <a:cubicBezTo>
                    <a:pt x="19298" y="10836"/>
                    <a:pt x="23356" y="5224"/>
                    <a:pt x="29011" y="2245"/>
                  </a:cubicBezTo>
                  <a:close/>
                </a:path>
              </a:pathLst>
            </a:custGeom>
            <a:solidFill>
              <a:srgbClr val="062036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62"/>
            <p:cNvSpPr/>
            <p:nvPr/>
          </p:nvSpPr>
          <p:spPr>
            <a:xfrm>
              <a:off x="3359937" y="2428705"/>
              <a:ext cx="39329" cy="36996"/>
            </a:xfrm>
            <a:custGeom>
              <a:rect b="b" l="l" r="r" t="t"/>
              <a:pathLst>
                <a:path extrusionOk="0" h="36996" w="39329">
                  <a:moveTo>
                    <a:pt x="19643" y="0"/>
                  </a:moveTo>
                  <a:cubicBezTo>
                    <a:pt x="8764" y="0"/>
                    <a:pt x="0" y="8893"/>
                    <a:pt x="0" y="19815"/>
                  </a:cubicBezTo>
                  <a:cubicBezTo>
                    <a:pt x="0" y="27154"/>
                    <a:pt x="5181" y="33543"/>
                    <a:pt x="11052" y="36997"/>
                  </a:cubicBezTo>
                  <a:lnTo>
                    <a:pt x="11052" y="23484"/>
                  </a:lnTo>
                  <a:cubicBezTo>
                    <a:pt x="11052" y="20161"/>
                    <a:pt x="13772" y="17441"/>
                    <a:pt x="17096" y="17441"/>
                  </a:cubicBezTo>
                  <a:lnTo>
                    <a:pt x="22234" y="17441"/>
                  </a:lnTo>
                  <a:cubicBezTo>
                    <a:pt x="25558" y="17441"/>
                    <a:pt x="28278" y="20161"/>
                    <a:pt x="28278" y="23484"/>
                  </a:cubicBezTo>
                  <a:lnTo>
                    <a:pt x="28278" y="36997"/>
                  </a:lnTo>
                  <a:cubicBezTo>
                    <a:pt x="34149" y="33586"/>
                    <a:pt x="39330" y="27154"/>
                    <a:pt x="39330" y="19815"/>
                  </a:cubicBezTo>
                  <a:cubicBezTo>
                    <a:pt x="39286" y="8893"/>
                    <a:pt x="30479" y="0"/>
                    <a:pt x="19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8" name="Google Shape;2438;p62"/>
            <p:cNvSpPr/>
            <p:nvPr/>
          </p:nvSpPr>
          <p:spPr>
            <a:xfrm>
              <a:off x="3359807" y="2428705"/>
              <a:ext cx="29011" cy="36996"/>
            </a:xfrm>
            <a:custGeom>
              <a:rect b="b" l="l" r="r" t="t"/>
              <a:pathLst>
                <a:path extrusionOk="0" h="36996" w="29011">
                  <a:moveTo>
                    <a:pt x="29012" y="2245"/>
                  </a:moveTo>
                  <a:cubicBezTo>
                    <a:pt x="26249" y="820"/>
                    <a:pt x="23140" y="0"/>
                    <a:pt x="19816" y="0"/>
                  </a:cubicBezTo>
                  <a:cubicBezTo>
                    <a:pt x="8850" y="0"/>
                    <a:pt x="0" y="8893"/>
                    <a:pt x="0" y="19815"/>
                  </a:cubicBezTo>
                  <a:cubicBezTo>
                    <a:pt x="0" y="27154"/>
                    <a:pt x="5224" y="33543"/>
                    <a:pt x="11138" y="36997"/>
                  </a:cubicBezTo>
                  <a:lnTo>
                    <a:pt x="11138" y="23484"/>
                  </a:lnTo>
                  <a:cubicBezTo>
                    <a:pt x="11138" y="20161"/>
                    <a:pt x="13858" y="17441"/>
                    <a:pt x="17182" y="17441"/>
                  </a:cubicBezTo>
                  <a:lnTo>
                    <a:pt x="18521" y="17441"/>
                  </a:lnTo>
                  <a:cubicBezTo>
                    <a:pt x="19341" y="10836"/>
                    <a:pt x="23356" y="5224"/>
                    <a:pt x="29012" y="2245"/>
                  </a:cubicBezTo>
                  <a:close/>
                </a:path>
              </a:pathLst>
            </a:custGeom>
            <a:solidFill>
              <a:srgbClr val="062036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62"/>
            <p:cNvSpPr/>
            <p:nvPr/>
          </p:nvSpPr>
          <p:spPr>
            <a:xfrm>
              <a:off x="3179047" y="2444937"/>
              <a:ext cx="19643" cy="60049"/>
            </a:xfrm>
            <a:custGeom>
              <a:rect b="b" l="l" r="r" t="t"/>
              <a:pathLst>
                <a:path extrusionOk="0" h="60049" w="19643">
                  <a:moveTo>
                    <a:pt x="12347" y="0"/>
                  </a:moveTo>
                  <a:lnTo>
                    <a:pt x="7296" y="0"/>
                  </a:lnTo>
                  <a:cubicBezTo>
                    <a:pt x="3281" y="0"/>
                    <a:pt x="0" y="3281"/>
                    <a:pt x="0" y="7296"/>
                  </a:cubicBezTo>
                  <a:lnTo>
                    <a:pt x="0" y="52754"/>
                  </a:lnTo>
                  <a:cubicBezTo>
                    <a:pt x="0" y="56769"/>
                    <a:pt x="3281" y="60050"/>
                    <a:pt x="7296" y="60050"/>
                  </a:cubicBezTo>
                  <a:lnTo>
                    <a:pt x="12347" y="60050"/>
                  </a:lnTo>
                  <a:cubicBezTo>
                    <a:pt x="16362" y="60050"/>
                    <a:pt x="19643" y="56769"/>
                    <a:pt x="19643" y="52754"/>
                  </a:cubicBezTo>
                  <a:lnTo>
                    <a:pt x="19643" y="7296"/>
                  </a:lnTo>
                  <a:cubicBezTo>
                    <a:pt x="19600" y="3281"/>
                    <a:pt x="16319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62"/>
            <p:cNvSpPr/>
            <p:nvPr/>
          </p:nvSpPr>
          <p:spPr>
            <a:xfrm>
              <a:off x="3369737" y="2444937"/>
              <a:ext cx="19643" cy="60049"/>
            </a:xfrm>
            <a:custGeom>
              <a:rect b="b" l="l" r="r" t="t"/>
              <a:pathLst>
                <a:path extrusionOk="0" h="60049" w="19643">
                  <a:moveTo>
                    <a:pt x="12347" y="0"/>
                  </a:moveTo>
                  <a:lnTo>
                    <a:pt x="7296" y="0"/>
                  </a:lnTo>
                  <a:cubicBezTo>
                    <a:pt x="3281" y="0"/>
                    <a:pt x="0" y="3281"/>
                    <a:pt x="0" y="7296"/>
                  </a:cubicBezTo>
                  <a:lnTo>
                    <a:pt x="0" y="52754"/>
                  </a:lnTo>
                  <a:cubicBezTo>
                    <a:pt x="0" y="56769"/>
                    <a:pt x="3281" y="60050"/>
                    <a:pt x="7296" y="60050"/>
                  </a:cubicBezTo>
                  <a:lnTo>
                    <a:pt x="12347" y="60050"/>
                  </a:lnTo>
                  <a:cubicBezTo>
                    <a:pt x="16362" y="60050"/>
                    <a:pt x="19643" y="56769"/>
                    <a:pt x="19643" y="52754"/>
                  </a:cubicBezTo>
                  <a:lnTo>
                    <a:pt x="19643" y="7296"/>
                  </a:lnTo>
                  <a:cubicBezTo>
                    <a:pt x="19643" y="3281"/>
                    <a:pt x="16362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62"/>
            <p:cNvSpPr/>
            <p:nvPr/>
          </p:nvSpPr>
          <p:spPr>
            <a:xfrm>
              <a:off x="3178442" y="2444937"/>
              <a:ext cx="16491" cy="60049"/>
            </a:xfrm>
            <a:custGeom>
              <a:rect b="b" l="l" r="r" t="t"/>
              <a:pathLst>
                <a:path extrusionOk="0" h="60049" w="16491">
                  <a:moveTo>
                    <a:pt x="13081" y="52711"/>
                  </a:moveTo>
                  <a:lnTo>
                    <a:pt x="13081" y="7296"/>
                  </a:lnTo>
                  <a:cubicBezTo>
                    <a:pt x="13081" y="4705"/>
                    <a:pt x="14463" y="2418"/>
                    <a:pt x="16492" y="1122"/>
                  </a:cubicBezTo>
                  <a:cubicBezTo>
                    <a:pt x="15369" y="388"/>
                    <a:pt x="14031" y="0"/>
                    <a:pt x="12606" y="0"/>
                  </a:cubicBezTo>
                  <a:lnTo>
                    <a:pt x="7296" y="0"/>
                  </a:lnTo>
                  <a:cubicBezTo>
                    <a:pt x="3281" y="0"/>
                    <a:pt x="0" y="3281"/>
                    <a:pt x="0" y="7296"/>
                  </a:cubicBezTo>
                  <a:lnTo>
                    <a:pt x="0" y="52754"/>
                  </a:lnTo>
                  <a:cubicBezTo>
                    <a:pt x="0" y="56769"/>
                    <a:pt x="3281" y="60050"/>
                    <a:pt x="7296" y="60050"/>
                  </a:cubicBezTo>
                  <a:lnTo>
                    <a:pt x="12606" y="60050"/>
                  </a:lnTo>
                  <a:cubicBezTo>
                    <a:pt x="14031" y="60050"/>
                    <a:pt x="15369" y="59618"/>
                    <a:pt x="16492" y="58927"/>
                  </a:cubicBezTo>
                  <a:cubicBezTo>
                    <a:pt x="14463" y="57546"/>
                    <a:pt x="13081" y="55301"/>
                    <a:pt x="13081" y="52711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62"/>
            <p:cNvSpPr/>
            <p:nvPr/>
          </p:nvSpPr>
          <p:spPr>
            <a:xfrm>
              <a:off x="3369737" y="2444937"/>
              <a:ext cx="16491" cy="60049"/>
            </a:xfrm>
            <a:custGeom>
              <a:rect b="b" l="l" r="r" t="t"/>
              <a:pathLst>
                <a:path extrusionOk="0" h="60049" w="16491">
                  <a:moveTo>
                    <a:pt x="13081" y="52711"/>
                  </a:moveTo>
                  <a:lnTo>
                    <a:pt x="13081" y="7296"/>
                  </a:lnTo>
                  <a:cubicBezTo>
                    <a:pt x="13081" y="4705"/>
                    <a:pt x="14463" y="2418"/>
                    <a:pt x="16492" y="1122"/>
                  </a:cubicBezTo>
                  <a:cubicBezTo>
                    <a:pt x="15369" y="388"/>
                    <a:pt x="14031" y="0"/>
                    <a:pt x="12606" y="0"/>
                  </a:cubicBezTo>
                  <a:lnTo>
                    <a:pt x="7296" y="0"/>
                  </a:lnTo>
                  <a:cubicBezTo>
                    <a:pt x="3281" y="0"/>
                    <a:pt x="0" y="3281"/>
                    <a:pt x="0" y="7296"/>
                  </a:cubicBezTo>
                  <a:lnTo>
                    <a:pt x="0" y="52754"/>
                  </a:lnTo>
                  <a:cubicBezTo>
                    <a:pt x="0" y="56769"/>
                    <a:pt x="3281" y="60050"/>
                    <a:pt x="7296" y="60050"/>
                  </a:cubicBezTo>
                  <a:lnTo>
                    <a:pt x="12606" y="60050"/>
                  </a:lnTo>
                  <a:cubicBezTo>
                    <a:pt x="14031" y="60050"/>
                    <a:pt x="15369" y="59618"/>
                    <a:pt x="16492" y="58927"/>
                  </a:cubicBezTo>
                  <a:cubicBezTo>
                    <a:pt x="14463" y="57546"/>
                    <a:pt x="13081" y="55301"/>
                    <a:pt x="13081" y="52711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62"/>
            <p:cNvSpPr/>
            <p:nvPr/>
          </p:nvSpPr>
          <p:spPr>
            <a:xfrm>
              <a:off x="3227183" y="2501965"/>
              <a:ext cx="112894" cy="112889"/>
            </a:xfrm>
            <a:custGeom>
              <a:rect b="b" l="l" r="r" t="t"/>
              <a:pathLst>
                <a:path extrusionOk="0" h="112889" w="112894">
                  <a:moveTo>
                    <a:pt x="92517" y="25557"/>
                  </a:moveTo>
                  <a:lnTo>
                    <a:pt x="87294" y="25557"/>
                  </a:lnTo>
                  <a:lnTo>
                    <a:pt x="87294" y="20333"/>
                  </a:lnTo>
                  <a:cubicBezTo>
                    <a:pt x="87294" y="9109"/>
                    <a:pt x="78184" y="0"/>
                    <a:pt x="66960" y="0"/>
                  </a:cubicBezTo>
                  <a:lnTo>
                    <a:pt x="45849" y="0"/>
                  </a:lnTo>
                  <a:cubicBezTo>
                    <a:pt x="34624" y="0"/>
                    <a:pt x="25515" y="9109"/>
                    <a:pt x="25515" y="20333"/>
                  </a:cubicBezTo>
                  <a:lnTo>
                    <a:pt x="25515" y="25557"/>
                  </a:lnTo>
                  <a:lnTo>
                    <a:pt x="20334" y="25557"/>
                  </a:lnTo>
                  <a:cubicBezTo>
                    <a:pt x="9109" y="25557"/>
                    <a:pt x="0" y="34665"/>
                    <a:pt x="0" y="45890"/>
                  </a:cubicBezTo>
                  <a:lnTo>
                    <a:pt x="0" y="67000"/>
                  </a:lnTo>
                  <a:cubicBezTo>
                    <a:pt x="0" y="78224"/>
                    <a:pt x="9109" y="87333"/>
                    <a:pt x="20334" y="87333"/>
                  </a:cubicBezTo>
                  <a:lnTo>
                    <a:pt x="25558" y="87333"/>
                  </a:lnTo>
                  <a:lnTo>
                    <a:pt x="25558" y="92557"/>
                  </a:lnTo>
                  <a:cubicBezTo>
                    <a:pt x="25558" y="103781"/>
                    <a:pt x="34667" y="112890"/>
                    <a:pt x="45892" y="112890"/>
                  </a:cubicBezTo>
                  <a:lnTo>
                    <a:pt x="67003" y="112890"/>
                  </a:lnTo>
                  <a:cubicBezTo>
                    <a:pt x="78227" y="112890"/>
                    <a:pt x="87337" y="103781"/>
                    <a:pt x="87337" y="92557"/>
                  </a:cubicBezTo>
                  <a:lnTo>
                    <a:pt x="87337" y="87333"/>
                  </a:lnTo>
                  <a:lnTo>
                    <a:pt x="92561" y="87333"/>
                  </a:lnTo>
                  <a:cubicBezTo>
                    <a:pt x="103785" y="87333"/>
                    <a:pt x="112895" y="78224"/>
                    <a:pt x="112895" y="67000"/>
                  </a:cubicBezTo>
                  <a:lnTo>
                    <a:pt x="112895" y="45890"/>
                  </a:lnTo>
                  <a:cubicBezTo>
                    <a:pt x="112895" y="34665"/>
                    <a:pt x="103785" y="25557"/>
                    <a:pt x="92517" y="255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62"/>
            <p:cNvSpPr/>
            <p:nvPr/>
          </p:nvSpPr>
          <p:spPr>
            <a:xfrm>
              <a:off x="3227183" y="2502008"/>
              <a:ext cx="67304" cy="112889"/>
            </a:xfrm>
            <a:custGeom>
              <a:rect b="b" l="l" r="r" t="t"/>
              <a:pathLst>
                <a:path extrusionOk="0" h="112889" w="67304">
                  <a:moveTo>
                    <a:pt x="47532" y="92427"/>
                  </a:moveTo>
                  <a:lnTo>
                    <a:pt x="47532" y="87290"/>
                  </a:lnTo>
                  <a:lnTo>
                    <a:pt x="42308" y="87290"/>
                  </a:lnTo>
                  <a:cubicBezTo>
                    <a:pt x="31084" y="87290"/>
                    <a:pt x="21975" y="78181"/>
                    <a:pt x="21975" y="66957"/>
                  </a:cubicBezTo>
                  <a:lnTo>
                    <a:pt x="21975" y="45847"/>
                  </a:lnTo>
                  <a:cubicBezTo>
                    <a:pt x="21975" y="34622"/>
                    <a:pt x="31084" y="25513"/>
                    <a:pt x="42308" y="25513"/>
                  </a:cubicBezTo>
                  <a:lnTo>
                    <a:pt x="47532" y="25513"/>
                  </a:lnTo>
                  <a:lnTo>
                    <a:pt x="47532" y="20376"/>
                  </a:lnTo>
                  <a:cubicBezTo>
                    <a:pt x="47532" y="9282"/>
                    <a:pt x="56382" y="259"/>
                    <a:pt x="67305" y="0"/>
                  </a:cubicBezTo>
                  <a:cubicBezTo>
                    <a:pt x="67175" y="0"/>
                    <a:pt x="67003" y="0"/>
                    <a:pt x="66873" y="0"/>
                  </a:cubicBezTo>
                  <a:lnTo>
                    <a:pt x="45892" y="0"/>
                  </a:lnTo>
                  <a:cubicBezTo>
                    <a:pt x="34667" y="0"/>
                    <a:pt x="25558" y="9109"/>
                    <a:pt x="25558" y="20333"/>
                  </a:cubicBezTo>
                  <a:lnTo>
                    <a:pt x="25558" y="25557"/>
                  </a:lnTo>
                  <a:lnTo>
                    <a:pt x="20334" y="25557"/>
                  </a:lnTo>
                  <a:cubicBezTo>
                    <a:pt x="9109" y="25557"/>
                    <a:pt x="0" y="34665"/>
                    <a:pt x="0" y="45890"/>
                  </a:cubicBezTo>
                  <a:lnTo>
                    <a:pt x="0" y="67000"/>
                  </a:lnTo>
                  <a:cubicBezTo>
                    <a:pt x="0" y="78224"/>
                    <a:pt x="9109" y="87333"/>
                    <a:pt x="20334" y="87333"/>
                  </a:cubicBezTo>
                  <a:lnTo>
                    <a:pt x="25558" y="87333"/>
                  </a:lnTo>
                  <a:lnTo>
                    <a:pt x="25558" y="92557"/>
                  </a:lnTo>
                  <a:cubicBezTo>
                    <a:pt x="25558" y="103781"/>
                    <a:pt x="34667" y="112890"/>
                    <a:pt x="45892" y="112890"/>
                  </a:cubicBezTo>
                  <a:lnTo>
                    <a:pt x="66873" y="112890"/>
                  </a:lnTo>
                  <a:cubicBezTo>
                    <a:pt x="67003" y="112890"/>
                    <a:pt x="67175" y="112890"/>
                    <a:pt x="67305" y="112890"/>
                  </a:cubicBezTo>
                  <a:cubicBezTo>
                    <a:pt x="56339" y="112588"/>
                    <a:pt x="47532" y="103522"/>
                    <a:pt x="47532" y="92427"/>
                  </a:cubicBezTo>
                  <a:close/>
                </a:path>
              </a:pathLst>
            </a:custGeom>
            <a:solidFill>
              <a:srgbClr val="BEC3C9">
                <a:alpha val="1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62"/>
            <p:cNvSpPr/>
            <p:nvPr/>
          </p:nvSpPr>
          <p:spPr>
            <a:xfrm>
              <a:off x="3245445" y="2520312"/>
              <a:ext cx="76198" cy="76195"/>
            </a:xfrm>
            <a:custGeom>
              <a:rect b="b" l="l" r="r" t="t"/>
              <a:pathLst>
                <a:path extrusionOk="0" h="76195" w="76198">
                  <a:moveTo>
                    <a:pt x="74040" y="25600"/>
                  </a:moveTo>
                  <a:lnTo>
                    <a:pt x="53361" y="25600"/>
                  </a:lnTo>
                  <a:cubicBezTo>
                    <a:pt x="52195" y="25600"/>
                    <a:pt x="51202" y="24650"/>
                    <a:pt x="51202" y="23441"/>
                  </a:cubicBezTo>
                  <a:lnTo>
                    <a:pt x="51202" y="2159"/>
                  </a:lnTo>
                  <a:cubicBezTo>
                    <a:pt x="51202" y="993"/>
                    <a:pt x="50252" y="0"/>
                    <a:pt x="49043" y="0"/>
                  </a:cubicBezTo>
                  <a:lnTo>
                    <a:pt x="27760" y="0"/>
                  </a:lnTo>
                  <a:cubicBezTo>
                    <a:pt x="26594" y="0"/>
                    <a:pt x="25601" y="950"/>
                    <a:pt x="25601" y="2159"/>
                  </a:cubicBezTo>
                  <a:lnTo>
                    <a:pt x="25601" y="23441"/>
                  </a:lnTo>
                  <a:cubicBezTo>
                    <a:pt x="25601" y="24607"/>
                    <a:pt x="24651" y="25600"/>
                    <a:pt x="23442" y="25600"/>
                  </a:cubicBezTo>
                  <a:lnTo>
                    <a:pt x="2159" y="25600"/>
                  </a:lnTo>
                  <a:cubicBezTo>
                    <a:pt x="993" y="25600"/>
                    <a:pt x="0" y="26550"/>
                    <a:pt x="0" y="27758"/>
                  </a:cubicBezTo>
                  <a:lnTo>
                    <a:pt x="0" y="49041"/>
                  </a:lnTo>
                  <a:cubicBezTo>
                    <a:pt x="0" y="50207"/>
                    <a:pt x="950" y="51200"/>
                    <a:pt x="2159" y="51200"/>
                  </a:cubicBezTo>
                  <a:lnTo>
                    <a:pt x="23442" y="51200"/>
                  </a:lnTo>
                  <a:cubicBezTo>
                    <a:pt x="24608" y="51200"/>
                    <a:pt x="25601" y="52149"/>
                    <a:pt x="25601" y="53358"/>
                  </a:cubicBezTo>
                  <a:lnTo>
                    <a:pt x="25601" y="74037"/>
                  </a:lnTo>
                  <a:cubicBezTo>
                    <a:pt x="25601" y="75202"/>
                    <a:pt x="26551" y="76195"/>
                    <a:pt x="27760" y="76195"/>
                  </a:cubicBezTo>
                  <a:lnTo>
                    <a:pt x="49043" y="76195"/>
                  </a:lnTo>
                  <a:cubicBezTo>
                    <a:pt x="50209" y="76195"/>
                    <a:pt x="51202" y="75245"/>
                    <a:pt x="51202" y="74037"/>
                  </a:cubicBezTo>
                  <a:lnTo>
                    <a:pt x="51202" y="53358"/>
                  </a:lnTo>
                  <a:cubicBezTo>
                    <a:pt x="51202" y="52193"/>
                    <a:pt x="52152" y="51200"/>
                    <a:pt x="53361" y="51200"/>
                  </a:cubicBezTo>
                  <a:lnTo>
                    <a:pt x="74040" y="51200"/>
                  </a:lnTo>
                  <a:cubicBezTo>
                    <a:pt x="75205" y="51200"/>
                    <a:pt x="76198" y="50250"/>
                    <a:pt x="76198" y="49041"/>
                  </a:cubicBezTo>
                  <a:lnTo>
                    <a:pt x="76198" y="27758"/>
                  </a:lnTo>
                  <a:cubicBezTo>
                    <a:pt x="76198" y="26593"/>
                    <a:pt x="75249" y="25600"/>
                    <a:pt x="74040" y="25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46" name="Google Shape;2446;p62"/>
            <p:cNvGrpSpPr/>
            <p:nvPr/>
          </p:nvGrpSpPr>
          <p:grpSpPr>
            <a:xfrm>
              <a:off x="3245575" y="2520356"/>
              <a:ext cx="45545" cy="76065"/>
              <a:chOff x="3245575" y="2520356"/>
              <a:chExt cx="45545" cy="76065"/>
            </a:xfrm>
          </p:grpSpPr>
          <p:sp>
            <p:nvSpPr>
              <p:cNvPr id="2447" name="Google Shape;2447;p62"/>
              <p:cNvSpPr/>
              <p:nvPr/>
            </p:nvSpPr>
            <p:spPr>
              <a:xfrm>
                <a:off x="3268369" y="2520356"/>
                <a:ext cx="22751" cy="25556"/>
              </a:xfrm>
              <a:custGeom>
                <a:rect b="b" l="l" r="r" t="t"/>
                <a:pathLst>
                  <a:path extrusionOk="0" h="25556" w="22751">
                    <a:moveTo>
                      <a:pt x="18434" y="25557"/>
                    </a:moveTo>
                    <a:cubicBezTo>
                      <a:pt x="19600" y="25557"/>
                      <a:pt x="20593" y="24607"/>
                      <a:pt x="20593" y="23398"/>
                    </a:cubicBezTo>
                    <a:lnTo>
                      <a:pt x="20593" y="2159"/>
                    </a:lnTo>
                    <a:cubicBezTo>
                      <a:pt x="20593" y="993"/>
                      <a:pt x="21543" y="0"/>
                      <a:pt x="22752" y="0"/>
                    </a:cubicBezTo>
                    <a:lnTo>
                      <a:pt x="4317" y="0"/>
                    </a:lnTo>
                    <a:cubicBezTo>
                      <a:pt x="3152" y="0"/>
                      <a:pt x="2159" y="950"/>
                      <a:pt x="2159" y="2159"/>
                    </a:cubicBezTo>
                    <a:lnTo>
                      <a:pt x="2159" y="23398"/>
                    </a:lnTo>
                    <a:cubicBezTo>
                      <a:pt x="2159" y="24564"/>
                      <a:pt x="1209" y="25557"/>
                      <a:pt x="0" y="25557"/>
                    </a:cubicBezTo>
                    <a:lnTo>
                      <a:pt x="18434" y="25557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8" name="Google Shape;2448;p62"/>
              <p:cNvSpPr/>
              <p:nvPr/>
            </p:nvSpPr>
            <p:spPr>
              <a:xfrm>
                <a:off x="3245575" y="2545912"/>
                <a:ext cx="20592" cy="25599"/>
              </a:xfrm>
              <a:custGeom>
                <a:rect b="b" l="l" r="r" t="t"/>
                <a:pathLst>
                  <a:path extrusionOk="0" h="25599" w="20592">
                    <a:moveTo>
                      <a:pt x="18434" y="23398"/>
                    </a:moveTo>
                    <a:lnTo>
                      <a:pt x="18434" y="2159"/>
                    </a:lnTo>
                    <a:cubicBezTo>
                      <a:pt x="18434" y="993"/>
                      <a:pt x="19384" y="0"/>
                      <a:pt x="20593" y="0"/>
                    </a:cubicBezTo>
                    <a:lnTo>
                      <a:pt x="2159" y="0"/>
                    </a:lnTo>
                    <a:cubicBezTo>
                      <a:pt x="993" y="0"/>
                      <a:pt x="0" y="950"/>
                      <a:pt x="0" y="2159"/>
                    </a:cubicBezTo>
                    <a:lnTo>
                      <a:pt x="0" y="23441"/>
                    </a:lnTo>
                    <a:cubicBezTo>
                      <a:pt x="0" y="24607"/>
                      <a:pt x="950" y="25600"/>
                      <a:pt x="2159" y="25600"/>
                    </a:cubicBezTo>
                    <a:lnTo>
                      <a:pt x="20593" y="25600"/>
                    </a:lnTo>
                    <a:cubicBezTo>
                      <a:pt x="19384" y="25557"/>
                      <a:pt x="18434" y="24607"/>
                      <a:pt x="18434" y="23398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9" name="Google Shape;2449;p62"/>
              <p:cNvSpPr/>
              <p:nvPr/>
            </p:nvSpPr>
            <p:spPr>
              <a:xfrm>
                <a:off x="3268369" y="2570865"/>
                <a:ext cx="22751" cy="25556"/>
              </a:xfrm>
              <a:custGeom>
                <a:rect b="b" l="l" r="r" t="t"/>
                <a:pathLst>
                  <a:path extrusionOk="0" h="25556" w="22751">
                    <a:moveTo>
                      <a:pt x="20593" y="23398"/>
                    </a:moveTo>
                    <a:lnTo>
                      <a:pt x="20593" y="2159"/>
                    </a:lnTo>
                    <a:cubicBezTo>
                      <a:pt x="20593" y="993"/>
                      <a:pt x="19643" y="0"/>
                      <a:pt x="18434" y="0"/>
                    </a:cubicBezTo>
                    <a:lnTo>
                      <a:pt x="0" y="0"/>
                    </a:lnTo>
                    <a:cubicBezTo>
                      <a:pt x="1209" y="0"/>
                      <a:pt x="2159" y="950"/>
                      <a:pt x="2159" y="2159"/>
                    </a:cubicBezTo>
                    <a:lnTo>
                      <a:pt x="2159" y="23398"/>
                    </a:lnTo>
                    <a:cubicBezTo>
                      <a:pt x="2159" y="24564"/>
                      <a:pt x="3108" y="25557"/>
                      <a:pt x="4317" y="25557"/>
                    </a:cubicBezTo>
                    <a:lnTo>
                      <a:pt x="22752" y="25557"/>
                    </a:lnTo>
                    <a:cubicBezTo>
                      <a:pt x="21543" y="25557"/>
                      <a:pt x="20593" y="24607"/>
                      <a:pt x="20593" y="23398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3"/>
          <p:cNvSpPr txBox="1"/>
          <p:nvPr>
            <p:ph idx="2" type="subTitle"/>
          </p:nvPr>
        </p:nvSpPr>
        <p:spPr>
          <a:xfrm>
            <a:off x="1819275" y="1643150"/>
            <a:ext cx="3471300" cy="6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 minimally-invasive </a:t>
            </a:r>
            <a:r>
              <a:rPr b="1" lang="en" sz="1400"/>
              <a:t>microneedle sensor</a:t>
            </a:r>
            <a:r>
              <a:rPr lang="en" sz="1400"/>
              <a:t> capable of </a:t>
            </a:r>
            <a:r>
              <a:rPr b="1" lang="en" sz="1400"/>
              <a:t>measuring sodium and/or potassium</a:t>
            </a:r>
            <a:r>
              <a:rPr lang="en" sz="1400"/>
              <a:t> to provide real-time, i</a:t>
            </a:r>
            <a:r>
              <a:rPr lang="en" sz="1400"/>
              <a:t>nstant</a:t>
            </a:r>
            <a:r>
              <a:rPr lang="en" sz="1400"/>
              <a:t> data for providers and patients.</a:t>
            </a:r>
            <a:endParaRPr sz="1400"/>
          </a:p>
        </p:txBody>
      </p:sp>
      <p:sp>
        <p:nvSpPr>
          <p:cNvPr id="506" name="Google Shape;506;p33"/>
          <p:cNvSpPr txBox="1"/>
          <p:nvPr>
            <p:ph type="title"/>
          </p:nvPr>
        </p:nvSpPr>
        <p:spPr>
          <a:xfrm>
            <a:off x="720000" y="39875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Sodium/Potassium Sensor</a:t>
            </a:r>
            <a:endParaRPr/>
          </a:p>
        </p:txBody>
      </p:sp>
      <p:sp>
        <p:nvSpPr>
          <p:cNvPr id="507" name="Google Shape;507;p33"/>
          <p:cNvSpPr txBox="1"/>
          <p:nvPr>
            <p:ph idx="4" type="title"/>
          </p:nvPr>
        </p:nvSpPr>
        <p:spPr>
          <a:xfrm>
            <a:off x="1819626" y="1191650"/>
            <a:ext cx="54477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</a:t>
            </a:r>
            <a:endParaRPr/>
          </a:p>
        </p:txBody>
      </p:sp>
      <p:grpSp>
        <p:nvGrpSpPr>
          <p:cNvPr id="508" name="Google Shape;508;p33"/>
          <p:cNvGrpSpPr/>
          <p:nvPr/>
        </p:nvGrpSpPr>
        <p:grpSpPr>
          <a:xfrm>
            <a:off x="720001" y="1526553"/>
            <a:ext cx="491742" cy="491530"/>
            <a:chOff x="882462" y="2752845"/>
            <a:chExt cx="360858" cy="360703"/>
          </a:xfrm>
        </p:grpSpPr>
        <p:sp>
          <p:nvSpPr>
            <p:cNvPr id="509" name="Google Shape;509;p33"/>
            <p:cNvSpPr/>
            <p:nvPr/>
          </p:nvSpPr>
          <p:spPr>
            <a:xfrm>
              <a:off x="994929" y="2889368"/>
              <a:ext cx="40551" cy="51360"/>
            </a:xfrm>
            <a:custGeom>
              <a:rect b="b" l="l" r="r" t="t"/>
              <a:pathLst>
                <a:path extrusionOk="0" h="43342" w="34148">
                  <a:moveTo>
                    <a:pt x="8850" y="43343"/>
                  </a:moveTo>
                  <a:cubicBezTo>
                    <a:pt x="9152" y="43257"/>
                    <a:pt x="9455" y="43213"/>
                    <a:pt x="9800" y="43127"/>
                  </a:cubicBezTo>
                  <a:cubicBezTo>
                    <a:pt x="12175" y="33543"/>
                    <a:pt x="16751" y="25125"/>
                    <a:pt x="25083" y="21283"/>
                  </a:cubicBezTo>
                  <a:cubicBezTo>
                    <a:pt x="27803" y="20031"/>
                    <a:pt x="31645" y="17484"/>
                    <a:pt x="34149" y="16189"/>
                  </a:cubicBezTo>
                  <a:lnTo>
                    <a:pt x="34149" y="0"/>
                  </a:lnTo>
                  <a:cubicBezTo>
                    <a:pt x="31170" y="1813"/>
                    <a:pt x="26767" y="4835"/>
                    <a:pt x="23399" y="6519"/>
                  </a:cubicBezTo>
                  <a:cubicBezTo>
                    <a:pt x="10448" y="12994"/>
                    <a:pt x="3108" y="21974"/>
                    <a:pt x="0" y="30694"/>
                  </a:cubicBezTo>
                  <a:cubicBezTo>
                    <a:pt x="3195" y="34407"/>
                    <a:pt x="6217" y="38637"/>
                    <a:pt x="8850" y="43343"/>
                  </a:cubicBezTo>
                  <a:cubicBezTo>
                    <a:pt x="8893" y="43343"/>
                    <a:pt x="8893" y="43343"/>
                    <a:pt x="8850" y="433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0" name="Google Shape;510;p33"/>
            <p:cNvGrpSpPr/>
            <p:nvPr/>
          </p:nvGrpSpPr>
          <p:grpSpPr>
            <a:xfrm>
              <a:off x="882462" y="2752845"/>
              <a:ext cx="360858" cy="360703"/>
              <a:chOff x="3131817" y="3312397"/>
              <a:chExt cx="304188" cy="304083"/>
            </a:xfrm>
          </p:grpSpPr>
          <p:sp>
            <p:nvSpPr>
              <p:cNvPr id="511" name="Google Shape;511;p33"/>
              <p:cNvSpPr/>
              <p:nvPr/>
            </p:nvSpPr>
            <p:spPr>
              <a:xfrm>
                <a:off x="3276183" y="3312397"/>
                <a:ext cx="65016" cy="148591"/>
              </a:xfrm>
              <a:custGeom>
                <a:rect b="b" l="l" r="r" t="t"/>
                <a:pathLst>
                  <a:path extrusionOk="0" h="148591" w="65016">
                    <a:moveTo>
                      <a:pt x="34322" y="116732"/>
                    </a:moveTo>
                    <a:cubicBezTo>
                      <a:pt x="32940" y="115912"/>
                      <a:pt x="32077" y="114444"/>
                      <a:pt x="32077" y="112847"/>
                    </a:cubicBezTo>
                    <a:lnTo>
                      <a:pt x="32077" y="5180"/>
                    </a:lnTo>
                    <a:cubicBezTo>
                      <a:pt x="32077" y="2331"/>
                      <a:pt x="29745" y="0"/>
                      <a:pt x="26896" y="0"/>
                    </a:cubicBezTo>
                    <a:lnTo>
                      <a:pt x="19427" y="0"/>
                    </a:lnTo>
                    <a:cubicBezTo>
                      <a:pt x="16578" y="0"/>
                      <a:pt x="14247" y="2331"/>
                      <a:pt x="14247" y="5180"/>
                    </a:cubicBezTo>
                    <a:lnTo>
                      <a:pt x="14247" y="87031"/>
                    </a:lnTo>
                    <a:cubicBezTo>
                      <a:pt x="14247" y="88024"/>
                      <a:pt x="13901" y="89017"/>
                      <a:pt x="13297" y="89837"/>
                    </a:cubicBezTo>
                    <a:cubicBezTo>
                      <a:pt x="10318" y="93636"/>
                      <a:pt x="5137" y="98816"/>
                      <a:pt x="0" y="103565"/>
                    </a:cubicBezTo>
                    <a:lnTo>
                      <a:pt x="0" y="122128"/>
                    </a:lnTo>
                    <a:cubicBezTo>
                      <a:pt x="2115" y="120617"/>
                      <a:pt x="5267" y="118545"/>
                      <a:pt x="7037" y="117164"/>
                    </a:cubicBezTo>
                    <a:cubicBezTo>
                      <a:pt x="9973" y="114876"/>
                      <a:pt x="14247" y="116991"/>
                      <a:pt x="14247" y="120790"/>
                    </a:cubicBezTo>
                    <a:lnTo>
                      <a:pt x="14247" y="143368"/>
                    </a:lnTo>
                    <a:cubicBezTo>
                      <a:pt x="18952" y="145656"/>
                      <a:pt x="24781" y="147598"/>
                      <a:pt x="32077" y="148592"/>
                    </a:cubicBezTo>
                    <a:lnTo>
                      <a:pt x="32077" y="137195"/>
                    </a:lnTo>
                    <a:cubicBezTo>
                      <a:pt x="32077" y="134130"/>
                      <a:pt x="35099" y="131928"/>
                      <a:pt x="38034" y="132834"/>
                    </a:cubicBezTo>
                    <a:cubicBezTo>
                      <a:pt x="44769" y="134907"/>
                      <a:pt x="51331" y="135641"/>
                      <a:pt x="57116" y="135597"/>
                    </a:cubicBezTo>
                    <a:cubicBezTo>
                      <a:pt x="59491" y="131539"/>
                      <a:pt x="62168" y="127783"/>
                      <a:pt x="65017" y="124416"/>
                    </a:cubicBezTo>
                    <a:cubicBezTo>
                      <a:pt x="51029" y="124157"/>
                      <a:pt x="41186" y="120833"/>
                      <a:pt x="34322" y="1167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33"/>
              <p:cNvSpPr/>
              <p:nvPr/>
            </p:nvSpPr>
            <p:spPr>
              <a:xfrm>
                <a:off x="3276183" y="3312397"/>
                <a:ext cx="28579" cy="146692"/>
              </a:xfrm>
              <a:custGeom>
                <a:rect b="b" l="l" r="r" t="t"/>
                <a:pathLst>
                  <a:path extrusionOk="0" h="146692" w="28579">
                    <a:moveTo>
                      <a:pt x="23183" y="146692"/>
                    </a:moveTo>
                    <a:lnTo>
                      <a:pt x="23183" y="7339"/>
                    </a:lnTo>
                    <a:cubicBezTo>
                      <a:pt x="23183" y="4015"/>
                      <a:pt x="25471" y="1209"/>
                      <a:pt x="28580" y="302"/>
                    </a:cubicBezTo>
                    <a:cubicBezTo>
                      <a:pt x="28062" y="130"/>
                      <a:pt x="27457" y="0"/>
                      <a:pt x="26853" y="0"/>
                    </a:cubicBezTo>
                    <a:lnTo>
                      <a:pt x="19427" y="0"/>
                    </a:lnTo>
                    <a:cubicBezTo>
                      <a:pt x="16578" y="0"/>
                      <a:pt x="14247" y="2331"/>
                      <a:pt x="14247" y="5180"/>
                    </a:cubicBezTo>
                    <a:lnTo>
                      <a:pt x="14247" y="87031"/>
                    </a:lnTo>
                    <a:cubicBezTo>
                      <a:pt x="14247" y="88024"/>
                      <a:pt x="13901" y="89017"/>
                      <a:pt x="13297" y="89837"/>
                    </a:cubicBezTo>
                    <a:cubicBezTo>
                      <a:pt x="10318" y="93636"/>
                      <a:pt x="5137" y="98816"/>
                      <a:pt x="0" y="103565"/>
                    </a:cubicBezTo>
                    <a:lnTo>
                      <a:pt x="0" y="122128"/>
                    </a:lnTo>
                    <a:cubicBezTo>
                      <a:pt x="2115" y="120617"/>
                      <a:pt x="5267" y="118545"/>
                      <a:pt x="7037" y="117164"/>
                    </a:cubicBezTo>
                    <a:cubicBezTo>
                      <a:pt x="9973" y="114876"/>
                      <a:pt x="14247" y="116991"/>
                      <a:pt x="14247" y="120790"/>
                    </a:cubicBezTo>
                    <a:lnTo>
                      <a:pt x="14247" y="143368"/>
                    </a:lnTo>
                    <a:cubicBezTo>
                      <a:pt x="16880" y="144620"/>
                      <a:pt x="19859" y="145742"/>
                      <a:pt x="23183" y="146692"/>
                    </a:cubicBezTo>
                    <a:close/>
                  </a:path>
                </a:pathLst>
              </a:custGeom>
              <a:solidFill>
                <a:srgbClr val="062036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33"/>
              <p:cNvSpPr/>
              <p:nvPr/>
            </p:nvSpPr>
            <p:spPr>
              <a:xfrm>
                <a:off x="3226622" y="3427489"/>
                <a:ext cx="34148" cy="43342"/>
              </a:xfrm>
              <a:custGeom>
                <a:rect b="b" l="l" r="r" t="t"/>
                <a:pathLst>
                  <a:path extrusionOk="0" h="43342" w="34148">
                    <a:moveTo>
                      <a:pt x="8850" y="43343"/>
                    </a:moveTo>
                    <a:cubicBezTo>
                      <a:pt x="9152" y="43257"/>
                      <a:pt x="9455" y="43213"/>
                      <a:pt x="9800" y="43127"/>
                    </a:cubicBezTo>
                    <a:cubicBezTo>
                      <a:pt x="12175" y="33543"/>
                      <a:pt x="16751" y="25125"/>
                      <a:pt x="25083" y="21283"/>
                    </a:cubicBezTo>
                    <a:cubicBezTo>
                      <a:pt x="27803" y="20031"/>
                      <a:pt x="31645" y="17484"/>
                      <a:pt x="34149" y="16189"/>
                    </a:cubicBezTo>
                    <a:lnTo>
                      <a:pt x="34149" y="0"/>
                    </a:lnTo>
                    <a:cubicBezTo>
                      <a:pt x="31170" y="1813"/>
                      <a:pt x="26767" y="4835"/>
                      <a:pt x="23399" y="6519"/>
                    </a:cubicBezTo>
                    <a:cubicBezTo>
                      <a:pt x="10448" y="12994"/>
                      <a:pt x="3108" y="21974"/>
                      <a:pt x="0" y="30694"/>
                    </a:cubicBezTo>
                    <a:cubicBezTo>
                      <a:pt x="3195" y="34407"/>
                      <a:pt x="6217" y="38637"/>
                      <a:pt x="8850" y="43343"/>
                    </a:cubicBezTo>
                    <a:cubicBezTo>
                      <a:pt x="8893" y="43343"/>
                      <a:pt x="8893" y="43343"/>
                      <a:pt x="8850" y="43343"/>
                    </a:cubicBezTo>
                    <a:close/>
                  </a:path>
                </a:pathLst>
              </a:custGeom>
              <a:solidFill>
                <a:srgbClr val="062036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33"/>
              <p:cNvSpPr/>
              <p:nvPr/>
            </p:nvSpPr>
            <p:spPr>
              <a:xfrm>
                <a:off x="3290473" y="3466212"/>
                <a:ext cx="17830" cy="149195"/>
              </a:xfrm>
              <a:custGeom>
                <a:rect b="b" l="l" r="r" t="t"/>
                <a:pathLst>
                  <a:path extrusionOk="0" h="149195" w="17830">
                    <a:moveTo>
                      <a:pt x="0" y="0"/>
                    </a:moveTo>
                    <a:lnTo>
                      <a:pt x="0" y="144015"/>
                    </a:lnTo>
                    <a:cubicBezTo>
                      <a:pt x="0" y="146865"/>
                      <a:pt x="2331" y="149196"/>
                      <a:pt x="5181" y="149196"/>
                    </a:cubicBezTo>
                    <a:lnTo>
                      <a:pt x="12649" y="149196"/>
                    </a:lnTo>
                    <a:cubicBezTo>
                      <a:pt x="15499" y="149196"/>
                      <a:pt x="17830" y="146865"/>
                      <a:pt x="17830" y="144015"/>
                    </a:cubicBezTo>
                    <a:lnTo>
                      <a:pt x="17830" y="2935"/>
                    </a:lnTo>
                    <a:cubicBezTo>
                      <a:pt x="12304" y="2806"/>
                      <a:pt x="6217" y="1986"/>
                      <a:pt x="0" y="0"/>
                    </a:cubicBezTo>
                    <a:close/>
                  </a:path>
                </a:pathLst>
              </a:custGeom>
              <a:solidFill>
                <a:srgbClr val="FF646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33"/>
              <p:cNvSpPr/>
              <p:nvPr/>
            </p:nvSpPr>
            <p:spPr>
              <a:xfrm>
                <a:off x="3290473" y="3466255"/>
                <a:ext cx="14333" cy="149196"/>
              </a:xfrm>
              <a:custGeom>
                <a:rect b="b" l="l" r="r" t="t"/>
                <a:pathLst>
                  <a:path extrusionOk="0" h="149196" w="14333">
                    <a:moveTo>
                      <a:pt x="8893" y="141857"/>
                    </a:moveTo>
                    <a:lnTo>
                      <a:pt x="8893" y="2116"/>
                    </a:lnTo>
                    <a:cubicBezTo>
                      <a:pt x="6001" y="1641"/>
                      <a:pt x="3022" y="993"/>
                      <a:pt x="0" y="0"/>
                    </a:cubicBezTo>
                    <a:lnTo>
                      <a:pt x="0" y="144016"/>
                    </a:lnTo>
                    <a:cubicBezTo>
                      <a:pt x="0" y="146865"/>
                      <a:pt x="2331" y="149196"/>
                      <a:pt x="5181" y="149196"/>
                    </a:cubicBezTo>
                    <a:lnTo>
                      <a:pt x="12606" y="149196"/>
                    </a:lnTo>
                    <a:cubicBezTo>
                      <a:pt x="13211" y="149196"/>
                      <a:pt x="13772" y="149110"/>
                      <a:pt x="14333" y="148894"/>
                    </a:cubicBezTo>
                    <a:cubicBezTo>
                      <a:pt x="11182" y="147987"/>
                      <a:pt x="8893" y="145181"/>
                      <a:pt x="8893" y="141857"/>
                    </a:cubicBezTo>
                    <a:close/>
                  </a:path>
                </a:pathLst>
              </a:custGeom>
              <a:solidFill>
                <a:srgbClr val="062036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33"/>
              <p:cNvSpPr/>
              <p:nvPr/>
            </p:nvSpPr>
            <p:spPr>
              <a:xfrm>
                <a:off x="3235127" y="3312397"/>
                <a:ext cx="93035" cy="302967"/>
              </a:xfrm>
              <a:custGeom>
                <a:rect b="b" l="l" r="r" t="t"/>
                <a:pathLst>
                  <a:path extrusionOk="0" h="302967" w="93035">
                    <a:moveTo>
                      <a:pt x="93035" y="147124"/>
                    </a:moveTo>
                    <a:cubicBezTo>
                      <a:pt x="64197" y="149325"/>
                      <a:pt x="49950" y="139698"/>
                      <a:pt x="43258" y="132144"/>
                    </a:cubicBezTo>
                    <a:cubicBezTo>
                      <a:pt x="42611" y="131410"/>
                      <a:pt x="42265" y="130460"/>
                      <a:pt x="42265" y="129467"/>
                    </a:cubicBezTo>
                    <a:lnTo>
                      <a:pt x="42265" y="5180"/>
                    </a:lnTo>
                    <a:cubicBezTo>
                      <a:pt x="42265" y="2331"/>
                      <a:pt x="39934" y="0"/>
                      <a:pt x="37085" y="0"/>
                    </a:cubicBezTo>
                    <a:lnTo>
                      <a:pt x="29573" y="0"/>
                    </a:lnTo>
                    <a:cubicBezTo>
                      <a:pt x="26723" y="0"/>
                      <a:pt x="24392" y="2331"/>
                      <a:pt x="24392" y="5180"/>
                    </a:cubicBezTo>
                    <a:lnTo>
                      <a:pt x="24392" y="143800"/>
                    </a:lnTo>
                    <a:cubicBezTo>
                      <a:pt x="24392" y="144879"/>
                      <a:pt x="23960" y="145958"/>
                      <a:pt x="23183" y="146692"/>
                    </a:cubicBezTo>
                    <a:cubicBezTo>
                      <a:pt x="18564" y="151139"/>
                      <a:pt x="11225" y="155801"/>
                      <a:pt x="0" y="158218"/>
                    </a:cubicBezTo>
                    <a:cubicBezTo>
                      <a:pt x="2072" y="161845"/>
                      <a:pt x="3972" y="165730"/>
                      <a:pt x="5569" y="169831"/>
                    </a:cubicBezTo>
                    <a:cubicBezTo>
                      <a:pt x="9800" y="169011"/>
                      <a:pt x="14204" y="167759"/>
                      <a:pt x="18607" y="165816"/>
                    </a:cubicBezTo>
                    <a:cubicBezTo>
                      <a:pt x="21327" y="164608"/>
                      <a:pt x="24392" y="166550"/>
                      <a:pt x="24392" y="169529"/>
                    </a:cubicBezTo>
                    <a:lnTo>
                      <a:pt x="24392" y="297787"/>
                    </a:lnTo>
                    <a:cubicBezTo>
                      <a:pt x="24392" y="300636"/>
                      <a:pt x="26723" y="302968"/>
                      <a:pt x="29573" y="302968"/>
                    </a:cubicBezTo>
                    <a:lnTo>
                      <a:pt x="37085" y="302968"/>
                    </a:lnTo>
                    <a:cubicBezTo>
                      <a:pt x="39934" y="302968"/>
                      <a:pt x="42265" y="300636"/>
                      <a:pt x="42265" y="297787"/>
                    </a:cubicBezTo>
                    <a:lnTo>
                      <a:pt x="42265" y="156319"/>
                    </a:lnTo>
                    <a:cubicBezTo>
                      <a:pt x="42265" y="153297"/>
                      <a:pt x="45503" y="151311"/>
                      <a:pt x="48266" y="152649"/>
                    </a:cubicBezTo>
                    <a:cubicBezTo>
                      <a:pt x="64369" y="160377"/>
                      <a:pt x="80559" y="158952"/>
                      <a:pt x="89754" y="157053"/>
                    </a:cubicBezTo>
                    <a:cubicBezTo>
                      <a:pt x="90661" y="153642"/>
                      <a:pt x="91783" y="150318"/>
                      <a:pt x="93035" y="1471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33"/>
              <p:cNvSpPr/>
              <p:nvPr/>
            </p:nvSpPr>
            <p:spPr>
              <a:xfrm>
                <a:off x="3235688" y="3312440"/>
                <a:ext cx="38466" cy="302967"/>
              </a:xfrm>
              <a:custGeom>
                <a:rect b="b" l="l" r="r" t="t"/>
                <a:pathLst>
                  <a:path extrusionOk="0" h="302967" w="38466">
                    <a:moveTo>
                      <a:pt x="33976" y="295672"/>
                    </a:moveTo>
                    <a:lnTo>
                      <a:pt x="33976" y="7339"/>
                    </a:lnTo>
                    <a:cubicBezTo>
                      <a:pt x="33976" y="4317"/>
                      <a:pt x="35833" y="1684"/>
                      <a:pt x="38466" y="561"/>
                    </a:cubicBezTo>
                    <a:cubicBezTo>
                      <a:pt x="37775" y="216"/>
                      <a:pt x="36998" y="0"/>
                      <a:pt x="36178" y="0"/>
                    </a:cubicBezTo>
                    <a:lnTo>
                      <a:pt x="29055" y="0"/>
                    </a:lnTo>
                    <a:cubicBezTo>
                      <a:pt x="26205" y="0"/>
                      <a:pt x="23874" y="2331"/>
                      <a:pt x="23874" y="5180"/>
                    </a:cubicBezTo>
                    <a:lnTo>
                      <a:pt x="23874" y="143800"/>
                    </a:lnTo>
                    <a:cubicBezTo>
                      <a:pt x="23874" y="144879"/>
                      <a:pt x="23442" y="145958"/>
                      <a:pt x="22665" y="146692"/>
                    </a:cubicBezTo>
                    <a:cubicBezTo>
                      <a:pt x="18132" y="151139"/>
                      <a:pt x="10966" y="155801"/>
                      <a:pt x="0" y="158218"/>
                    </a:cubicBezTo>
                    <a:cubicBezTo>
                      <a:pt x="2029" y="161845"/>
                      <a:pt x="3885" y="165730"/>
                      <a:pt x="5440" y="169831"/>
                    </a:cubicBezTo>
                    <a:cubicBezTo>
                      <a:pt x="9541" y="169054"/>
                      <a:pt x="13815" y="167802"/>
                      <a:pt x="18046" y="165860"/>
                    </a:cubicBezTo>
                    <a:cubicBezTo>
                      <a:pt x="20766" y="164651"/>
                      <a:pt x="23874" y="166593"/>
                      <a:pt x="23874" y="169572"/>
                    </a:cubicBezTo>
                    <a:lnTo>
                      <a:pt x="23874" y="297787"/>
                    </a:lnTo>
                    <a:cubicBezTo>
                      <a:pt x="23874" y="300637"/>
                      <a:pt x="26205" y="302968"/>
                      <a:pt x="29055" y="302968"/>
                    </a:cubicBezTo>
                    <a:lnTo>
                      <a:pt x="36178" y="302968"/>
                    </a:lnTo>
                    <a:cubicBezTo>
                      <a:pt x="36998" y="302968"/>
                      <a:pt x="37775" y="302752"/>
                      <a:pt x="38466" y="302406"/>
                    </a:cubicBezTo>
                    <a:cubicBezTo>
                      <a:pt x="35833" y="301327"/>
                      <a:pt x="33976" y="298694"/>
                      <a:pt x="33976" y="295672"/>
                    </a:cubicBezTo>
                    <a:close/>
                  </a:path>
                </a:pathLst>
              </a:custGeom>
              <a:solidFill>
                <a:srgbClr val="062036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33"/>
              <p:cNvSpPr/>
              <p:nvPr/>
            </p:nvSpPr>
            <p:spPr>
              <a:xfrm>
                <a:off x="3316679" y="3422135"/>
                <a:ext cx="46211" cy="194345"/>
              </a:xfrm>
              <a:custGeom>
                <a:rect b="b" l="l" r="r" t="t"/>
                <a:pathLst>
                  <a:path extrusionOk="0" h="194345" w="46211">
                    <a:moveTo>
                      <a:pt x="37516" y="2073"/>
                    </a:moveTo>
                    <a:cubicBezTo>
                      <a:pt x="36523" y="519"/>
                      <a:pt x="34667" y="-345"/>
                      <a:pt x="32767" y="130"/>
                    </a:cubicBezTo>
                    <a:cubicBezTo>
                      <a:pt x="32163" y="260"/>
                      <a:pt x="31602" y="562"/>
                      <a:pt x="31084" y="950"/>
                    </a:cubicBezTo>
                    <a:cubicBezTo>
                      <a:pt x="22406" y="7426"/>
                      <a:pt x="14635" y="17226"/>
                      <a:pt x="9152" y="28666"/>
                    </a:cubicBezTo>
                    <a:cubicBezTo>
                      <a:pt x="3152" y="41142"/>
                      <a:pt x="0" y="55086"/>
                      <a:pt x="0" y="68987"/>
                    </a:cubicBezTo>
                    <a:lnTo>
                      <a:pt x="0" y="72008"/>
                    </a:lnTo>
                    <a:cubicBezTo>
                      <a:pt x="0" y="72095"/>
                      <a:pt x="0" y="72138"/>
                      <a:pt x="0" y="72224"/>
                    </a:cubicBezTo>
                    <a:lnTo>
                      <a:pt x="0" y="189690"/>
                    </a:lnTo>
                    <a:cubicBezTo>
                      <a:pt x="0" y="191978"/>
                      <a:pt x="1641" y="194050"/>
                      <a:pt x="3929" y="194309"/>
                    </a:cubicBezTo>
                    <a:cubicBezTo>
                      <a:pt x="6648" y="194655"/>
                      <a:pt x="8937" y="192496"/>
                      <a:pt x="8937" y="189777"/>
                    </a:cubicBezTo>
                    <a:lnTo>
                      <a:pt x="8937" y="72829"/>
                    </a:lnTo>
                    <a:cubicBezTo>
                      <a:pt x="17700" y="45891"/>
                      <a:pt x="37689" y="50769"/>
                      <a:pt x="38509" y="50985"/>
                    </a:cubicBezTo>
                    <a:cubicBezTo>
                      <a:pt x="40841" y="51632"/>
                      <a:pt x="43215" y="50251"/>
                      <a:pt x="43906" y="47920"/>
                    </a:cubicBezTo>
                    <a:cubicBezTo>
                      <a:pt x="48482" y="32465"/>
                      <a:pt x="46194" y="15758"/>
                      <a:pt x="37516" y="207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33"/>
              <p:cNvSpPr/>
              <p:nvPr/>
            </p:nvSpPr>
            <p:spPr>
              <a:xfrm>
                <a:off x="3205043" y="3444171"/>
                <a:ext cx="46273" cy="172309"/>
              </a:xfrm>
              <a:custGeom>
                <a:rect b="b" l="l" r="r" t="t"/>
                <a:pathLst>
                  <a:path extrusionOk="0" h="172309" w="46273">
                    <a:moveTo>
                      <a:pt x="15060" y="931"/>
                    </a:moveTo>
                    <a:cubicBezTo>
                      <a:pt x="14542" y="543"/>
                      <a:pt x="13981" y="284"/>
                      <a:pt x="13376" y="111"/>
                    </a:cubicBezTo>
                    <a:cubicBezTo>
                      <a:pt x="11477" y="-321"/>
                      <a:pt x="9620" y="543"/>
                      <a:pt x="8670" y="2097"/>
                    </a:cubicBezTo>
                    <a:cubicBezTo>
                      <a:pt x="-7" y="15782"/>
                      <a:pt x="-2295" y="32532"/>
                      <a:pt x="2367" y="47986"/>
                    </a:cubicBezTo>
                    <a:cubicBezTo>
                      <a:pt x="3015" y="50188"/>
                      <a:pt x="5174" y="51527"/>
                      <a:pt x="7375" y="51138"/>
                    </a:cubicBezTo>
                    <a:cubicBezTo>
                      <a:pt x="8368" y="50965"/>
                      <a:pt x="31767" y="47080"/>
                      <a:pt x="37337" y="72637"/>
                    </a:cubicBezTo>
                    <a:lnTo>
                      <a:pt x="37337" y="167654"/>
                    </a:lnTo>
                    <a:cubicBezTo>
                      <a:pt x="37337" y="169942"/>
                      <a:pt x="38977" y="172014"/>
                      <a:pt x="41265" y="172273"/>
                    </a:cubicBezTo>
                    <a:cubicBezTo>
                      <a:pt x="43985" y="172619"/>
                      <a:pt x="46273" y="170460"/>
                      <a:pt x="46273" y="167740"/>
                    </a:cubicBezTo>
                    <a:lnTo>
                      <a:pt x="46273" y="72248"/>
                    </a:lnTo>
                    <a:cubicBezTo>
                      <a:pt x="46273" y="72205"/>
                      <a:pt x="46273" y="72119"/>
                      <a:pt x="46273" y="72076"/>
                    </a:cubicBezTo>
                    <a:lnTo>
                      <a:pt x="46273" y="69054"/>
                    </a:lnTo>
                    <a:cubicBezTo>
                      <a:pt x="46187" y="35899"/>
                      <a:pt x="29436" y="11637"/>
                      <a:pt x="15060" y="9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33"/>
              <p:cNvSpPr/>
              <p:nvPr/>
            </p:nvSpPr>
            <p:spPr>
              <a:xfrm>
                <a:off x="3316635" y="3422119"/>
                <a:ext cx="40926" cy="194361"/>
              </a:xfrm>
              <a:custGeom>
                <a:rect b="b" l="l" r="r" t="t"/>
                <a:pathLst>
                  <a:path extrusionOk="0" h="194361" w="40926">
                    <a:moveTo>
                      <a:pt x="27069" y="28638"/>
                    </a:moveTo>
                    <a:cubicBezTo>
                      <a:pt x="30782" y="20911"/>
                      <a:pt x="35574" y="13917"/>
                      <a:pt x="40927" y="8219"/>
                    </a:cubicBezTo>
                    <a:cubicBezTo>
                      <a:pt x="39934" y="6103"/>
                      <a:pt x="38812" y="4074"/>
                      <a:pt x="37560" y="2088"/>
                    </a:cubicBezTo>
                    <a:cubicBezTo>
                      <a:pt x="37301" y="1657"/>
                      <a:pt x="36955" y="1268"/>
                      <a:pt x="36567" y="966"/>
                    </a:cubicBezTo>
                    <a:cubicBezTo>
                      <a:pt x="34883" y="-329"/>
                      <a:pt x="32767" y="-286"/>
                      <a:pt x="31213" y="880"/>
                    </a:cubicBezTo>
                    <a:cubicBezTo>
                      <a:pt x="22536" y="7312"/>
                      <a:pt x="14678" y="17198"/>
                      <a:pt x="9152" y="28681"/>
                    </a:cubicBezTo>
                    <a:cubicBezTo>
                      <a:pt x="3152" y="41157"/>
                      <a:pt x="0" y="55101"/>
                      <a:pt x="0" y="69002"/>
                    </a:cubicBezTo>
                    <a:lnTo>
                      <a:pt x="0" y="72024"/>
                    </a:lnTo>
                    <a:cubicBezTo>
                      <a:pt x="0" y="72110"/>
                      <a:pt x="0" y="72154"/>
                      <a:pt x="0" y="72240"/>
                    </a:cubicBezTo>
                    <a:lnTo>
                      <a:pt x="0" y="189706"/>
                    </a:lnTo>
                    <a:cubicBezTo>
                      <a:pt x="0" y="191994"/>
                      <a:pt x="1641" y="194066"/>
                      <a:pt x="3929" y="194325"/>
                    </a:cubicBezTo>
                    <a:cubicBezTo>
                      <a:pt x="6648" y="194670"/>
                      <a:pt x="8937" y="192512"/>
                      <a:pt x="8937" y="189792"/>
                    </a:cubicBezTo>
                    <a:lnTo>
                      <a:pt x="8937" y="72844"/>
                    </a:lnTo>
                    <a:cubicBezTo>
                      <a:pt x="11527" y="64901"/>
                      <a:pt x="15067" y="59721"/>
                      <a:pt x="18823" y="56397"/>
                    </a:cubicBezTo>
                    <a:cubicBezTo>
                      <a:pt x="20075" y="46769"/>
                      <a:pt x="22881" y="37358"/>
                      <a:pt x="27069" y="28638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33"/>
              <p:cNvSpPr/>
              <p:nvPr/>
            </p:nvSpPr>
            <p:spPr>
              <a:xfrm>
                <a:off x="3205043" y="3444167"/>
                <a:ext cx="46273" cy="172313"/>
              </a:xfrm>
              <a:custGeom>
                <a:rect b="b" l="l" r="r" t="t"/>
                <a:pathLst>
                  <a:path extrusionOk="0" h="172313" w="46273">
                    <a:moveTo>
                      <a:pt x="25292" y="51141"/>
                    </a:moveTo>
                    <a:cubicBezTo>
                      <a:pt x="23090" y="51530"/>
                      <a:pt x="20931" y="50192"/>
                      <a:pt x="20284" y="47990"/>
                    </a:cubicBezTo>
                    <a:cubicBezTo>
                      <a:pt x="16312" y="34780"/>
                      <a:pt x="17391" y="20663"/>
                      <a:pt x="23219" y="8273"/>
                    </a:cubicBezTo>
                    <a:cubicBezTo>
                      <a:pt x="20500" y="5381"/>
                      <a:pt x="17780" y="2920"/>
                      <a:pt x="15103" y="934"/>
                    </a:cubicBezTo>
                    <a:cubicBezTo>
                      <a:pt x="14585" y="546"/>
                      <a:pt x="14024" y="244"/>
                      <a:pt x="13419" y="114"/>
                    </a:cubicBezTo>
                    <a:cubicBezTo>
                      <a:pt x="11520" y="-317"/>
                      <a:pt x="9663" y="503"/>
                      <a:pt x="8670" y="2100"/>
                    </a:cubicBezTo>
                    <a:cubicBezTo>
                      <a:pt x="-7" y="15785"/>
                      <a:pt x="-2295" y="32535"/>
                      <a:pt x="2367" y="47990"/>
                    </a:cubicBezTo>
                    <a:cubicBezTo>
                      <a:pt x="3015" y="50192"/>
                      <a:pt x="5174" y="51530"/>
                      <a:pt x="7375" y="51141"/>
                    </a:cubicBezTo>
                    <a:cubicBezTo>
                      <a:pt x="8368" y="50969"/>
                      <a:pt x="31811" y="47083"/>
                      <a:pt x="37337" y="72640"/>
                    </a:cubicBezTo>
                    <a:lnTo>
                      <a:pt x="37337" y="167657"/>
                    </a:lnTo>
                    <a:cubicBezTo>
                      <a:pt x="37337" y="169945"/>
                      <a:pt x="38977" y="172017"/>
                      <a:pt x="41265" y="172277"/>
                    </a:cubicBezTo>
                    <a:cubicBezTo>
                      <a:pt x="43985" y="172622"/>
                      <a:pt x="46273" y="170463"/>
                      <a:pt x="46273" y="167744"/>
                    </a:cubicBezTo>
                    <a:lnTo>
                      <a:pt x="46273" y="72251"/>
                    </a:lnTo>
                    <a:cubicBezTo>
                      <a:pt x="46273" y="72208"/>
                      <a:pt x="46273" y="72122"/>
                      <a:pt x="46273" y="72079"/>
                    </a:cubicBezTo>
                    <a:lnTo>
                      <a:pt x="46273" y="69057"/>
                    </a:lnTo>
                    <a:cubicBezTo>
                      <a:pt x="46273" y="64438"/>
                      <a:pt x="45928" y="59991"/>
                      <a:pt x="45323" y="55717"/>
                    </a:cubicBezTo>
                    <a:cubicBezTo>
                      <a:pt x="36603" y="49285"/>
                      <a:pt x="25939" y="51012"/>
                      <a:pt x="25292" y="51141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33"/>
              <p:cNvSpPr/>
              <p:nvPr/>
            </p:nvSpPr>
            <p:spPr>
              <a:xfrm>
                <a:off x="3331602" y="3369866"/>
                <a:ext cx="104403" cy="168344"/>
              </a:xfrm>
              <a:custGeom>
                <a:rect b="b" l="l" r="r" t="t"/>
                <a:pathLst>
                  <a:path extrusionOk="0" h="168344" w="104403">
                    <a:moveTo>
                      <a:pt x="45388" y="1027"/>
                    </a:moveTo>
                    <a:cubicBezTo>
                      <a:pt x="37142" y="-53"/>
                      <a:pt x="30061" y="-225"/>
                      <a:pt x="23974" y="250"/>
                    </a:cubicBezTo>
                    <a:cubicBezTo>
                      <a:pt x="1352" y="1976"/>
                      <a:pt x="-8318" y="29217"/>
                      <a:pt x="8519" y="44024"/>
                    </a:cubicBezTo>
                    <a:cubicBezTo>
                      <a:pt x="18405" y="52701"/>
                      <a:pt x="27903" y="65825"/>
                      <a:pt x="27903" y="84172"/>
                    </a:cubicBezTo>
                    <a:cubicBezTo>
                      <a:pt x="27903" y="102520"/>
                      <a:pt x="18405" y="115600"/>
                      <a:pt x="8519" y="124320"/>
                    </a:cubicBezTo>
                    <a:cubicBezTo>
                      <a:pt x="-8318" y="139128"/>
                      <a:pt x="1352" y="166325"/>
                      <a:pt x="23974" y="168095"/>
                    </a:cubicBezTo>
                    <a:cubicBezTo>
                      <a:pt x="30061" y="168570"/>
                      <a:pt x="37185" y="168397"/>
                      <a:pt x="45388" y="167318"/>
                    </a:cubicBezTo>
                    <a:cubicBezTo>
                      <a:pt x="104403" y="159677"/>
                      <a:pt x="104403" y="84216"/>
                      <a:pt x="104403" y="84216"/>
                    </a:cubicBezTo>
                    <a:cubicBezTo>
                      <a:pt x="104403" y="84216"/>
                      <a:pt x="104403" y="8625"/>
                      <a:pt x="45388" y="10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33"/>
              <p:cNvSpPr/>
              <p:nvPr/>
            </p:nvSpPr>
            <p:spPr>
              <a:xfrm>
                <a:off x="3331602" y="3369817"/>
                <a:ext cx="46207" cy="168354"/>
              </a:xfrm>
              <a:custGeom>
                <a:rect b="b" l="l" r="r" t="t"/>
                <a:pathLst>
                  <a:path extrusionOk="0" h="168354" w="46207">
                    <a:moveTo>
                      <a:pt x="26824" y="124326"/>
                    </a:moveTo>
                    <a:cubicBezTo>
                      <a:pt x="36710" y="115648"/>
                      <a:pt x="46208" y="102525"/>
                      <a:pt x="46208" y="84177"/>
                    </a:cubicBezTo>
                    <a:cubicBezTo>
                      <a:pt x="46208" y="65830"/>
                      <a:pt x="36710" y="52750"/>
                      <a:pt x="26824" y="44029"/>
                    </a:cubicBezTo>
                    <a:cubicBezTo>
                      <a:pt x="10505" y="29697"/>
                      <a:pt x="19096" y="3622"/>
                      <a:pt x="40293" y="471"/>
                    </a:cubicBezTo>
                    <a:cubicBezTo>
                      <a:pt x="34206" y="-90"/>
                      <a:pt x="28766" y="-134"/>
                      <a:pt x="23974" y="255"/>
                    </a:cubicBezTo>
                    <a:cubicBezTo>
                      <a:pt x="1352" y="1982"/>
                      <a:pt x="-8318" y="29222"/>
                      <a:pt x="8519" y="44029"/>
                    </a:cubicBezTo>
                    <a:cubicBezTo>
                      <a:pt x="18405" y="52706"/>
                      <a:pt x="27903" y="65830"/>
                      <a:pt x="27903" y="84177"/>
                    </a:cubicBezTo>
                    <a:cubicBezTo>
                      <a:pt x="27903" y="102525"/>
                      <a:pt x="18405" y="115605"/>
                      <a:pt x="8519" y="124326"/>
                    </a:cubicBezTo>
                    <a:cubicBezTo>
                      <a:pt x="-8318" y="139133"/>
                      <a:pt x="1352" y="166330"/>
                      <a:pt x="23974" y="168100"/>
                    </a:cubicBezTo>
                    <a:cubicBezTo>
                      <a:pt x="28766" y="168489"/>
                      <a:pt x="34206" y="168445"/>
                      <a:pt x="40293" y="167884"/>
                    </a:cubicBezTo>
                    <a:cubicBezTo>
                      <a:pt x="19096" y="164733"/>
                      <a:pt x="10461" y="138658"/>
                      <a:pt x="26824" y="1243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33"/>
              <p:cNvSpPr/>
              <p:nvPr/>
            </p:nvSpPr>
            <p:spPr>
              <a:xfrm>
                <a:off x="3131817" y="3391969"/>
                <a:ext cx="104403" cy="168344"/>
              </a:xfrm>
              <a:custGeom>
                <a:rect b="b" l="l" r="r" t="t"/>
                <a:pathLst>
                  <a:path extrusionOk="0" h="168344" w="104403">
                    <a:moveTo>
                      <a:pt x="59016" y="1027"/>
                    </a:moveTo>
                    <a:cubicBezTo>
                      <a:pt x="67262" y="-53"/>
                      <a:pt x="74342" y="-225"/>
                      <a:pt x="80429" y="250"/>
                    </a:cubicBezTo>
                    <a:cubicBezTo>
                      <a:pt x="103051" y="1976"/>
                      <a:pt x="112722" y="29217"/>
                      <a:pt x="95885" y="44024"/>
                    </a:cubicBezTo>
                    <a:cubicBezTo>
                      <a:pt x="85998" y="52701"/>
                      <a:pt x="76501" y="65825"/>
                      <a:pt x="76501" y="84172"/>
                    </a:cubicBezTo>
                    <a:cubicBezTo>
                      <a:pt x="76501" y="102520"/>
                      <a:pt x="85998" y="115600"/>
                      <a:pt x="95885" y="124321"/>
                    </a:cubicBezTo>
                    <a:cubicBezTo>
                      <a:pt x="112722" y="139128"/>
                      <a:pt x="103051" y="166325"/>
                      <a:pt x="80429" y="168095"/>
                    </a:cubicBezTo>
                    <a:cubicBezTo>
                      <a:pt x="74342" y="168570"/>
                      <a:pt x="67219" y="168397"/>
                      <a:pt x="59016" y="167318"/>
                    </a:cubicBezTo>
                    <a:cubicBezTo>
                      <a:pt x="0" y="159677"/>
                      <a:pt x="0" y="84215"/>
                      <a:pt x="0" y="84215"/>
                    </a:cubicBezTo>
                    <a:cubicBezTo>
                      <a:pt x="0" y="84215"/>
                      <a:pt x="0" y="8625"/>
                      <a:pt x="59016" y="10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33"/>
              <p:cNvSpPr/>
              <p:nvPr/>
            </p:nvSpPr>
            <p:spPr>
              <a:xfrm>
                <a:off x="3131860" y="3391969"/>
                <a:ext cx="82415" cy="168258"/>
              </a:xfrm>
              <a:custGeom>
                <a:rect b="b" l="l" r="r" t="t"/>
                <a:pathLst>
                  <a:path extrusionOk="0" h="168258" w="82415">
                    <a:moveTo>
                      <a:pt x="77278" y="167231"/>
                    </a:moveTo>
                    <a:cubicBezTo>
                      <a:pt x="18262" y="159591"/>
                      <a:pt x="18262" y="84129"/>
                      <a:pt x="18262" y="84129"/>
                    </a:cubicBezTo>
                    <a:cubicBezTo>
                      <a:pt x="18262" y="84129"/>
                      <a:pt x="18262" y="8625"/>
                      <a:pt x="77278" y="1027"/>
                    </a:cubicBezTo>
                    <a:cubicBezTo>
                      <a:pt x="79048" y="811"/>
                      <a:pt x="80731" y="638"/>
                      <a:pt x="82415" y="465"/>
                    </a:cubicBezTo>
                    <a:cubicBezTo>
                      <a:pt x="81768" y="379"/>
                      <a:pt x="81120" y="293"/>
                      <a:pt x="80429" y="250"/>
                    </a:cubicBezTo>
                    <a:cubicBezTo>
                      <a:pt x="74342" y="-225"/>
                      <a:pt x="67219" y="-53"/>
                      <a:pt x="59016" y="1027"/>
                    </a:cubicBezTo>
                    <a:cubicBezTo>
                      <a:pt x="0" y="8668"/>
                      <a:pt x="0" y="84129"/>
                      <a:pt x="0" y="84129"/>
                    </a:cubicBezTo>
                    <a:cubicBezTo>
                      <a:pt x="0" y="84129"/>
                      <a:pt x="0" y="159591"/>
                      <a:pt x="59016" y="167231"/>
                    </a:cubicBezTo>
                    <a:cubicBezTo>
                      <a:pt x="67262" y="168311"/>
                      <a:pt x="74342" y="168483"/>
                      <a:pt x="80429" y="168009"/>
                    </a:cubicBezTo>
                    <a:cubicBezTo>
                      <a:pt x="81120" y="167965"/>
                      <a:pt x="81768" y="167879"/>
                      <a:pt x="82415" y="167793"/>
                    </a:cubicBezTo>
                    <a:cubicBezTo>
                      <a:pt x="80731" y="167663"/>
                      <a:pt x="79005" y="167447"/>
                      <a:pt x="77278" y="1672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526" name="Google Shape;526;p33"/>
          <p:cNvCxnSpPr/>
          <p:nvPr/>
        </p:nvCxnSpPr>
        <p:spPr>
          <a:xfrm flipH="1">
            <a:off x="1514469" y="1264431"/>
            <a:ext cx="2100" cy="1015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27" name="Google Shape;52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275" y="3007550"/>
            <a:ext cx="1989500" cy="13886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28" name="Google Shape;52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8100" y="1191650"/>
            <a:ext cx="2412600" cy="2412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9" name="Google Shape;529;p33"/>
          <p:cNvSpPr txBox="1"/>
          <p:nvPr/>
        </p:nvSpPr>
        <p:spPr>
          <a:xfrm>
            <a:off x="6094275" y="3691200"/>
            <a:ext cx="2740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Garcia-Guzman et al. 2020</a:t>
            </a:r>
            <a:endParaRPr i="1" sz="9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4"/>
          <p:cNvSpPr txBox="1"/>
          <p:nvPr>
            <p:ph type="title"/>
          </p:nvPr>
        </p:nvSpPr>
        <p:spPr>
          <a:xfrm rot="287">
            <a:off x="810450" y="1418775"/>
            <a:ext cx="35949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Value Proposition</a:t>
            </a:r>
            <a:endParaRPr sz="4800"/>
          </a:p>
        </p:txBody>
      </p:sp>
      <p:cxnSp>
        <p:nvCxnSpPr>
          <p:cNvPr id="535" name="Google Shape;535;p34"/>
          <p:cNvCxnSpPr/>
          <p:nvPr/>
        </p:nvCxnSpPr>
        <p:spPr>
          <a:xfrm>
            <a:off x="648600" y="2930026"/>
            <a:ext cx="3918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36" name="Google Shape;536;p34"/>
          <p:cNvGrpSpPr/>
          <p:nvPr/>
        </p:nvGrpSpPr>
        <p:grpSpPr>
          <a:xfrm>
            <a:off x="5107398" y="1028896"/>
            <a:ext cx="3316600" cy="3510950"/>
            <a:chOff x="5107398" y="1028896"/>
            <a:chExt cx="3316600" cy="3510950"/>
          </a:xfrm>
        </p:grpSpPr>
        <p:sp>
          <p:nvSpPr>
            <p:cNvPr id="537" name="Google Shape;537;p34"/>
            <p:cNvSpPr/>
            <p:nvPr/>
          </p:nvSpPr>
          <p:spPr>
            <a:xfrm>
              <a:off x="5950425" y="3979512"/>
              <a:ext cx="242973" cy="242982"/>
            </a:xfrm>
            <a:custGeom>
              <a:rect b="b" l="l" r="r" t="t"/>
              <a:pathLst>
                <a:path extrusionOk="0" h="83213" w="83210">
                  <a:moveTo>
                    <a:pt x="78606" y="24278"/>
                  </a:moveTo>
                  <a:lnTo>
                    <a:pt x="63538" y="24278"/>
                  </a:lnTo>
                  <a:cubicBezTo>
                    <a:pt x="61026" y="24278"/>
                    <a:pt x="58933" y="22268"/>
                    <a:pt x="58933" y="19673"/>
                  </a:cubicBezTo>
                  <a:lnTo>
                    <a:pt x="58933" y="4604"/>
                  </a:lnTo>
                  <a:cubicBezTo>
                    <a:pt x="58933" y="2093"/>
                    <a:pt x="56924" y="0"/>
                    <a:pt x="54329" y="0"/>
                  </a:cubicBezTo>
                  <a:lnTo>
                    <a:pt x="28881" y="0"/>
                  </a:lnTo>
                  <a:cubicBezTo>
                    <a:pt x="26369" y="0"/>
                    <a:pt x="24277" y="2009"/>
                    <a:pt x="24277" y="4604"/>
                  </a:cubicBezTo>
                  <a:lnTo>
                    <a:pt x="24277" y="19673"/>
                  </a:lnTo>
                  <a:cubicBezTo>
                    <a:pt x="24277" y="22185"/>
                    <a:pt x="22268" y="24278"/>
                    <a:pt x="19672" y="24278"/>
                  </a:cubicBezTo>
                  <a:lnTo>
                    <a:pt x="4604" y="24278"/>
                  </a:lnTo>
                  <a:cubicBezTo>
                    <a:pt x="2093" y="24278"/>
                    <a:pt x="0" y="26287"/>
                    <a:pt x="0" y="28882"/>
                  </a:cubicBezTo>
                  <a:lnTo>
                    <a:pt x="0" y="54331"/>
                  </a:lnTo>
                  <a:cubicBezTo>
                    <a:pt x="0" y="56843"/>
                    <a:pt x="2009" y="58936"/>
                    <a:pt x="4604" y="58936"/>
                  </a:cubicBezTo>
                  <a:lnTo>
                    <a:pt x="19672" y="58936"/>
                  </a:lnTo>
                  <a:cubicBezTo>
                    <a:pt x="22184" y="58936"/>
                    <a:pt x="24277" y="60945"/>
                    <a:pt x="24277" y="63540"/>
                  </a:cubicBezTo>
                  <a:lnTo>
                    <a:pt x="24277" y="78609"/>
                  </a:lnTo>
                  <a:cubicBezTo>
                    <a:pt x="24277" y="81121"/>
                    <a:pt x="26286" y="83213"/>
                    <a:pt x="28881" y="83213"/>
                  </a:cubicBezTo>
                  <a:lnTo>
                    <a:pt x="54329" y="83213"/>
                  </a:lnTo>
                  <a:cubicBezTo>
                    <a:pt x="56841" y="83213"/>
                    <a:pt x="58933" y="81204"/>
                    <a:pt x="58933" y="78609"/>
                  </a:cubicBezTo>
                  <a:lnTo>
                    <a:pt x="58933" y="63540"/>
                  </a:lnTo>
                  <a:cubicBezTo>
                    <a:pt x="58933" y="61029"/>
                    <a:pt x="60942" y="58936"/>
                    <a:pt x="63538" y="58936"/>
                  </a:cubicBezTo>
                  <a:lnTo>
                    <a:pt x="78606" y="58936"/>
                  </a:lnTo>
                  <a:cubicBezTo>
                    <a:pt x="81117" y="58936"/>
                    <a:pt x="83210" y="56927"/>
                    <a:pt x="83210" y="54331"/>
                  </a:cubicBezTo>
                  <a:lnTo>
                    <a:pt x="83210" y="28882"/>
                  </a:lnTo>
                  <a:cubicBezTo>
                    <a:pt x="83210" y="26287"/>
                    <a:pt x="81201" y="24278"/>
                    <a:pt x="78606" y="24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4"/>
            <p:cNvSpPr/>
            <p:nvPr/>
          </p:nvSpPr>
          <p:spPr>
            <a:xfrm flipH="1" rot="-5400000">
              <a:off x="7854252" y="1954954"/>
              <a:ext cx="242973" cy="242982"/>
            </a:xfrm>
            <a:custGeom>
              <a:rect b="b" l="l" r="r" t="t"/>
              <a:pathLst>
                <a:path extrusionOk="0" h="83213" w="83210">
                  <a:moveTo>
                    <a:pt x="78606" y="24278"/>
                  </a:moveTo>
                  <a:lnTo>
                    <a:pt x="63538" y="24278"/>
                  </a:lnTo>
                  <a:cubicBezTo>
                    <a:pt x="61026" y="24278"/>
                    <a:pt x="58933" y="22268"/>
                    <a:pt x="58933" y="19673"/>
                  </a:cubicBezTo>
                  <a:lnTo>
                    <a:pt x="58933" y="4604"/>
                  </a:lnTo>
                  <a:cubicBezTo>
                    <a:pt x="58933" y="2093"/>
                    <a:pt x="56924" y="0"/>
                    <a:pt x="54329" y="0"/>
                  </a:cubicBezTo>
                  <a:lnTo>
                    <a:pt x="28881" y="0"/>
                  </a:lnTo>
                  <a:cubicBezTo>
                    <a:pt x="26369" y="0"/>
                    <a:pt x="24277" y="2009"/>
                    <a:pt x="24277" y="4604"/>
                  </a:cubicBezTo>
                  <a:lnTo>
                    <a:pt x="24277" y="19673"/>
                  </a:lnTo>
                  <a:cubicBezTo>
                    <a:pt x="24277" y="22185"/>
                    <a:pt x="22268" y="24278"/>
                    <a:pt x="19672" y="24278"/>
                  </a:cubicBezTo>
                  <a:lnTo>
                    <a:pt x="4604" y="24278"/>
                  </a:lnTo>
                  <a:cubicBezTo>
                    <a:pt x="2093" y="24278"/>
                    <a:pt x="0" y="26287"/>
                    <a:pt x="0" y="28882"/>
                  </a:cubicBezTo>
                  <a:lnTo>
                    <a:pt x="0" y="54331"/>
                  </a:lnTo>
                  <a:cubicBezTo>
                    <a:pt x="0" y="56843"/>
                    <a:pt x="2009" y="58936"/>
                    <a:pt x="4604" y="58936"/>
                  </a:cubicBezTo>
                  <a:lnTo>
                    <a:pt x="19672" y="58936"/>
                  </a:lnTo>
                  <a:cubicBezTo>
                    <a:pt x="22184" y="58936"/>
                    <a:pt x="24277" y="60945"/>
                    <a:pt x="24277" y="63540"/>
                  </a:cubicBezTo>
                  <a:lnTo>
                    <a:pt x="24277" y="78609"/>
                  </a:lnTo>
                  <a:cubicBezTo>
                    <a:pt x="24277" y="81121"/>
                    <a:pt x="26286" y="83213"/>
                    <a:pt x="28881" y="83213"/>
                  </a:cubicBezTo>
                  <a:lnTo>
                    <a:pt x="54329" y="83213"/>
                  </a:lnTo>
                  <a:cubicBezTo>
                    <a:pt x="56841" y="83213"/>
                    <a:pt x="58933" y="81204"/>
                    <a:pt x="58933" y="78609"/>
                  </a:cubicBezTo>
                  <a:lnTo>
                    <a:pt x="58933" y="63540"/>
                  </a:lnTo>
                  <a:cubicBezTo>
                    <a:pt x="58933" y="61029"/>
                    <a:pt x="60942" y="58936"/>
                    <a:pt x="63538" y="58936"/>
                  </a:cubicBezTo>
                  <a:lnTo>
                    <a:pt x="78606" y="58936"/>
                  </a:lnTo>
                  <a:cubicBezTo>
                    <a:pt x="81117" y="58936"/>
                    <a:pt x="83210" y="56927"/>
                    <a:pt x="83210" y="54331"/>
                  </a:cubicBezTo>
                  <a:lnTo>
                    <a:pt x="83210" y="28882"/>
                  </a:lnTo>
                  <a:cubicBezTo>
                    <a:pt x="83210" y="26287"/>
                    <a:pt x="81201" y="24278"/>
                    <a:pt x="78606" y="24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34"/>
            <p:cNvSpPr/>
            <p:nvPr/>
          </p:nvSpPr>
          <p:spPr>
            <a:xfrm flipH="1" rot="-5400000">
              <a:off x="8338198" y="1659246"/>
              <a:ext cx="85800" cy="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540" name="Google Shape;540;p34"/>
            <p:cNvSpPr/>
            <p:nvPr/>
          </p:nvSpPr>
          <p:spPr>
            <a:xfrm flipH="1" rot="-5400000">
              <a:off x="5193210" y="3639071"/>
              <a:ext cx="85800" cy="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541" name="Google Shape;541;p34"/>
            <p:cNvSpPr/>
            <p:nvPr/>
          </p:nvSpPr>
          <p:spPr>
            <a:xfrm flipH="1" rot="-5400000">
              <a:off x="5107398" y="1028896"/>
              <a:ext cx="85800" cy="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542" name="Google Shape;542;p34"/>
            <p:cNvSpPr/>
            <p:nvPr/>
          </p:nvSpPr>
          <p:spPr>
            <a:xfrm flipH="1" rot="-5400000">
              <a:off x="5792823" y="4454046"/>
              <a:ext cx="85800" cy="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543" name="Google Shape;543;p34"/>
          <p:cNvSpPr/>
          <p:nvPr/>
        </p:nvSpPr>
        <p:spPr>
          <a:xfrm>
            <a:off x="7785611" y="2764214"/>
            <a:ext cx="204316" cy="204325"/>
          </a:xfrm>
          <a:custGeom>
            <a:rect b="b" l="l" r="r" t="t"/>
            <a:pathLst>
              <a:path extrusionOk="0" h="67977" w="67974">
                <a:moveTo>
                  <a:pt x="0" y="33989"/>
                </a:moveTo>
                <a:cubicBezTo>
                  <a:pt x="0" y="52741"/>
                  <a:pt x="15152" y="67977"/>
                  <a:pt x="33987" y="67977"/>
                </a:cubicBezTo>
                <a:cubicBezTo>
                  <a:pt x="52739" y="67977"/>
                  <a:pt x="67975" y="52825"/>
                  <a:pt x="67975" y="33989"/>
                </a:cubicBezTo>
                <a:cubicBezTo>
                  <a:pt x="67975" y="15152"/>
                  <a:pt x="52823" y="0"/>
                  <a:pt x="33987" y="0"/>
                </a:cubicBezTo>
                <a:cubicBezTo>
                  <a:pt x="15152" y="0"/>
                  <a:pt x="0" y="15236"/>
                  <a:pt x="0" y="339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4" name="Google Shape;544;p34"/>
          <p:cNvGrpSpPr/>
          <p:nvPr/>
        </p:nvGrpSpPr>
        <p:grpSpPr>
          <a:xfrm>
            <a:off x="5177363" y="1237123"/>
            <a:ext cx="2452648" cy="2480054"/>
            <a:chOff x="4451409" y="2343488"/>
            <a:chExt cx="301857" cy="304219"/>
          </a:xfrm>
        </p:grpSpPr>
        <p:sp>
          <p:nvSpPr>
            <p:cNvPr id="545" name="Google Shape;545;p34"/>
            <p:cNvSpPr/>
            <p:nvPr/>
          </p:nvSpPr>
          <p:spPr>
            <a:xfrm>
              <a:off x="4686091" y="2628065"/>
              <a:ext cx="43344" cy="19642"/>
            </a:xfrm>
            <a:custGeom>
              <a:rect b="b" l="l" r="r" t="t"/>
              <a:pathLst>
                <a:path extrusionOk="0" h="19642" w="43344">
                  <a:moveTo>
                    <a:pt x="0" y="0"/>
                  </a:moveTo>
                  <a:lnTo>
                    <a:pt x="0" y="11181"/>
                  </a:lnTo>
                  <a:cubicBezTo>
                    <a:pt x="0" y="15843"/>
                    <a:pt x="3497" y="19642"/>
                    <a:pt x="7771" y="19642"/>
                  </a:cubicBezTo>
                  <a:lnTo>
                    <a:pt x="35574" y="19642"/>
                  </a:lnTo>
                  <a:cubicBezTo>
                    <a:pt x="39848" y="19642"/>
                    <a:pt x="43345" y="15843"/>
                    <a:pt x="43345" y="11181"/>
                  </a:cubicBezTo>
                  <a:lnTo>
                    <a:pt x="433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C3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4686091" y="2628022"/>
              <a:ext cx="26205" cy="19642"/>
            </a:xfrm>
            <a:custGeom>
              <a:rect b="b" l="l" r="r" t="t"/>
              <a:pathLst>
                <a:path extrusionOk="0" h="19642" w="26205">
                  <a:moveTo>
                    <a:pt x="18434" y="11181"/>
                  </a:moveTo>
                  <a:lnTo>
                    <a:pt x="18434" y="0"/>
                  </a:lnTo>
                  <a:lnTo>
                    <a:pt x="0" y="0"/>
                  </a:lnTo>
                  <a:lnTo>
                    <a:pt x="0" y="11181"/>
                  </a:lnTo>
                  <a:cubicBezTo>
                    <a:pt x="0" y="15843"/>
                    <a:pt x="3497" y="19642"/>
                    <a:pt x="7771" y="19642"/>
                  </a:cubicBezTo>
                  <a:lnTo>
                    <a:pt x="26205" y="19642"/>
                  </a:lnTo>
                  <a:cubicBezTo>
                    <a:pt x="21931" y="19642"/>
                    <a:pt x="18434" y="15843"/>
                    <a:pt x="18434" y="1118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4475197" y="2628065"/>
              <a:ext cx="43387" cy="19642"/>
            </a:xfrm>
            <a:custGeom>
              <a:rect b="b" l="l" r="r" t="t"/>
              <a:pathLst>
                <a:path extrusionOk="0" h="19642" w="43387">
                  <a:moveTo>
                    <a:pt x="0" y="0"/>
                  </a:moveTo>
                  <a:lnTo>
                    <a:pt x="0" y="11181"/>
                  </a:lnTo>
                  <a:cubicBezTo>
                    <a:pt x="0" y="15843"/>
                    <a:pt x="3497" y="19642"/>
                    <a:pt x="7771" y="19642"/>
                  </a:cubicBezTo>
                  <a:lnTo>
                    <a:pt x="35617" y="19642"/>
                  </a:lnTo>
                  <a:cubicBezTo>
                    <a:pt x="39891" y="19642"/>
                    <a:pt x="43388" y="15843"/>
                    <a:pt x="43388" y="11181"/>
                  </a:cubicBezTo>
                  <a:lnTo>
                    <a:pt x="433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C3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4475197" y="2628022"/>
              <a:ext cx="26205" cy="19642"/>
            </a:xfrm>
            <a:custGeom>
              <a:rect b="b" l="l" r="r" t="t"/>
              <a:pathLst>
                <a:path extrusionOk="0" h="19642" w="26205">
                  <a:moveTo>
                    <a:pt x="18434" y="11181"/>
                  </a:moveTo>
                  <a:lnTo>
                    <a:pt x="18434" y="0"/>
                  </a:lnTo>
                  <a:lnTo>
                    <a:pt x="0" y="0"/>
                  </a:lnTo>
                  <a:lnTo>
                    <a:pt x="0" y="11181"/>
                  </a:lnTo>
                  <a:cubicBezTo>
                    <a:pt x="0" y="15843"/>
                    <a:pt x="3497" y="19642"/>
                    <a:pt x="7771" y="19642"/>
                  </a:cubicBezTo>
                  <a:lnTo>
                    <a:pt x="26205" y="19642"/>
                  </a:lnTo>
                  <a:cubicBezTo>
                    <a:pt x="21931" y="19642"/>
                    <a:pt x="18434" y="15843"/>
                    <a:pt x="18434" y="1118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4451409" y="2343488"/>
              <a:ext cx="301857" cy="286390"/>
            </a:xfrm>
            <a:custGeom>
              <a:rect b="b" l="l" r="r" t="t"/>
              <a:pathLst>
                <a:path extrusionOk="0" h="286390" w="301857">
                  <a:moveTo>
                    <a:pt x="282603" y="0"/>
                  </a:moveTo>
                  <a:lnTo>
                    <a:pt x="19255" y="0"/>
                  </a:lnTo>
                  <a:cubicBezTo>
                    <a:pt x="8678" y="0"/>
                    <a:pt x="0" y="8677"/>
                    <a:pt x="0" y="19254"/>
                  </a:cubicBezTo>
                  <a:lnTo>
                    <a:pt x="0" y="267136"/>
                  </a:lnTo>
                  <a:cubicBezTo>
                    <a:pt x="0" y="277713"/>
                    <a:pt x="8678" y="286390"/>
                    <a:pt x="19255" y="286390"/>
                  </a:cubicBezTo>
                  <a:lnTo>
                    <a:pt x="282603" y="286390"/>
                  </a:lnTo>
                  <a:cubicBezTo>
                    <a:pt x="293180" y="286390"/>
                    <a:pt x="301858" y="277713"/>
                    <a:pt x="301858" y="267136"/>
                  </a:cubicBezTo>
                  <a:lnTo>
                    <a:pt x="301858" y="19211"/>
                  </a:lnTo>
                  <a:cubicBezTo>
                    <a:pt x="301815" y="8634"/>
                    <a:pt x="293180" y="0"/>
                    <a:pt x="282603" y="0"/>
                  </a:cubicBezTo>
                  <a:close/>
                </a:path>
              </a:pathLst>
            </a:custGeom>
            <a:solidFill>
              <a:srgbClr val="B4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4451409" y="2343488"/>
              <a:ext cx="37645" cy="286390"/>
            </a:xfrm>
            <a:custGeom>
              <a:rect b="b" l="l" r="r" t="t"/>
              <a:pathLst>
                <a:path extrusionOk="0" h="286390" w="37645">
                  <a:moveTo>
                    <a:pt x="18434" y="267093"/>
                  </a:moveTo>
                  <a:lnTo>
                    <a:pt x="18434" y="19254"/>
                  </a:lnTo>
                  <a:cubicBezTo>
                    <a:pt x="18434" y="8677"/>
                    <a:pt x="27069" y="0"/>
                    <a:pt x="37646" y="0"/>
                  </a:cubicBezTo>
                  <a:lnTo>
                    <a:pt x="19255" y="0"/>
                  </a:lnTo>
                  <a:cubicBezTo>
                    <a:pt x="8678" y="0"/>
                    <a:pt x="0" y="8677"/>
                    <a:pt x="0" y="19254"/>
                  </a:cubicBezTo>
                  <a:lnTo>
                    <a:pt x="0" y="267136"/>
                  </a:lnTo>
                  <a:cubicBezTo>
                    <a:pt x="0" y="277713"/>
                    <a:pt x="8678" y="286390"/>
                    <a:pt x="19255" y="286390"/>
                  </a:cubicBezTo>
                  <a:lnTo>
                    <a:pt x="37646" y="286390"/>
                  </a:lnTo>
                  <a:cubicBezTo>
                    <a:pt x="27112" y="286347"/>
                    <a:pt x="18434" y="277670"/>
                    <a:pt x="18434" y="267093"/>
                  </a:cubicBezTo>
                  <a:close/>
                </a:path>
              </a:pathLst>
            </a:custGeom>
            <a:solidFill>
              <a:srgbClr val="B4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4476966" y="2369606"/>
              <a:ext cx="250138" cy="189516"/>
            </a:xfrm>
            <a:custGeom>
              <a:rect b="b" l="l" r="r" t="t"/>
              <a:pathLst>
                <a:path extrusionOk="0" h="189516" w="250138">
                  <a:moveTo>
                    <a:pt x="238654" y="189517"/>
                  </a:moveTo>
                  <a:lnTo>
                    <a:pt x="11484" y="189517"/>
                  </a:lnTo>
                  <a:cubicBezTo>
                    <a:pt x="5138" y="189517"/>
                    <a:pt x="0" y="184379"/>
                    <a:pt x="0" y="178033"/>
                  </a:cubicBezTo>
                  <a:lnTo>
                    <a:pt x="0" y="11483"/>
                  </a:lnTo>
                  <a:cubicBezTo>
                    <a:pt x="0" y="5137"/>
                    <a:pt x="5138" y="0"/>
                    <a:pt x="11484" y="0"/>
                  </a:cubicBezTo>
                  <a:lnTo>
                    <a:pt x="238654" y="0"/>
                  </a:lnTo>
                  <a:cubicBezTo>
                    <a:pt x="245001" y="0"/>
                    <a:pt x="250138" y="5137"/>
                    <a:pt x="250138" y="11483"/>
                  </a:cubicBezTo>
                  <a:lnTo>
                    <a:pt x="250138" y="178033"/>
                  </a:lnTo>
                  <a:cubicBezTo>
                    <a:pt x="250138" y="184379"/>
                    <a:pt x="245001" y="189517"/>
                    <a:pt x="238654" y="1895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4477614" y="2369606"/>
              <a:ext cx="29875" cy="189516"/>
            </a:xfrm>
            <a:custGeom>
              <a:rect b="b" l="l" r="r" t="t"/>
              <a:pathLst>
                <a:path extrusionOk="0" h="189516" w="29875">
                  <a:moveTo>
                    <a:pt x="18391" y="178033"/>
                  </a:moveTo>
                  <a:lnTo>
                    <a:pt x="18391" y="11483"/>
                  </a:lnTo>
                  <a:cubicBezTo>
                    <a:pt x="18391" y="5137"/>
                    <a:pt x="23529" y="0"/>
                    <a:pt x="29875" y="0"/>
                  </a:cubicBezTo>
                  <a:lnTo>
                    <a:pt x="11484" y="0"/>
                  </a:lnTo>
                  <a:cubicBezTo>
                    <a:pt x="5138" y="0"/>
                    <a:pt x="0" y="5137"/>
                    <a:pt x="0" y="11483"/>
                  </a:cubicBezTo>
                  <a:lnTo>
                    <a:pt x="0" y="178033"/>
                  </a:lnTo>
                  <a:cubicBezTo>
                    <a:pt x="0" y="184379"/>
                    <a:pt x="5138" y="189517"/>
                    <a:pt x="11484" y="189517"/>
                  </a:cubicBezTo>
                  <a:lnTo>
                    <a:pt x="29875" y="189517"/>
                  </a:lnTo>
                  <a:cubicBezTo>
                    <a:pt x="23529" y="189517"/>
                    <a:pt x="18391" y="184379"/>
                    <a:pt x="18391" y="17803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4476966" y="2533565"/>
              <a:ext cx="250138" cy="25556"/>
            </a:xfrm>
            <a:custGeom>
              <a:rect b="b" l="l" r="r" t="t"/>
              <a:pathLst>
                <a:path extrusionOk="0" h="25556" w="250138">
                  <a:moveTo>
                    <a:pt x="238654" y="25557"/>
                  </a:moveTo>
                  <a:lnTo>
                    <a:pt x="11484" y="25557"/>
                  </a:lnTo>
                  <a:cubicBezTo>
                    <a:pt x="5138" y="25557"/>
                    <a:pt x="0" y="20420"/>
                    <a:pt x="0" y="14073"/>
                  </a:cubicBezTo>
                  <a:lnTo>
                    <a:pt x="0" y="0"/>
                  </a:lnTo>
                  <a:lnTo>
                    <a:pt x="250138" y="0"/>
                  </a:lnTo>
                  <a:lnTo>
                    <a:pt x="250138" y="14073"/>
                  </a:lnTo>
                  <a:cubicBezTo>
                    <a:pt x="250138" y="20420"/>
                    <a:pt x="245001" y="25557"/>
                    <a:pt x="238654" y="25557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4477571" y="2533565"/>
              <a:ext cx="29874" cy="25556"/>
            </a:xfrm>
            <a:custGeom>
              <a:rect b="b" l="l" r="r" t="t"/>
              <a:pathLst>
                <a:path extrusionOk="0" h="25556" w="29874">
                  <a:moveTo>
                    <a:pt x="18434" y="14030"/>
                  </a:moveTo>
                  <a:lnTo>
                    <a:pt x="18434" y="0"/>
                  </a:lnTo>
                  <a:lnTo>
                    <a:pt x="0" y="0"/>
                  </a:lnTo>
                  <a:lnTo>
                    <a:pt x="0" y="14073"/>
                  </a:lnTo>
                  <a:cubicBezTo>
                    <a:pt x="0" y="20420"/>
                    <a:pt x="5137" y="25557"/>
                    <a:pt x="11484" y="25557"/>
                  </a:cubicBezTo>
                  <a:lnTo>
                    <a:pt x="29875" y="25557"/>
                  </a:lnTo>
                  <a:cubicBezTo>
                    <a:pt x="23572" y="25557"/>
                    <a:pt x="18434" y="20420"/>
                    <a:pt x="18434" y="1403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4476923" y="2401446"/>
              <a:ext cx="250224" cy="103618"/>
            </a:xfrm>
            <a:custGeom>
              <a:rect b="b" l="l" r="r" t="t"/>
              <a:pathLst>
                <a:path extrusionOk="0" h="103618" w="250224">
                  <a:moveTo>
                    <a:pt x="250181" y="47765"/>
                  </a:moveTo>
                  <a:lnTo>
                    <a:pt x="223501" y="47765"/>
                  </a:lnTo>
                  <a:lnTo>
                    <a:pt x="207743" y="5027"/>
                  </a:lnTo>
                  <a:cubicBezTo>
                    <a:pt x="205153" y="-2010"/>
                    <a:pt x="195051" y="-1535"/>
                    <a:pt x="193151" y="5674"/>
                  </a:cubicBezTo>
                  <a:lnTo>
                    <a:pt x="175753" y="70473"/>
                  </a:lnTo>
                  <a:lnTo>
                    <a:pt x="161722" y="32354"/>
                  </a:lnTo>
                  <a:cubicBezTo>
                    <a:pt x="159434" y="26137"/>
                    <a:pt x="150972" y="25533"/>
                    <a:pt x="147777" y="31317"/>
                  </a:cubicBezTo>
                  <a:lnTo>
                    <a:pt x="138754" y="47765"/>
                  </a:lnTo>
                  <a:lnTo>
                    <a:pt x="110865" y="47765"/>
                  </a:lnTo>
                  <a:lnTo>
                    <a:pt x="95108" y="5027"/>
                  </a:lnTo>
                  <a:cubicBezTo>
                    <a:pt x="92517" y="-2010"/>
                    <a:pt x="82415" y="-1535"/>
                    <a:pt x="80472" y="5674"/>
                  </a:cubicBezTo>
                  <a:lnTo>
                    <a:pt x="63074" y="70473"/>
                  </a:lnTo>
                  <a:lnTo>
                    <a:pt x="49043" y="32354"/>
                  </a:lnTo>
                  <a:cubicBezTo>
                    <a:pt x="46755" y="26137"/>
                    <a:pt x="38293" y="25533"/>
                    <a:pt x="35099" y="31317"/>
                  </a:cubicBezTo>
                  <a:lnTo>
                    <a:pt x="26076" y="47765"/>
                  </a:lnTo>
                  <a:lnTo>
                    <a:pt x="0" y="47765"/>
                  </a:lnTo>
                  <a:lnTo>
                    <a:pt x="0" y="63220"/>
                  </a:lnTo>
                  <a:lnTo>
                    <a:pt x="30609" y="63220"/>
                  </a:lnTo>
                  <a:cubicBezTo>
                    <a:pt x="33415" y="63220"/>
                    <a:pt x="35962" y="61709"/>
                    <a:pt x="37344" y="59205"/>
                  </a:cubicBezTo>
                  <a:lnTo>
                    <a:pt x="40452" y="53550"/>
                  </a:lnTo>
                  <a:lnTo>
                    <a:pt x="57030" y="98533"/>
                  </a:lnTo>
                  <a:cubicBezTo>
                    <a:pt x="59620" y="105570"/>
                    <a:pt x="69679" y="105138"/>
                    <a:pt x="71665" y="97842"/>
                  </a:cubicBezTo>
                  <a:lnTo>
                    <a:pt x="89064" y="33044"/>
                  </a:lnTo>
                  <a:lnTo>
                    <a:pt x="98302" y="58169"/>
                  </a:lnTo>
                  <a:cubicBezTo>
                    <a:pt x="99425" y="61191"/>
                    <a:pt x="102274" y="63220"/>
                    <a:pt x="105512" y="63220"/>
                  </a:cubicBezTo>
                  <a:lnTo>
                    <a:pt x="143287" y="63220"/>
                  </a:lnTo>
                  <a:cubicBezTo>
                    <a:pt x="146094" y="63220"/>
                    <a:pt x="148684" y="61709"/>
                    <a:pt x="150022" y="59248"/>
                  </a:cubicBezTo>
                  <a:lnTo>
                    <a:pt x="153131" y="53593"/>
                  </a:lnTo>
                  <a:lnTo>
                    <a:pt x="169709" y="98576"/>
                  </a:lnTo>
                  <a:cubicBezTo>
                    <a:pt x="172299" y="105613"/>
                    <a:pt x="182358" y="105181"/>
                    <a:pt x="184344" y="97929"/>
                  </a:cubicBezTo>
                  <a:lnTo>
                    <a:pt x="201742" y="33130"/>
                  </a:lnTo>
                  <a:lnTo>
                    <a:pt x="210981" y="58256"/>
                  </a:lnTo>
                  <a:cubicBezTo>
                    <a:pt x="212103" y="61277"/>
                    <a:pt x="214953" y="63306"/>
                    <a:pt x="218191" y="63306"/>
                  </a:cubicBezTo>
                  <a:lnTo>
                    <a:pt x="250224" y="63306"/>
                  </a:lnTo>
                  <a:lnTo>
                    <a:pt x="250224" y="47765"/>
                  </a:lnTo>
                  <a:close/>
                </a:path>
              </a:pathLst>
            </a:custGeom>
            <a:solidFill>
              <a:srgbClr val="F06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4477571" y="2449211"/>
              <a:ext cx="18434" cy="15455"/>
            </a:xfrm>
            <a:custGeom>
              <a:rect b="b" l="l" r="r" t="t"/>
              <a:pathLst>
                <a:path extrusionOk="0" h="15455" w="18434">
                  <a:moveTo>
                    <a:pt x="0" y="0"/>
                  </a:moveTo>
                  <a:lnTo>
                    <a:pt x="18434" y="0"/>
                  </a:lnTo>
                  <a:lnTo>
                    <a:pt x="18434" y="15455"/>
                  </a:lnTo>
                  <a:lnTo>
                    <a:pt x="0" y="15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7" name="Google Shape;557;p34"/>
            <p:cNvGrpSpPr/>
            <p:nvPr/>
          </p:nvGrpSpPr>
          <p:grpSpPr>
            <a:xfrm>
              <a:off x="4634371" y="2584506"/>
              <a:ext cx="87207" cy="18045"/>
              <a:chOff x="4634371" y="2584506"/>
              <a:chExt cx="87207" cy="18045"/>
            </a:xfrm>
          </p:grpSpPr>
          <p:sp>
            <p:nvSpPr>
              <p:cNvPr id="558" name="Google Shape;558;p34"/>
              <p:cNvSpPr/>
              <p:nvPr/>
            </p:nvSpPr>
            <p:spPr>
              <a:xfrm>
                <a:off x="4703533" y="2584506"/>
                <a:ext cx="18045" cy="18045"/>
              </a:xfrm>
              <a:custGeom>
                <a:rect b="b" l="l" r="r" t="t"/>
                <a:pathLst>
                  <a:path extrusionOk="0" h="18045" w="18045">
                    <a:moveTo>
                      <a:pt x="18046" y="9023"/>
                    </a:moveTo>
                    <a:cubicBezTo>
                      <a:pt x="18046" y="13987"/>
                      <a:pt x="14031" y="18045"/>
                      <a:pt x="9023" y="18045"/>
                    </a:cubicBezTo>
                    <a:cubicBezTo>
                      <a:pt x="4058" y="18045"/>
                      <a:pt x="0" y="14030"/>
                      <a:pt x="0" y="9023"/>
                    </a:cubicBezTo>
                    <a:cubicBezTo>
                      <a:pt x="0" y="4058"/>
                      <a:pt x="4015" y="0"/>
                      <a:pt x="9023" y="0"/>
                    </a:cubicBezTo>
                    <a:cubicBezTo>
                      <a:pt x="13988" y="0"/>
                      <a:pt x="18046" y="4058"/>
                      <a:pt x="18046" y="9023"/>
                    </a:cubicBezTo>
                    <a:close/>
                  </a:path>
                </a:pathLst>
              </a:custGeom>
              <a:solidFill>
                <a:srgbClr val="FED2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34"/>
              <p:cNvSpPr/>
              <p:nvPr/>
            </p:nvSpPr>
            <p:spPr>
              <a:xfrm>
                <a:off x="4668952" y="2584506"/>
                <a:ext cx="18045" cy="18045"/>
              </a:xfrm>
              <a:custGeom>
                <a:rect b="b" l="l" r="r" t="t"/>
                <a:pathLst>
                  <a:path extrusionOk="0" h="18045" w="18045">
                    <a:moveTo>
                      <a:pt x="18046" y="9023"/>
                    </a:moveTo>
                    <a:cubicBezTo>
                      <a:pt x="18046" y="13987"/>
                      <a:pt x="14031" y="18045"/>
                      <a:pt x="9023" y="18045"/>
                    </a:cubicBezTo>
                    <a:cubicBezTo>
                      <a:pt x="4058" y="18045"/>
                      <a:pt x="0" y="14030"/>
                      <a:pt x="0" y="9023"/>
                    </a:cubicBezTo>
                    <a:cubicBezTo>
                      <a:pt x="0" y="4058"/>
                      <a:pt x="4015" y="0"/>
                      <a:pt x="9023" y="0"/>
                    </a:cubicBezTo>
                    <a:cubicBezTo>
                      <a:pt x="14031" y="0"/>
                      <a:pt x="18046" y="4058"/>
                      <a:pt x="18046" y="9023"/>
                    </a:cubicBezTo>
                    <a:close/>
                  </a:path>
                </a:pathLst>
              </a:custGeom>
              <a:solidFill>
                <a:srgbClr val="FED2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34"/>
              <p:cNvSpPr/>
              <p:nvPr/>
            </p:nvSpPr>
            <p:spPr>
              <a:xfrm>
                <a:off x="4634371" y="2584506"/>
                <a:ext cx="18045" cy="18045"/>
              </a:xfrm>
              <a:custGeom>
                <a:rect b="b" l="l" r="r" t="t"/>
                <a:pathLst>
                  <a:path extrusionOk="0" h="18045" w="18045">
                    <a:moveTo>
                      <a:pt x="18046" y="9023"/>
                    </a:moveTo>
                    <a:cubicBezTo>
                      <a:pt x="18046" y="13987"/>
                      <a:pt x="14031" y="18045"/>
                      <a:pt x="9023" y="18045"/>
                    </a:cubicBezTo>
                    <a:cubicBezTo>
                      <a:pt x="4015" y="18045"/>
                      <a:pt x="0" y="14030"/>
                      <a:pt x="0" y="9023"/>
                    </a:cubicBezTo>
                    <a:cubicBezTo>
                      <a:pt x="0" y="4058"/>
                      <a:pt x="4015" y="0"/>
                      <a:pt x="9023" y="0"/>
                    </a:cubicBezTo>
                    <a:cubicBezTo>
                      <a:pt x="14031" y="0"/>
                      <a:pt x="18046" y="4058"/>
                      <a:pt x="18046" y="9023"/>
                    </a:cubicBezTo>
                    <a:close/>
                  </a:path>
                </a:pathLst>
              </a:custGeom>
              <a:solidFill>
                <a:srgbClr val="FED2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1" name="Google Shape;561;p34"/>
            <p:cNvSpPr/>
            <p:nvPr/>
          </p:nvSpPr>
          <p:spPr>
            <a:xfrm>
              <a:off x="4703489" y="2584506"/>
              <a:ext cx="14549" cy="18045"/>
            </a:xfrm>
            <a:custGeom>
              <a:rect b="b" l="l" r="r" t="t"/>
              <a:pathLst>
                <a:path extrusionOk="0" h="18045" w="14549">
                  <a:moveTo>
                    <a:pt x="11052" y="9023"/>
                  </a:moveTo>
                  <a:cubicBezTo>
                    <a:pt x="11052" y="6130"/>
                    <a:pt x="12433" y="3540"/>
                    <a:pt x="14549" y="1900"/>
                  </a:cubicBezTo>
                  <a:cubicBezTo>
                    <a:pt x="13038" y="734"/>
                    <a:pt x="11095" y="0"/>
                    <a:pt x="9023" y="0"/>
                  </a:cubicBezTo>
                  <a:cubicBezTo>
                    <a:pt x="4058" y="0"/>
                    <a:pt x="0" y="4015"/>
                    <a:pt x="0" y="9023"/>
                  </a:cubicBezTo>
                  <a:cubicBezTo>
                    <a:pt x="0" y="13987"/>
                    <a:pt x="4015" y="18045"/>
                    <a:pt x="9023" y="18045"/>
                  </a:cubicBezTo>
                  <a:cubicBezTo>
                    <a:pt x="11095" y="18045"/>
                    <a:pt x="12995" y="17354"/>
                    <a:pt x="14549" y="16146"/>
                  </a:cubicBezTo>
                  <a:cubicBezTo>
                    <a:pt x="12433" y="14505"/>
                    <a:pt x="11052" y="11915"/>
                    <a:pt x="11052" y="902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4668952" y="2584506"/>
              <a:ext cx="14549" cy="18045"/>
            </a:xfrm>
            <a:custGeom>
              <a:rect b="b" l="l" r="r" t="t"/>
              <a:pathLst>
                <a:path extrusionOk="0" h="18045" w="14549">
                  <a:moveTo>
                    <a:pt x="11052" y="9023"/>
                  </a:moveTo>
                  <a:cubicBezTo>
                    <a:pt x="11052" y="6130"/>
                    <a:pt x="12433" y="3540"/>
                    <a:pt x="14549" y="1900"/>
                  </a:cubicBezTo>
                  <a:cubicBezTo>
                    <a:pt x="13038" y="734"/>
                    <a:pt x="11095" y="0"/>
                    <a:pt x="9023" y="0"/>
                  </a:cubicBezTo>
                  <a:cubicBezTo>
                    <a:pt x="4058" y="0"/>
                    <a:pt x="0" y="4015"/>
                    <a:pt x="0" y="9023"/>
                  </a:cubicBezTo>
                  <a:cubicBezTo>
                    <a:pt x="0" y="13987"/>
                    <a:pt x="4015" y="18045"/>
                    <a:pt x="9023" y="18045"/>
                  </a:cubicBezTo>
                  <a:cubicBezTo>
                    <a:pt x="11095" y="18045"/>
                    <a:pt x="12995" y="17354"/>
                    <a:pt x="14549" y="16146"/>
                  </a:cubicBezTo>
                  <a:cubicBezTo>
                    <a:pt x="12433" y="14505"/>
                    <a:pt x="11052" y="11915"/>
                    <a:pt x="11052" y="902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4634371" y="2584506"/>
              <a:ext cx="14549" cy="18045"/>
            </a:xfrm>
            <a:custGeom>
              <a:rect b="b" l="l" r="r" t="t"/>
              <a:pathLst>
                <a:path extrusionOk="0" h="18045" w="14549">
                  <a:moveTo>
                    <a:pt x="11052" y="9023"/>
                  </a:moveTo>
                  <a:cubicBezTo>
                    <a:pt x="11052" y="6130"/>
                    <a:pt x="12434" y="3540"/>
                    <a:pt x="14549" y="1900"/>
                  </a:cubicBezTo>
                  <a:cubicBezTo>
                    <a:pt x="13038" y="734"/>
                    <a:pt x="11138" y="0"/>
                    <a:pt x="9023" y="0"/>
                  </a:cubicBezTo>
                  <a:cubicBezTo>
                    <a:pt x="4058" y="0"/>
                    <a:pt x="0" y="4015"/>
                    <a:pt x="0" y="9023"/>
                  </a:cubicBezTo>
                  <a:cubicBezTo>
                    <a:pt x="0" y="13987"/>
                    <a:pt x="4015" y="18045"/>
                    <a:pt x="9023" y="18045"/>
                  </a:cubicBezTo>
                  <a:cubicBezTo>
                    <a:pt x="11095" y="18045"/>
                    <a:pt x="12995" y="17354"/>
                    <a:pt x="14549" y="16146"/>
                  </a:cubicBezTo>
                  <a:cubicBezTo>
                    <a:pt x="12434" y="14505"/>
                    <a:pt x="11052" y="11915"/>
                    <a:pt x="11052" y="902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4487803" y="2576736"/>
              <a:ext cx="33587" cy="33586"/>
            </a:xfrm>
            <a:custGeom>
              <a:rect b="b" l="l" r="r" t="t"/>
              <a:pathLst>
                <a:path extrusionOk="0" h="33586" w="33587">
                  <a:moveTo>
                    <a:pt x="33588" y="16793"/>
                  </a:moveTo>
                  <a:cubicBezTo>
                    <a:pt x="33588" y="26075"/>
                    <a:pt x="26076" y="33586"/>
                    <a:pt x="16794" y="33586"/>
                  </a:cubicBezTo>
                  <a:cubicBezTo>
                    <a:pt x="7512" y="33586"/>
                    <a:pt x="0" y="26075"/>
                    <a:pt x="0" y="16793"/>
                  </a:cubicBezTo>
                  <a:cubicBezTo>
                    <a:pt x="0" y="7512"/>
                    <a:pt x="7512" y="0"/>
                    <a:pt x="16794" y="0"/>
                  </a:cubicBezTo>
                  <a:cubicBezTo>
                    <a:pt x="26076" y="0"/>
                    <a:pt x="33588" y="7512"/>
                    <a:pt x="33588" y="16793"/>
                  </a:cubicBezTo>
                  <a:close/>
                </a:path>
              </a:pathLst>
            </a:custGeom>
            <a:solidFill>
              <a:srgbClr val="BEC3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4487803" y="2576736"/>
              <a:ext cx="26032" cy="33586"/>
            </a:xfrm>
            <a:custGeom>
              <a:rect b="b" l="l" r="r" t="t"/>
              <a:pathLst>
                <a:path extrusionOk="0" h="33586" w="26032">
                  <a:moveTo>
                    <a:pt x="18478" y="16793"/>
                  </a:moveTo>
                  <a:cubicBezTo>
                    <a:pt x="18478" y="10922"/>
                    <a:pt x="21500" y="5785"/>
                    <a:pt x="26033" y="2763"/>
                  </a:cubicBezTo>
                  <a:cubicBezTo>
                    <a:pt x="23399" y="1036"/>
                    <a:pt x="20205" y="0"/>
                    <a:pt x="16794" y="0"/>
                  </a:cubicBezTo>
                  <a:cubicBezTo>
                    <a:pt x="7512" y="0"/>
                    <a:pt x="0" y="7512"/>
                    <a:pt x="0" y="16793"/>
                  </a:cubicBezTo>
                  <a:cubicBezTo>
                    <a:pt x="0" y="26075"/>
                    <a:pt x="7512" y="33586"/>
                    <a:pt x="16794" y="33586"/>
                  </a:cubicBezTo>
                  <a:cubicBezTo>
                    <a:pt x="20205" y="33586"/>
                    <a:pt x="23356" y="32550"/>
                    <a:pt x="26033" y="30824"/>
                  </a:cubicBezTo>
                  <a:cubicBezTo>
                    <a:pt x="21500" y="27802"/>
                    <a:pt x="18478" y="22664"/>
                    <a:pt x="18478" y="1679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5"/>
          <p:cNvSpPr txBox="1"/>
          <p:nvPr>
            <p:ph type="title"/>
          </p:nvPr>
        </p:nvSpPr>
        <p:spPr>
          <a:xfrm>
            <a:off x="720000" y="3448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 </a:t>
            </a:r>
            <a:r>
              <a:rPr lang="en"/>
              <a:t>Proposition</a:t>
            </a:r>
            <a:endParaRPr/>
          </a:p>
        </p:txBody>
      </p:sp>
      <p:sp>
        <p:nvSpPr>
          <p:cNvPr id="571" name="Google Shape;571;p35"/>
          <p:cNvSpPr txBox="1"/>
          <p:nvPr>
            <p:ph idx="2" type="title"/>
          </p:nvPr>
        </p:nvSpPr>
        <p:spPr>
          <a:xfrm>
            <a:off x="1024800" y="1437975"/>
            <a:ext cx="2357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Unmet Need</a:t>
            </a:r>
            <a:endParaRPr/>
          </a:p>
        </p:txBody>
      </p:sp>
      <p:sp>
        <p:nvSpPr>
          <p:cNvPr id="572" name="Google Shape;572;p35"/>
          <p:cNvSpPr txBox="1"/>
          <p:nvPr>
            <p:ph idx="1" type="subTitle"/>
          </p:nvPr>
        </p:nvSpPr>
        <p:spPr>
          <a:xfrm>
            <a:off x="1024800" y="1918050"/>
            <a:ext cx="2412600" cy="21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Real-time monitoring of sodium and/or potassium is needed in many clinical settings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</a:t>
            </a:r>
            <a:r>
              <a:rPr lang="en" sz="1400"/>
              <a:t>urrent methods are hindered by high costs, delayed results, and staffing limitations</a:t>
            </a:r>
            <a:endParaRPr sz="1400"/>
          </a:p>
        </p:txBody>
      </p:sp>
      <p:sp>
        <p:nvSpPr>
          <p:cNvPr id="573" name="Google Shape;573;p35"/>
          <p:cNvSpPr txBox="1"/>
          <p:nvPr>
            <p:ph idx="3" type="title"/>
          </p:nvPr>
        </p:nvSpPr>
        <p:spPr>
          <a:xfrm>
            <a:off x="3688438" y="1437975"/>
            <a:ext cx="2357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 Fixed</a:t>
            </a:r>
            <a:endParaRPr/>
          </a:p>
        </p:txBody>
      </p:sp>
      <p:sp>
        <p:nvSpPr>
          <p:cNvPr id="574" name="Google Shape;574;p35"/>
          <p:cNvSpPr txBox="1"/>
          <p:nvPr>
            <p:ph idx="4" type="subTitle"/>
          </p:nvPr>
        </p:nvSpPr>
        <p:spPr>
          <a:xfrm>
            <a:off x="3667951" y="1918050"/>
            <a:ext cx="2472900" cy="16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</a:t>
            </a:r>
            <a:r>
              <a:rPr lang="en" sz="1400"/>
              <a:t>mprove patient comfort and care by r</a:t>
            </a:r>
            <a:r>
              <a:rPr lang="en" sz="1400"/>
              <a:t>educing blood draws to give timely results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Improve health economics for both patient and provider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75" name="Google Shape;575;p35"/>
          <p:cNvSpPr txBox="1"/>
          <p:nvPr>
            <p:ph idx="5" type="title"/>
          </p:nvPr>
        </p:nvSpPr>
        <p:spPr>
          <a:xfrm>
            <a:off x="6371400" y="1437975"/>
            <a:ext cx="2357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Gain Provided</a:t>
            </a:r>
            <a:endParaRPr/>
          </a:p>
        </p:txBody>
      </p:sp>
      <p:sp>
        <p:nvSpPr>
          <p:cNvPr id="576" name="Google Shape;576;p35"/>
          <p:cNvSpPr txBox="1"/>
          <p:nvPr>
            <p:ph idx="6" type="subTitle"/>
          </p:nvPr>
        </p:nvSpPr>
        <p:spPr>
          <a:xfrm>
            <a:off x="6369600" y="1918050"/>
            <a:ext cx="2617500" cy="23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Cost savings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Faster/more responsive treatment adjustments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Improved management of critical electrolyte imbalances in both outpatient + inpatient settings</a:t>
            </a:r>
            <a:endParaRPr sz="1400"/>
          </a:p>
        </p:txBody>
      </p:sp>
      <p:sp>
        <p:nvSpPr>
          <p:cNvPr id="577" name="Google Shape;577;p35"/>
          <p:cNvSpPr/>
          <p:nvPr/>
        </p:nvSpPr>
        <p:spPr>
          <a:xfrm>
            <a:off x="8182559" y="861326"/>
            <a:ext cx="242973" cy="242982"/>
          </a:xfrm>
          <a:custGeom>
            <a:rect b="b" l="l" r="r" t="t"/>
            <a:pathLst>
              <a:path extrusionOk="0" h="83213" w="83210">
                <a:moveTo>
                  <a:pt x="78606" y="24278"/>
                </a:moveTo>
                <a:lnTo>
                  <a:pt x="63538" y="24278"/>
                </a:lnTo>
                <a:cubicBezTo>
                  <a:pt x="61026" y="24278"/>
                  <a:pt x="58933" y="22268"/>
                  <a:pt x="58933" y="19673"/>
                </a:cubicBezTo>
                <a:lnTo>
                  <a:pt x="58933" y="4604"/>
                </a:lnTo>
                <a:cubicBezTo>
                  <a:pt x="58933" y="2093"/>
                  <a:pt x="56924" y="0"/>
                  <a:pt x="54329" y="0"/>
                </a:cubicBezTo>
                <a:lnTo>
                  <a:pt x="28881" y="0"/>
                </a:lnTo>
                <a:cubicBezTo>
                  <a:pt x="26369" y="0"/>
                  <a:pt x="24277" y="2009"/>
                  <a:pt x="24277" y="4604"/>
                </a:cubicBezTo>
                <a:lnTo>
                  <a:pt x="24277" y="19673"/>
                </a:lnTo>
                <a:cubicBezTo>
                  <a:pt x="24277" y="22185"/>
                  <a:pt x="22268" y="24278"/>
                  <a:pt x="19672" y="24278"/>
                </a:cubicBezTo>
                <a:lnTo>
                  <a:pt x="4604" y="24278"/>
                </a:lnTo>
                <a:cubicBezTo>
                  <a:pt x="2093" y="24278"/>
                  <a:pt x="0" y="26287"/>
                  <a:pt x="0" y="28882"/>
                </a:cubicBezTo>
                <a:lnTo>
                  <a:pt x="0" y="54331"/>
                </a:lnTo>
                <a:cubicBezTo>
                  <a:pt x="0" y="56843"/>
                  <a:pt x="2009" y="58936"/>
                  <a:pt x="4604" y="58936"/>
                </a:cubicBezTo>
                <a:lnTo>
                  <a:pt x="19672" y="58936"/>
                </a:lnTo>
                <a:cubicBezTo>
                  <a:pt x="22184" y="58936"/>
                  <a:pt x="24277" y="60945"/>
                  <a:pt x="24277" y="63540"/>
                </a:cubicBezTo>
                <a:lnTo>
                  <a:pt x="24277" y="78609"/>
                </a:lnTo>
                <a:cubicBezTo>
                  <a:pt x="24277" y="81121"/>
                  <a:pt x="26286" y="83213"/>
                  <a:pt x="28881" y="83213"/>
                </a:cubicBezTo>
                <a:lnTo>
                  <a:pt x="54329" y="83213"/>
                </a:lnTo>
                <a:cubicBezTo>
                  <a:pt x="56841" y="83213"/>
                  <a:pt x="58933" y="81204"/>
                  <a:pt x="58933" y="78609"/>
                </a:cubicBezTo>
                <a:lnTo>
                  <a:pt x="58933" y="63540"/>
                </a:lnTo>
                <a:cubicBezTo>
                  <a:pt x="58933" y="61029"/>
                  <a:pt x="60942" y="58936"/>
                  <a:pt x="63538" y="58936"/>
                </a:cubicBezTo>
                <a:lnTo>
                  <a:pt x="78606" y="58936"/>
                </a:lnTo>
                <a:cubicBezTo>
                  <a:pt x="81117" y="58936"/>
                  <a:pt x="83210" y="56927"/>
                  <a:pt x="83210" y="54331"/>
                </a:cubicBezTo>
                <a:lnTo>
                  <a:pt x="83210" y="28882"/>
                </a:lnTo>
                <a:cubicBezTo>
                  <a:pt x="83210" y="26287"/>
                  <a:pt x="81201" y="24278"/>
                  <a:pt x="78606" y="242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8" name="Google Shape;578;p35"/>
          <p:cNvGrpSpPr/>
          <p:nvPr/>
        </p:nvGrpSpPr>
        <p:grpSpPr>
          <a:xfrm>
            <a:off x="572705" y="1437966"/>
            <a:ext cx="452097" cy="413261"/>
            <a:chOff x="3830208" y="3802589"/>
            <a:chExt cx="225789" cy="304137"/>
          </a:xfrm>
        </p:grpSpPr>
        <p:sp>
          <p:nvSpPr>
            <p:cNvPr id="579" name="Google Shape;579;p35"/>
            <p:cNvSpPr/>
            <p:nvPr/>
          </p:nvSpPr>
          <p:spPr>
            <a:xfrm>
              <a:off x="3883137" y="3802592"/>
              <a:ext cx="120017" cy="84960"/>
            </a:xfrm>
            <a:custGeom>
              <a:rect b="b" l="l" r="r" t="t"/>
              <a:pathLst>
                <a:path extrusionOk="0" h="84960" w="120017">
                  <a:moveTo>
                    <a:pt x="59534" y="2"/>
                  </a:moveTo>
                  <a:cubicBezTo>
                    <a:pt x="26464" y="261"/>
                    <a:pt x="0" y="27631"/>
                    <a:pt x="0" y="60656"/>
                  </a:cubicBezTo>
                  <a:lnTo>
                    <a:pt x="0" y="84961"/>
                  </a:lnTo>
                  <a:cubicBezTo>
                    <a:pt x="4015" y="81679"/>
                    <a:pt x="9714" y="78571"/>
                    <a:pt x="16448" y="79521"/>
                  </a:cubicBezTo>
                  <a:lnTo>
                    <a:pt x="27846" y="79521"/>
                  </a:lnTo>
                  <a:cubicBezTo>
                    <a:pt x="29314" y="79521"/>
                    <a:pt x="37689" y="78830"/>
                    <a:pt x="37085" y="78873"/>
                  </a:cubicBezTo>
                  <a:cubicBezTo>
                    <a:pt x="47532" y="78053"/>
                    <a:pt x="56771" y="70844"/>
                    <a:pt x="59318" y="60354"/>
                  </a:cubicBezTo>
                  <a:cubicBezTo>
                    <a:pt x="59404" y="60008"/>
                    <a:pt x="59707" y="59792"/>
                    <a:pt x="60052" y="59792"/>
                  </a:cubicBezTo>
                  <a:cubicBezTo>
                    <a:pt x="60397" y="59792"/>
                    <a:pt x="60700" y="60008"/>
                    <a:pt x="60743" y="60354"/>
                  </a:cubicBezTo>
                  <a:cubicBezTo>
                    <a:pt x="63290" y="70801"/>
                    <a:pt x="72399" y="77967"/>
                    <a:pt x="82717" y="78830"/>
                  </a:cubicBezTo>
                  <a:cubicBezTo>
                    <a:pt x="90272" y="79478"/>
                    <a:pt x="90359" y="79521"/>
                    <a:pt x="91740" y="79521"/>
                  </a:cubicBezTo>
                  <a:lnTo>
                    <a:pt x="103569" y="79521"/>
                  </a:lnTo>
                  <a:cubicBezTo>
                    <a:pt x="110434" y="78528"/>
                    <a:pt x="116262" y="81550"/>
                    <a:pt x="120018" y="84961"/>
                  </a:cubicBezTo>
                  <a:cubicBezTo>
                    <a:pt x="120018" y="75550"/>
                    <a:pt x="120018" y="63289"/>
                    <a:pt x="120018" y="59922"/>
                  </a:cubicBezTo>
                  <a:cubicBezTo>
                    <a:pt x="119975" y="26681"/>
                    <a:pt x="92906" y="-257"/>
                    <a:pt x="59534" y="2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3883741" y="3802589"/>
              <a:ext cx="69334" cy="84963"/>
            </a:xfrm>
            <a:custGeom>
              <a:rect b="b" l="l" r="r" t="t"/>
              <a:pathLst>
                <a:path extrusionOk="0" h="84963" w="69334">
                  <a:moveTo>
                    <a:pt x="18391" y="60659"/>
                  </a:moveTo>
                  <a:cubicBezTo>
                    <a:pt x="18391" y="30569"/>
                    <a:pt x="40366" y="5185"/>
                    <a:pt x="69334" y="695"/>
                  </a:cubicBezTo>
                  <a:cubicBezTo>
                    <a:pt x="66183" y="221"/>
                    <a:pt x="62945" y="-39"/>
                    <a:pt x="59664" y="5"/>
                  </a:cubicBezTo>
                  <a:cubicBezTo>
                    <a:pt x="26508" y="264"/>
                    <a:pt x="0" y="27634"/>
                    <a:pt x="0" y="60659"/>
                  </a:cubicBezTo>
                  <a:lnTo>
                    <a:pt x="0" y="84963"/>
                  </a:lnTo>
                  <a:cubicBezTo>
                    <a:pt x="4058" y="81682"/>
                    <a:pt x="9757" y="78574"/>
                    <a:pt x="16492" y="79524"/>
                  </a:cubicBezTo>
                  <a:lnTo>
                    <a:pt x="18434" y="79524"/>
                  </a:lnTo>
                  <a:lnTo>
                    <a:pt x="18434" y="60659"/>
                  </a:lnTo>
                  <a:close/>
                </a:path>
              </a:pathLst>
            </a:custGeom>
            <a:solidFill>
              <a:srgbClr val="554E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3965682" y="3908403"/>
              <a:ext cx="57857" cy="73302"/>
            </a:xfrm>
            <a:custGeom>
              <a:rect b="b" l="l" r="r" t="t"/>
              <a:pathLst>
                <a:path extrusionOk="0" h="73302" w="57857">
                  <a:moveTo>
                    <a:pt x="43" y="55215"/>
                  </a:moveTo>
                  <a:cubicBezTo>
                    <a:pt x="43" y="57028"/>
                    <a:pt x="1166" y="58668"/>
                    <a:pt x="2849" y="59316"/>
                  </a:cubicBezTo>
                  <a:cubicBezTo>
                    <a:pt x="6001" y="60525"/>
                    <a:pt x="31386" y="69677"/>
                    <a:pt x="40797" y="73303"/>
                  </a:cubicBezTo>
                  <a:cubicBezTo>
                    <a:pt x="62642" y="64539"/>
                    <a:pt x="60872" y="33284"/>
                    <a:pt x="50166" y="27758"/>
                  </a:cubicBezTo>
                  <a:cubicBezTo>
                    <a:pt x="46755" y="25988"/>
                    <a:pt x="43690" y="23959"/>
                    <a:pt x="41445" y="21326"/>
                  </a:cubicBezTo>
                  <a:cubicBezTo>
                    <a:pt x="37128" y="16275"/>
                    <a:pt x="34797" y="6734"/>
                    <a:pt x="34581" y="0"/>
                  </a:cubicBezTo>
                  <a:cubicBezTo>
                    <a:pt x="30868" y="2504"/>
                    <a:pt x="24306" y="3756"/>
                    <a:pt x="19298" y="2935"/>
                  </a:cubicBezTo>
                  <a:cubicBezTo>
                    <a:pt x="18823" y="17268"/>
                    <a:pt x="11268" y="31816"/>
                    <a:pt x="0" y="39371"/>
                  </a:cubicBezTo>
                  <a:lnTo>
                    <a:pt x="43" y="55215"/>
                  </a:ln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3862772" y="3908446"/>
              <a:ext cx="57795" cy="73432"/>
            </a:xfrm>
            <a:custGeom>
              <a:rect b="b" l="l" r="r" t="t"/>
              <a:pathLst>
                <a:path extrusionOk="0" h="73432" w="57795">
                  <a:moveTo>
                    <a:pt x="16610" y="73433"/>
                  </a:moveTo>
                  <a:cubicBezTo>
                    <a:pt x="37116" y="65489"/>
                    <a:pt x="34267" y="67302"/>
                    <a:pt x="53478" y="59877"/>
                  </a:cubicBezTo>
                  <a:cubicBezTo>
                    <a:pt x="54687" y="59402"/>
                    <a:pt x="57796" y="58582"/>
                    <a:pt x="57796" y="55172"/>
                  </a:cubicBezTo>
                  <a:lnTo>
                    <a:pt x="57796" y="39069"/>
                  </a:lnTo>
                  <a:cubicBezTo>
                    <a:pt x="46312" y="31342"/>
                    <a:pt x="39404" y="16620"/>
                    <a:pt x="39102" y="2936"/>
                  </a:cubicBezTo>
                  <a:cubicBezTo>
                    <a:pt x="34094" y="3713"/>
                    <a:pt x="27489" y="2504"/>
                    <a:pt x="23819" y="0"/>
                  </a:cubicBezTo>
                  <a:cubicBezTo>
                    <a:pt x="23604" y="6735"/>
                    <a:pt x="21272" y="16275"/>
                    <a:pt x="16955" y="21326"/>
                  </a:cubicBezTo>
                  <a:cubicBezTo>
                    <a:pt x="14710" y="23959"/>
                    <a:pt x="11645" y="25988"/>
                    <a:pt x="8234" y="27759"/>
                  </a:cubicBezTo>
                  <a:cubicBezTo>
                    <a:pt x="-2559" y="33284"/>
                    <a:pt x="-5494" y="64885"/>
                    <a:pt x="16610" y="73433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3862664" y="3908403"/>
              <a:ext cx="40159" cy="73475"/>
            </a:xfrm>
            <a:custGeom>
              <a:rect b="b" l="l" r="r" t="t"/>
              <a:pathLst>
                <a:path extrusionOk="0" h="73475" w="40159">
                  <a:moveTo>
                    <a:pt x="26604" y="27758"/>
                  </a:moveTo>
                  <a:cubicBezTo>
                    <a:pt x="30014" y="25988"/>
                    <a:pt x="33080" y="23959"/>
                    <a:pt x="35325" y="21326"/>
                  </a:cubicBezTo>
                  <a:cubicBezTo>
                    <a:pt x="37397" y="18865"/>
                    <a:pt x="39037" y="15368"/>
                    <a:pt x="40160" y="11656"/>
                  </a:cubicBezTo>
                  <a:cubicBezTo>
                    <a:pt x="39512" y="8763"/>
                    <a:pt x="39167" y="5828"/>
                    <a:pt x="39081" y="2935"/>
                  </a:cubicBezTo>
                  <a:cubicBezTo>
                    <a:pt x="34073" y="3712"/>
                    <a:pt x="27467" y="2504"/>
                    <a:pt x="23798" y="0"/>
                  </a:cubicBezTo>
                  <a:cubicBezTo>
                    <a:pt x="23582" y="6734"/>
                    <a:pt x="21251" y="16275"/>
                    <a:pt x="16933" y="21326"/>
                  </a:cubicBezTo>
                  <a:cubicBezTo>
                    <a:pt x="14688" y="23959"/>
                    <a:pt x="11623" y="25988"/>
                    <a:pt x="8213" y="27758"/>
                  </a:cubicBezTo>
                  <a:cubicBezTo>
                    <a:pt x="-2537" y="33327"/>
                    <a:pt x="-5516" y="64885"/>
                    <a:pt x="16631" y="73476"/>
                  </a:cubicBezTo>
                  <a:cubicBezTo>
                    <a:pt x="21467" y="71619"/>
                    <a:pt x="24963" y="70281"/>
                    <a:pt x="27813" y="69245"/>
                  </a:cubicBezTo>
                  <a:cubicBezTo>
                    <a:pt x="13782" y="57373"/>
                    <a:pt x="17192" y="32593"/>
                    <a:pt x="26604" y="27758"/>
                  </a:cubicBezTo>
                  <a:close/>
                </a:path>
              </a:pathLst>
            </a:custGeom>
            <a:solidFill>
              <a:srgbClr val="554E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3909774" y="3945745"/>
              <a:ext cx="67175" cy="55344"/>
            </a:xfrm>
            <a:custGeom>
              <a:rect b="b" l="l" r="r" t="t"/>
              <a:pathLst>
                <a:path extrusionOk="0" h="55344" w="67175">
                  <a:moveTo>
                    <a:pt x="0" y="23182"/>
                  </a:moveTo>
                  <a:cubicBezTo>
                    <a:pt x="1209" y="26981"/>
                    <a:pt x="4922" y="38637"/>
                    <a:pt x="9455" y="52926"/>
                  </a:cubicBezTo>
                  <a:cubicBezTo>
                    <a:pt x="16362" y="54437"/>
                    <a:pt x="24565" y="55344"/>
                    <a:pt x="33329" y="55344"/>
                  </a:cubicBezTo>
                  <a:cubicBezTo>
                    <a:pt x="42395" y="55344"/>
                    <a:pt x="50813" y="54394"/>
                    <a:pt x="57850" y="52797"/>
                  </a:cubicBezTo>
                  <a:lnTo>
                    <a:pt x="67176" y="23398"/>
                  </a:lnTo>
                  <a:lnTo>
                    <a:pt x="60527" y="20808"/>
                  </a:lnTo>
                  <a:cubicBezTo>
                    <a:pt x="58843" y="20161"/>
                    <a:pt x="57721" y="18520"/>
                    <a:pt x="57721" y="16707"/>
                  </a:cubicBezTo>
                  <a:lnTo>
                    <a:pt x="57678" y="302"/>
                  </a:lnTo>
                  <a:cubicBezTo>
                    <a:pt x="50900" y="4835"/>
                    <a:pt x="42783" y="7512"/>
                    <a:pt x="34063" y="7468"/>
                  </a:cubicBezTo>
                  <a:cubicBezTo>
                    <a:pt x="24349" y="7425"/>
                    <a:pt x="15844" y="4619"/>
                    <a:pt x="8980" y="0"/>
                  </a:cubicBezTo>
                  <a:lnTo>
                    <a:pt x="8980" y="16620"/>
                  </a:lnTo>
                  <a:cubicBezTo>
                    <a:pt x="8980" y="19988"/>
                    <a:pt x="5958" y="20808"/>
                    <a:pt x="4706" y="21283"/>
                  </a:cubicBezTo>
                  <a:lnTo>
                    <a:pt x="0" y="23182"/>
                  </a:ln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3909817" y="3945961"/>
              <a:ext cx="26766" cy="54696"/>
            </a:xfrm>
            <a:custGeom>
              <a:rect b="b" l="l" r="r" t="t"/>
              <a:pathLst>
                <a:path extrusionOk="0" h="54696" w="26766">
                  <a:moveTo>
                    <a:pt x="19341" y="35011"/>
                  </a:moveTo>
                  <a:cubicBezTo>
                    <a:pt x="18477" y="32335"/>
                    <a:pt x="19859" y="29442"/>
                    <a:pt x="22492" y="28449"/>
                  </a:cubicBezTo>
                  <a:cubicBezTo>
                    <a:pt x="23745" y="27974"/>
                    <a:pt x="26767" y="27154"/>
                    <a:pt x="26767" y="23787"/>
                  </a:cubicBezTo>
                  <a:lnTo>
                    <a:pt x="26767" y="6864"/>
                  </a:lnTo>
                  <a:cubicBezTo>
                    <a:pt x="20032" y="5828"/>
                    <a:pt x="14031" y="3411"/>
                    <a:pt x="8937" y="0"/>
                  </a:cubicBezTo>
                  <a:lnTo>
                    <a:pt x="8937" y="16534"/>
                  </a:lnTo>
                  <a:cubicBezTo>
                    <a:pt x="8937" y="19901"/>
                    <a:pt x="5958" y="20679"/>
                    <a:pt x="4662" y="21196"/>
                  </a:cubicBezTo>
                  <a:lnTo>
                    <a:pt x="0" y="23010"/>
                  </a:lnTo>
                  <a:cubicBezTo>
                    <a:pt x="1209" y="26808"/>
                    <a:pt x="4878" y="38378"/>
                    <a:pt x="9368" y="52538"/>
                  </a:cubicBezTo>
                  <a:cubicBezTo>
                    <a:pt x="14204" y="53617"/>
                    <a:pt x="19730" y="54351"/>
                    <a:pt x="25558" y="54697"/>
                  </a:cubicBezTo>
                  <a:cubicBezTo>
                    <a:pt x="23011" y="46581"/>
                    <a:pt x="20809" y="39630"/>
                    <a:pt x="19341" y="35011"/>
                  </a:cubicBezTo>
                  <a:close/>
                </a:path>
              </a:pathLst>
            </a:custGeom>
            <a:solidFill>
              <a:srgbClr val="F6A9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3918452" y="3997938"/>
              <a:ext cx="49863" cy="78655"/>
            </a:xfrm>
            <a:custGeom>
              <a:rect b="b" l="l" r="r" t="t"/>
              <a:pathLst>
                <a:path extrusionOk="0" h="78655" w="49863">
                  <a:moveTo>
                    <a:pt x="24651" y="2849"/>
                  </a:moveTo>
                  <a:cubicBezTo>
                    <a:pt x="15542" y="2849"/>
                    <a:pt x="7037" y="1856"/>
                    <a:pt x="0" y="172"/>
                  </a:cubicBezTo>
                  <a:cubicBezTo>
                    <a:pt x="10145" y="32118"/>
                    <a:pt x="23874" y="75375"/>
                    <a:pt x="24910" y="78656"/>
                  </a:cubicBezTo>
                  <a:lnTo>
                    <a:pt x="49864" y="0"/>
                  </a:lnTo>
                  <a:cubicBezTo>
                    <a:pt x="42740" y="1813"/>
                    <a:pt x="34019" y="2849"/>
                    <a:pt x="24651" y="28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3918452" y="3998111"/>
              <a:ext cx="32896" cy="78483"/>
            </a:xfrm>
            <a:custGeom>
              <a:rect b="b" l="l" r="r" t="t"/>
              <a:pathLst>
                <a:path extrusionOk="0" h="78483" w="32896">
                  <a:moveTo>
                    <a:pt x="18650" y="7943"/>
                  </a:moveTo>
                  <a:cubicBezTo>
                    <a:pt x="18046" y="6044"/>
                    <a:pt x="17441" y="4188"/>
                    <a:pt x="16880" y="2418"/>
                  </a:cubicBezTo>
                  <a:cubicBezTo>
                    <a:pt x="10707" y="2029"/>
                    <a:pt x="4965" y="1209"/>
                    <a:pt x="0" y="0"/>
                  </a:cubicBezTo>
                  <a:cubicBezTo>
                    <a:pt x="10145" y="31946"/>
                    <a:pt x="23874" y="75202"/>
                    <a:pt x="24910" y="78483"/>
                  </a:cubicBezTo>
                  <a:lnTo>
                    <a:pt x="32897" y="53358"/>
                  </a:lnTo>
                  <a:cubicBezTo>
                    <a:pt x="28537" y="39544"/>
                    <a:pt x="23788" y="24478"/>
                    <a:pt x="18650" y="7943"/>
                  </a:cubicBezTo>
                  <a:close/>
                </a:path>
              </a:pathLst>
            </a:custGeom>
            <a:solidFill>
              <a:srgbClr val="BEC3C9">
                <a:alpha val="1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3830295" y="3968410"/>
              <a:ext cx="114966" cy="138187"/>
            </a:xfrm>
            <a:custGeom>
              <a:rect b="b" l="l" r="r" t="t"/>
              <a:pathLst>
                <a:path extrusionOk="0" h="138187" w="114966">
                  <a:moveTo>
                    <a:pt x="113110" y="104040"/>
                  </a:moveTo>
                  <a:lnTo>
                    <a:pt x="80084" y="0"/>
                  </a:lnTo>
                  <a:lnTo>
                    <a:pt x="23874" y="21801"/>
                  </a:lnTo>
                  <a:cubicBezTo>
                    <a:pt x="13642" y="25988"/>
                    <a:pt x="0" y="39242"/>
                    <a:pt x="0" y="58841"/>
                  </a:cubicBezTo>
                  <a:lnTo>
                    <a:pt x="0" y="130244"/>
                  </a:lnTo>
                  <a:cubicBezTo>
                    <a:pt x="0" y="134648"/>
                    <a:pt x="3583" y="138187"/>
                    <a:pt x="7944" y="138187"/>
                  </a:cubicBezTo>
                  <a:lnTo>
                    <a:pt x="114967" y="138187"/>
                  </a:lnTo>
                  <a:lnTo>
                    <a:pt x="113110" y="1040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3830208" y="3987491"/>
              <a:ext cx="31040" cy="119106"/>
            </a:xfrm>
            <a:custGeom>
              <a:rect b="b" l="l" r="r" t="t"/>
              <a:pathLst>
                <a:path extrusionOk="0" h="119106" w="31040">
                  <a:moveTo>
                    <a:pt x="18434" y="111811"/>
                  </a:moveTo>
                  <a:lnTo>
                    <a:pt x="18434" y="29399"/>
                  </a:lnTo>
                  <a:cubicBezTo>
                    <a:pt x="18434" y="16663"/>
                    <a:pt x="24219" y="6648"/>
                    <a:pt x="31041" y="0"/>
                  </a:cubicBezTo>
                  <a:lnTo>
                    <a:pt x="23960" y="2720"/>
                  </a:lnTo>
                  <a:cubicBezTo>
                    <a:pt x="13729" y="6907"/>
                    <a:pt x="0" y="20161"/>
                    <a:pt x="0" y="39759"/>
                  </a:cubicBezTo>
                  <a:lnTo>
                    <a:pt x="0" y="111163"/>
                  </a:lnTo>
                  <a:cubicBezTo>
                    <a:pt x="0" y="115566"/>
                    <a:pt x="3583" y="119106"/>
                    <a:pt x="7944" y="119106"/>
                  </a:cubicBezTo>
                  <a:lnTo>
                    <a:pt x="23313" y="119106"/>
                  </a:lnTo>
                  <a:cubicBezTo>
                    <a:pt x="20464" y="117984"/>
                    <a:pt x="18434" y="115135"/>
                    <a:pt x="18434" y="111811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3863494" y="4030107"/>
              <a:ext cx="8936" cy="76576"/>
            </a:xfrm>
            <a:custGeom>
              <a:rect b="b" l="l" r="r" t="t"/>
              <a:pathLst>
                <a:path extrusionOk="0" h="76576" w="8936">
                  <a:moveTo>
                    <a:pt x="8937" y="76576"/>
                  </a:moveTo>
                  <a:lnTo>
                    <a:pt x="8937" y="4655"/>
                  </a:lnTo>
                  <a:cubicBezTo>
                    <a:pt x="8937" y="2367"/>
                    <a:pt x="7296" y="295"/>
                    <a:pt x="5008" y="36"/>
                  </a:cubicBezTo>
                  <a:cubicBezTo>
                    <a:pt x="2288" y="-310"/>
                    <a:pt x="0" y="1892"/>
                    <a:pt x="0" y="4612"/>
                  </a:cubicBezTo>
                  <a:lnTo>
                    <a:pt x="0" y="76576"/>
                  </a:lnTo>
                  <a:lnTo>
                    <a:pt x="8937" y="76576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3900363" y="4016889"/>
              <a:ext cx="8893" cy="49908"/>
            </a:xfrm>
            <a:custGeom>
              <a:rect b="b" l="l" r="r" t="t"/>
              <a:pathLst>
                <a:path extrusionOk="0" h="49908" w="8893">
                  <a:moveTo>
                    <a:pt x="0" y="45286"/>
                  </a:moveTo>
                  <a:lnTo>
                    <a:pt x="0" y="4663"/>
                  </a:lnTo>
                  <a:cubicBezTo>
                    <a:pt x="0" y="2203"/>
                    <a:pt x="1900" y="87"/>
                    <a:pt x="4317" y="1"/>
                  </a:cubicBezTo>
                  <a:cubicBezTo>
                    <a:pt x="6821" y="-42"/>
                    <a:pt x="8893" y="1943"/>
                    <a:pt x="8893" y="4447"/>
                  </a:cubicBezTo>
                  <a:lnTo>
                    <a:pt x="8893" y="45459"/>
                  </a:lnTo>
                  <a:cubicBezTo>
                    <a:pt x="8893" y="47963"/>
                    <a:pt x="6821" y="49992"/>
                    <a:pt x="4317" y="49906"/>
                  </a:cubicBezTo>
                  <a:cubicBezTo>
                    <a:pt x="1856" y="49862"/>
                    <a:pt x="0" y="47747"/>
                    <a:pt x="0" y="452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3889656" y="4058894"/>
              <a:ext cx="30306" cy="30262"/>
            </a:xfrm>
            <a:custGeom>
              <a:rect b="b" l="l" r="r" t="t"/>
              <a:pathLst>
                <a:path extrusionOk="0" h="30262" w="30306">
                  <a:moveTo>
                    <a:pt x="30307" y="15153"/>
                  </a:moveTo>
                  <a:cubicBezTo>
                    <a:pt x="30307" y="23528"/>
                    <a:pt x="23529" y="30262"/>
                    <a:pt x="15153" y="30262"/>
                  </a:cubicBezTo>
                  <a:cubicBezTo>
                    <a:pt x="6778" y="30262"/>
                    <a:pt x="0" y="23485"/>
                    <a:pt x="0" y="15153"/>
                  </a:cubicBezTo>
                  <a:cubicBezTo>
                    <a:pt x="0" y="6778"/>
                    <a:pt x="6778" y="0"/>
                    <a:pt x="15153" y="0"/>
                  </a:cubicBezTo>
                  <a:cubicBezTo>
                    <a:pt x="23529" y="0"/>
                    <a:pt x="30307" y="6778"/>
                    <a:pt x="30307" y="151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3900233" y="4069457"/>
              <a:ext cx="9195" cy="9166"/>
            </a:xfrm>
            <a:custGeom>
              <a:rect b="b" l="l" r="r" t="t"/>
              <a:pathLst>
                <a:path extrusionOk="0" h="9166" w="9195">
                  <a:moveTo>
                    <a:pt x="4576" y="9166"/>
                  </a:moveTo>
                  <a:cubicBezTo>
                    <a:pt x="2029" y="9166"/>
                    <a:pt x="0" y="7094"/>
                    <a:pt x="0" y="4590"/>
                  </a:cubicBezTo>
                  <a:cubicBezTo>
                    <a:pt x="0" y="1698"/>
                    <a:pt x="2677" y="-504"/>
                    <a:pt x="5483" y="100"/>
                  </a:cubicBezTo>
                  <a:cubicBezTo>
                    <a:pt x="7642" y="489"/>
                    <a:pt x="9196" y="2475"/>
                    <a:pt x="9196" y="4590"/>
                  </a:cubicBezTo>
                  <a:cubicBezTo>
                    <a:pt x="9196" y="7051"/>
                    <a:pt x="7210" y="9166"/>
                    <a:pt x="4576" y="91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3889656" y="3968583"/>
              <a:ext cx="53835" cy="104039"/>
            </a:xfrm>
            <a:custGeom>
              <a:rect b="b" l="l" r="r" t="t"/>
              <a:pathLst>
                <a:path extrusionOk="0" h="104039" w="53835">
                  <a:moveTo>
                    <a:pt x="0" y="8116"/>
                  </a:moveTo>
                  <a:lnTo>
                    <a:pt x="0" y="21326"/>
                  </a:lnTo>
                  <a:cubicBezTo>
                    <a:pt x="0" y="22923"/>
                    <a:pt x="734" y="24391"/>
                    <a:pt x="2029" y="25341"/>
                  </a:cubicBezTo>
                  <a:lnTo>
                    <a:pt x="12045" y="32852"/>
                  </a:lnTo>
                  <a:cubicBezTo>
                    <a:pt x="13945" y="34277"/>
                    <a:pt x="14592" y="36781"/>
                    <a:pt x="13599" y="38939"/>
                  </a:cubicBezTo>
                  <a:lnTo>
                    <a:pt x="9153" y="48739"/>
                  </a:lnTo>
                  <a:cubicBezTo>
                    <a:pt x="8203" y="50897"/>
                    <a:pt x="8807" y="53401"/>
                    <a:pt x="10707" y="54826"/>
                  </a:cubicBezTo>
                  <a:lnTo>
                    <a:pt x="53835" y="104040"/>
                  </a:lnTo>
                  <a:cubicBezTo>
                    <a:pt x="52324" y="99334"/>
                    <a:pt x="23054" y="7123"/>
                    <a:pt x="20809" y="0"/>
                  </a:cubicBezTo>
                  <a:lnTo>
                    <a:pt x="0" y="81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3889656" y="3968237"/>
              <a:ext cx="54267" cy="104817"/>
            </a:xfrm>
            <a:custGeom>
              <a:rect b="b" l="l" r="r" t="t"/>
              <a:pathLst>
                <a:path extrusionOk="0" h="104817" w="54267">
                  <a:moveTo>
                    <a:pt x="45158" y="76109"/>
                  </a:moveTo>
                  <a:lnTo>
                    <a:pt x="26853" y="55215"/>
                  </a:lnTo>
                  <a:cubicBezTo>
                    <a:pt x="24953" y="53790"/>
                    <a:pt x="24306" y="51243"/>
                    <a:pt x="25299" y="49084"/>
                  </a:cubicBezTo>
                  <a:lnTo>
                    <a:pt x="29789" y="39199"/>
                  </a:lnTo>
                  <a:cubicBezTo>
                    <a:pt x="30782" y="37040"/>
                    <a:pt x="30091" y="34493"/>
                    <a:pt x="28191" y="33069"/>
                  </a:cubicBezTo>
                  <a:lnTo>
                    <a:pt x="18089" y="25514"/>
                  </a:lnTo>
                  <a:cubicBezTo>
                    <a:pt x="16794" y="24564"/>
                    <a:pt x="16060" y="23053"/>
                    <a:pt x="16060" y="21456"/>
                  </a:cubicBezTo>
                  <a:lnTo>
                    <a:pt x="16060" y="15282"/>
                  </a:lnTo>
                  <a:cubicBezTo>
                    <a:pt x="16060" y="10965"/>
                    <a:pt x="18737" y="7080"/>
                    <a:pt x="22752" y="5526"/>
                  </a:cubicBezTo>
                  <a:cubicBezTo>
                    <a:pt x="21888" y="2720"/>
                    <a:pt x="21241" y="820"/>
                    <a:pt x="20982" y="0"/>
                  </a:cubicBezTo>
                  <a:lnTo>
                    <a:pt x="0" y="8116"/>
                  </a:lnTo>
                  <a:lnTo>
                    <a:pt x="0" y="21456"/>
                  </a:lnTo>
                  <a:cubicBezTo>
                    <a:pt x="0" y="23053"/>
                    <a:pt x="734" y="24564"/>
                    <a:pt x="2029" y="25514"/>
                  </a:cubicBezTo>
                  <a:lnTo>
                    <a:pt x="12131" y="33069"/>
                  </a:lnTo>
                  <a:cubicBezTo>
                    <a:pt x="14031" y="34493"/>
                    <a:pt x="14678" y="37040"/>
                    <a:pt x="13729" y="39199"/>
                  </a:cubicBezTo>
                  <a:lnTo>
                    <a:pt x="9239" y="49084"/>
                  </a:lnTo>
                  <a:cubicBezTo>
                    <a:pt x="8246" y="51243"/>
                    <a:pt x="8893" y="53790"/>
                    <a:pt x="10793" y="55215"/>
                  </a:cubicBezTo>
                  <a:lnTo>
                    <a:pt x="54267" y="104817"/>
                  </a:lnTo>
                  <a:cubicBezTo>
                    <a:pt x="53749" y="103177"/>
                    <a:pt x="49993" y="91305"/>
                    <a:pt x="45158" y="7610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3879122" y="3880169"/>
              <a:ext cx="22060" cy="33304"/>
            </a:xfrm>
            <a:custGeom>
              <a:rect b="b" l="l" r="r" t="t"/>
              <a:pathLst>
                <a:path extrusionOk="0" h="33304" w="22060">
                  <a:moveTo>
                    <a:pt x="22018" y="31990"/>
                  </a:moveTo>
                  <a:lnTo>
                    <a:pt x="20809" y="174"/>
                  </a:lnTo>
                  <a:lnTo>
                    <a:pt x="20766" y="174"/>
                  </a:lnTo>
                  <a:cubicBezTo>
                    <a:pt x="14074" y="-776"/>
                    <a:pt x="8375" y="2332"/>
                    <a:pt x="4360" y="5613"/>
                  </a:cubicBezTo>
                  <a:cubicBezTo>
                    <a:pt x="1641" y="8549"/>
                    <a:pt x="0" y="12391"/>
                    <a:pt x="0" y="16578"/>
                  </a:cubicBezTo>
                  <a:cubicBezTo>
                    <a:pt x="0" y="26766"/>
                    <a:pt x="10966" y="34796"/>
                    <a:pt x="22061" y="33069"/>
                  </a:cubicBezTo>
                  <a:cubicBezTo>
                    <a:pt x="22061" y="32681"/>
                    <a:pt x="22018" y="32335"/>
                    <a:pt x="22018" y="3199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3879122" y="3880083"/>
              <a:ext cx="22060" cy="33304"/>
            </a:xfrm>
            <a:custGeom>
              <a:rect b="b" l="l" r="r" t="t"/>
              <a:pathLst>
                <a:path extrusionOk="0" h="33304" w="22060">
                  <a:moveTo>
                    <a:pt x="21974" y="30954"/>
                  </a:moveTo>
                  <a:cubicBezTo>
                    <a:pt x="16405" y="28018"/>
                    <a:pt x="12477" y="22708"/>
                    <a:pt x="12477" y="16578"/>
                  </a:cubicBezTo>
                  <a:cubicBezTo>
                    <a:pt x="12477" y="12391"/>
                    <a:pt x="14117" y="8549"/>
                    <a:pt x="16837" y="5613"/>
                  </a:cubicBezTo>
                  <a:cubicBezTo>
                    <a:pt x="18046" y="4620"/>
                    <a:pt x="19427" y="3671"/>
                    <a:pt x="20895" y="2807"/>
                  </a:cubicBezTo>
                  <a:lnTo>
                    <a:pt x="20809" y="174"/>
                  </a:lnTo>
                  <a:lnTo>
                    <a:pt x="20766" y="174"/>
                  </a:lnTo>
                  <a:cubicBezTo>
                    <a:pt x="14074" y="-776"/>
                    <a:pt x="8375" y="2332"/>
                    <a:pt x="4360" y="5613"/>
                  </a:cubicBezTo>
                  <a:cubicBezTo>
                    <a:pt x="1641" y="8549"/>
                    <a:pt x="0" y="12391"/>
                    <a:pt x="0" y="16578"/>
                  </a:cubicBezTo>
                  <a:cubicBezTo>
                    <a:pt x="0" y="26767"/>
                    <a:pt x="10966" y="34796"/>
                    <a:pt x="22061" y="33069"/>
                  </a:cubicBezTo>
                  <a:cubicBezTo>
                    <a:pt x="22061" y="32724"/>
                    <a:pt x="22018" y="32379"/>
                    <a:pt x="22018" y="32033"/>
                  </a:cubicBezTo>
                  <a:lnTo>
                    <a:pt x="21974" y="30954"/>
                  </a:lnTo>
                  <a:close/>
                </a:path>
              </a:pathLst>
            </a:custGeom>
            <a:solidFill>
              <a:srgbClr val="F6A9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3985541" y="3880149"/>
              <a:ext cx="22061" cy="33290"/>
            </a:xfrm>
            <a:custGeom>
              <a:rect b="b" l="l" r="r" t="t"/>
              <a:pathLst>
                <a:path extrusionOk="0" h="33290" w="22061">
                  <a:moveTo>
                    <a:pt x="17700" y="5590"/>
                  </a:moveTo>
                  <a:cubicBezTo>
                    <a:pt x="13945" y="2179"/>
                    <a:pt x="8116" y="-799"/>
                    <a:pt x="1295" y="194"/>
                  </a:cubicBezTo>
                  <a:lnTo>
                    <a:pt x="1252" y="194"/>
                  </a:lnTo>
                  <a:lnTo>
                    <a:pt x="43" y="31578"/>
                  </a:lnTo>
                  <a:cubicBezTo>
                    <a:pt x="43" y="32053"/>
                    <a:pt x="43" y="32528"/>
                    <a:pt x="0" y="33046"/>
                  </a:cubicBezTo>
                  <a:cubicBezTo>
                    <a:pt x="11095" y="34816"/>
                    <a:pt x="22061" y="26743"/>
                    <a:pt x="22061" y="16555"/>
                  </a:cubicBezTo>
                  <a:cubicBezTo>
                    <a:pt x="22104" y="12324"/>
                    <a:pt x="20420" y="8525"/>
                    <a:pt x="17700" y="559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3985800" y="3880108"/>
              <a:ext cx="13771" cy="33282"/>
            </a:xfrm>
            <a:custGeom>
              <a:rect b="b" l="l" r="r" t="t"/>
              <a:pathLst>
                <a:path extrusionOk="0" h="33282" w="13771">
                  <a:moveTo>
                    <a:pt x="13772" y="2739"/>
                  </a:moveTo>
                  <a:cubicBezTo>
                    <a:pt x="10361" y="753"/>
                    <a:pt x="6044" y="-499"/>
                    <a:pt x="1295" y="192"/>
                  </a:cubicBezTo>
                  <a:lnTo>
                    <a:pt x="1252" y="192"/>
                  </a:lnTo>
                  <a:lnTo>
                    <a:pt x="43" y="31576"/>
                  </a:lnTo>
                  <a:cubicBezTo>
                    <a:pt x="43" y="32051"/>
                    <a:pt x="43" y="32526"/>
                    <a:pt x="0" y="33044"/>
                  </a:cubicBezTo>
                  <a:cubicBezTo>
                    <a:pt x="4922" y="33821"/>
                    <a:pt x="9843" y="32655"/>
                    <a:pt x="13772" y="30238"/>
                  </a:cubicBezTo>
                  <a:lnTo>
                    <a:pt x="13772" y="2739"/>
                  </a:lnTo>
                  <a:close/>
                </a:path>
              </a:pathLst>
            </a:custGeom>
            <a:solidFill>
              <a:srgbClr val="F6A9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3899758" y="3860614"/>
              <a:ext cx="86732" cy="94284"/>
            </a:xfrm>
            <a:custGeom>
              <a:rect b="b" l="l" r="r" t="t"/>
              <a:pathLst>
                <a:path extrusionOk="0" h="94284" w="86732">
                  <a:moveTo>
                    <a:pt x="75464" y="19729"/>
                  </a:moveTo>
                  <a:cubicBezTo>
                    <a:pt x="73910" y="19729"/>
                    <a:pt x="73824" y="19686"/>
                    <a:pt x="66269" y="19038"/>
                  </a:cubicBezTo>
                  <a:cubicBezTo>
                    <a:pt x="56123" y="18175"/>
                    <a:pt x="47360" y="11268"/>
                    <a:pt x="44553" y="1468"/>
                  </a:cubicBezTo>
                  <a:cubicBezTo>
                    <a:pt x="44467" y="1166"/>
                    <a:pt x="44381" y="863"/>
                    <a:pt x="44294" y="561"/>
                  </a:cubicBezTo>
                  <a:cubicBezTo>
                    <a:pt x="44208" y="216"/>
                    <a:pt x="43906" y="0"/>
                    <a:pt x="43604" y="0"/>
                  </a:cubicBezTo>
                  <a:cubicBezTo>
                    <a:pt x="43258" y="0"/>
                    <a:pt x="42956" y="216"/>
                    <a:pt x="42913" y="561"/>
                  </a:cubicBezTo>
                  <a:cubicBezTo>
                    <a:pt x="42827" y="863"/>
                    <a:pt x="42740" y="1166"/>
                    <a:pt x="42654" y="1468"/>
                  </a:cubicBezTo>
                  <a:cubicBezTo>
                    <a:pt x="39848" y="11354"/>
                    <a:pt x="30954" y="18261"/>
                    <a:pt x="20723" y="19038"/>
                  </a:cubicBezTo>
                  <a:cubicBezTo>
                    <a:pt x="21327" y="18995"/>
                    <a:pt x="11527" y="19642"/>
                    <a:pt x="11527" y="19642"/>
                  </a:cubicBezTo>
                  <a:lnTo>
                    <a:pt x="0" y="19642"/>
                  </a:lnTo>
                  <a:lnTo>
                    <a:pt x="0" y="51459"/>
                  </a:lnTo>
                  <a:cubicBezTo>
                    <a:pt x="0" y="73778"/>
                    <a:pt x="17398" y="94154"/>
                    <a:pt x="43733" y="94284"/>
                  </a:cubicBezTo>
                  <a:cubicBezTo>
                    <a:pt x="67391" y="94413"/>
                    <a:pt x="86732" y="74684"/>
                    <a:pt x="86732" y="51027"/>
                  </a:cubicBezTo>
                  <a:lnTo>
                    <a:pt x="86732" y="19642"/>
                  </a:lnTo>
                  <a:lnTo>
                    <a:pt x="75464" y="19729"/>
                  </a:lnTo>
                  <a:lnTo>
                    <a:pt x="75464" y="19729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3899758" y="3879868"/>
              <a:ext cx="53015" cy="75115"/>
            </a:xfrm>
            <a:custGeom>
              <a:rect b="b" l="l" r="r" t="t"/>
              <a:pathLst>
                <a:path extrusionOk="0" h="75115" w="53015">
                  <a:moveTo>
                    <a:pt x="18434" y="32291"/>
                  </a:moveTo>
                  <a:lnTo>
                    <a:pt x="18434" y="0"/>
                  </a:lnTo>
                  <a:cubicBezTo>
                    <a:pt x="16017" y="172"/>
                    <a:pt x="12347" y="475"/>
                    <a:pt x="11397" y="475"/>
                  </a:cubicBezTo>
                  <a:lnTo>
                    <a:pt x="0" y="475"/>
                  </a:lnTo>
                  <a:lnTo>
                    <a:pt x="0" y="32291"/>
                  </a:lnTo>
                  <a:cubicBezTo>
                    <a:pt x="0" y="54610"/>
                    <a:pt x="17485" y="75030"/>
                    <a:pt x="44035" y="75116"/>
                  </a:cubicBezTo>
                  <a:cubicBezTo>
                    <a:pt x="47100" y="75116"/>
                    <a:pt x="50123" y="74814"/>
                    <a:pt x="53015" y="74166"/>
                  </a:cubicBezTo>
                  <a:cubicBezTo>
                    <a:pt x="31861" y="69892"/>
                    <a:pt x="18434" y="51847"/>
                    <a:pt x="18434" y="3229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3943103" y="3968712"/>
              <a:ext cx="112894" cy="138014"/>
            </a:xfrm>
            <a:custGeom>
              <a:rect b="b" l="l" r="r" t="t"/>
              <a:pathLst>
                <a:path extrusionOk="0" h="138014" w="112894">
                  <a:moveTo>
                    <a:pt x="104951" y="137971"/>
                  </a:moveTo>
                  <a:cubicBezTo>
                    <a:pt x="109354" y="137971"/>
                    <a:pt x="112895" y="134388"/>
                    <a:pt x="112895" y="130028"/>
                  </a:cubicBezTo>
                  <a:lnTo>
                    <a:pt x="112895" y="58625"/>
                  </a:lnTo>
                  <a:cubicBezTo>
                    <a:pt x="112895" y="41702"/>
                    <a:pt x="102058" y="26938"/>
                    <a:pt x="88934" y="21585"/>
                  </a:cubicBezTo>
                  <a:lnTo>
                    <a:pt x="33027" y="0"/>
                  </a:lnTo>
                  <a:lnTo>
                    <a:pt x="0" y="103824"/>
                  </a:lnTo>
                  <a:lnTo>
                    <a:pt x="0" y="138015"/>
                  </a:lnTo>
                  <a:lnTo>
                    <a:pt x="104951" y="1380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4014380" y="4030107"/>
              <a:ext cx="8936" cy="76576"/>
            </a:xfrm>
            <a:custGeom>
              <a:rect b="b" l="l" r="r" t="t"/>
              <a:pathLst>
                <a:path extrusionOk="0" h="76576" w="8936">
                  <a:moveTo>
                    <a:pt x="8937" y="76576"/>
                  </a:moveTo>
                  <a:lnTo>
                    <a:pt x="8937" y="4655"/>
                  </a:lnTo>
                  <a:cubicBezTo>
                    <a:pt x="8937" y="2367"/>
                    <a:pt x="7296" y="295"/>
                    <a:pt x="5008" y="36"/>
                  </a:cubicBezTo>
                  <a:cubicBezTo>
                    <a:pt x="2288" y="-310"/>
                    <a:pt x="0" y="1892"/>
                    <a:pt x="0" y="4612"/>
                  </a:cubicBezTo>
                  <a:lnTo>
                    <a:pt x="0" y="76576"/>
                  </a:lnTo>
                  <a:lnTo>
                    <a:pt x="8937" y="76576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3976993" y="4018875"/>
              <a:ext cx="8936" cy="42611"/>
            </a:xfrm>
            <a:custGeom>
              <a:rect b="b" l="l" r="r" t="t"/>
              <a:pathLst>
                <a:path extrusionOk="0" h="42611" w="8936">
                  <a:moveTo>
                    <a:pt x="0" y="37947"/>
                  </a:moveTo>
                  <a:lnTo>
                    <a:pt x="0" y="4663"/>
                  </a:lnTo>
                  <a:cubicBezTo>
                    <a:pt x="0" y="2202"/>
                    <a:pt x="1900" y="44"/>
                    <a:pt x="4360" y="1"/>
                  </a:cubicBezTo>
                  <a:cubicBezTo>
                    <a:pt x="6864" y="-43"/>
                    <a:pt x="8937" y="1943"/>
                    <a:pt x="8937" y="4447"/>
                  </a:cubicBezTo>
                  <a:lnTo>
                    <a:pt x="8937" y="38163"/>
                  </a:lnTo>
                  <a:cubicBezTo>
                    <a:pt x="8937" y="40667"/>
                    <a:pt x="6864" y="42696"/>
                    <a:pt x="4360" y="42609"/>
                  </a:cubicBezTo>
                  <a:cubicBezTo>
                    <a:pt x="1900" y="42523"/>
                    <a:pt x="0" y="40365"/>
                    <a:pt x="0" y="37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3957393" y="4052768"/>
              <a:ext cx="47532" cy="53915"/>
            </a:xfrm>
            <a:custGeom>
              <a:rect b="b" l="l" r="r" t="t"/>
              <a:pathLst>
                <a:path extrusionOk="0" h="53915" w="47532">
                  <a:moveTo>
                    <a:pt x="47532" y="53916"/>
                  </a:moveTo>
                  <a:lnTo>
                    <a:pt x="47532" y="24042"/>
                  </a:lnTo>
                  <a:cubicBezTo>
                    <a:pt x="47532" y="12214"/>
                    <a:pt x="39027" y="1939"/>
                    <a:pt x="27328" y="255"/>
                  </a:cubicBezTo>
                  <a:cubicBezTo>
                    <a:pt x="12649" y="-1860"/>
                    <a:pt x="0" y="9451"/>
                    <a:pt x="0" y="23654"/>
                  </a:cubicBezTo>
                  <a:lnTo>
                    <a:pt x="0" y="53916"/>
                  </a:lnTo>
                  <a:lnTo>
                    <a:pt x="9498" y="53916"/>
                  </a:lnTo>
                  <a:lnTo>
                    <a:pt x="9498" y="23956"/>
                  </a:lnTo>
                  <a:cubicBezTo>
                    <a:pt x="9498" y="17221"/>
                    <a:pt x="14894" y="10530"/>
                    <a:pt x="21543" y="9408"/>
                  </a:cubicBezTo>
                  <a:cubicBezTo>
                    <a:pt x="30695" y="7897"/>
                    <a:pt x="38596" y="14890"/>
                    <a:pt x="38596" y="23654"/>
                  </a:cubicBezTo>
                  <a:lnTo>
                    <a:pt x="38596" y="53916"/>
                  </a:lnTo>
                  <a:lnTo>
                    <a:pt x="47532" y="539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3943362" y="3968841"/>
              <a:ext cx="53835" cy="103824"/>
            </a:xfrm>
            <a:custGeom>
              <a:rect b="b" l="l" r="r" t="t"/>
              <a:pathLst>
                <a:path extrusionOk="0" h="103824" w="53835">
                  <a:moveTo>
                    <a:pt x="41790" y="32593"/>
                  </a:moveTo>
                  <a:lnTo>
                    <a:pt x="51806" y="25082"/>
                  </a:lnTo>
                  <a:cubicBezTo>
                    <a:pt x="53058" y="24132"/>
                    <a:pt x="53835" y="22621"/>
                    <a:pt x="53835" y="21067"/>
                  </a:cubicBezTo>
                  <a:lnTo>
                    <a:pt x="53835" y="8073"/>
                  </a:lnTo>
                  <a:lnTo>
                    <a:pt x="32940" y="0"/>
                  </a:lnTo>
                  <a:lnTo>
                    <a:pt x="0" y="103824"/>
                  </a:lnTo>
                  <a:lnTo>
                    <a:pt x="43129" y="54610"/>
                  </a:lnTo>
                  <a:cubicBezTo>
                    <a:pt x="44985" y="53186"/>
                    <a:pt x="45633" y="50682"/>
                    <a:pt x="44683" y="48523"/>
                  </a:cubicBezTo>
                  <a:lnTo>
                    <a:pt x="40236" y="38724"/>
                  </a:lnTo>
                  <a:cubicBezTo>
                    <a:pt x="39243" y="36522"/>
                    <a:pt x="39891" y="34018"/>
                    <a:pt x="41790" y="325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35"/>
          <p:cNvGrpSpPr/>
          <p:nvPr/>
        </p:nvGrpSpPr>
        <p:grpSpPr>
          <a:xfrm>
            <a:off x="3185309" y="1437969"/>
            <a:ext cx="502229" cy="413244"/>
            <a:chOff x="9064747" y="3803414"/>
            <a:chExt cx="270379" cy="303610"/>
          </a:xfrm>
        </p:grpSpPr>
        <p:sp>
          <p:nvSpPr>
            <p:cNvPr id="608" name="Google Shape;608;p35"/>
            <p:cNvSpPr/>
            <p:nvPr/>
          </p:nvSpPr>
          <p:spPr>
            <a:xfrm>
              <a:off x="9160038" y="3803414"/>
              <a:ext cx="160772" cy="140837"/>
            </a:xfrm>
            <a:custGeom>
              <a:rect b="b" l="l" r="r" t="t"/>
              <a:pathLst>
                <a:path extrusionOk="0" h="140837" w="160772">
                  <a:moveTo>
                    <a:pt x="76674" y="140001"/>
                  </a:moveTo>
                  <a:cubicBezTo>
                    <a:pt x="37430" y="121481"/>
                    <a:pt x="43" y="86470"/>
                    <a:pt x="0" y="42738"/>
                  </a:cubicBezTo>
                  <a:cubicBezTo>
                    <a:pt x="0" y="31385"/>
                    <a:pt x="4404" y="20679"/>
                    <a:pt x="12477" y="12606"/>
                  </a:cubicBezTo>
                  <a:cubicBezTo>
                    <a:pt x="32206" y="-7166"/>
                    <a:pt x="65190" y="-2892"/>
                    <a:pt x="79264" y="21067"/>
                  </a:cubicBezTo>
                  <a:cubicBezTo>
                    <a:pt x="79911" y="21672"/>
                    <a:pt x="80343" y="21801"/>
                    <a:pt x="80473" y="21801"/>
                  </a:cubicBezTo>
                  <a:cubicBezTo>
                    <a:pt x="80645" y="21801"/>
                    <a:pt x="81250" y="21413"/>
                    <a:pt x="81508" y="20981"/>
                  </a:cubicBezTo>
                  <a:cubicBezTo>
                    <a:pt x="89927" y="7468"/>
                    <a:pt x="102922" y="0"/>
                    <a:pt x="118162" y="0"/>
                  </a:cubicBezTo>
                  <a:cubicBezTo>
                    <a:pt x="141474" y="-43"/>
                    <a:pt x="160729" y="18952"/>
                    <a:pt x="160772" y="42523"/>
                  </a:cubicBezTo>
                  <a:cubicBezTo>
                    <a:pt x="160815" y="69331"/>
                    <a:pt x="147605" y="94024"/>
                    <a:pt x="121486" y="115955"/>
                  </a:cubicBezTo>
                  <a:cubicBezTo>
                    <a:pt x="105858" y="129079"/>
                    <a:pt x="90273" y="137109"/>
                    <a:pt x="84272" y="139958"/>
                  </a:cubicBezTo>
                  <a:cubicBezTo>
                    <a:pt x="81854" y="141123"/>
                    <a:pt x="79091" y="141123"/>
                    <a:pt x="76674" y="1400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9160081" y="3803579"/>
              <a:ext cx="89538" cy="140720"/>
            </a:xfrm>
            <a:custGeom>
              <a:rect b="b" l="l" r="r" t="t"/>
              <a:pathLst>
                <a:path extrusionOk="0" h="140720" w="89538">
                  <a:moveTo>
                    <a:pt x="18305" y="42616"/>
                  </a:moveTo>
                  <a:cubicBezTo>
                    <a:pt x="18305" y="31262"/>
                    <a:pt x="22708" y="20556"/>
                    <a:pt x="30781" y="12527"/>
                  </a:cubicBezTo>
                  <a:cubicBezTo>
                    <a:pt x="36826" y="6483"/>
                    <a:pt x="44121" y="2684"/>
                    <a:pt x="51720" y="1000"/>
                  </a:cubicBezTo>
                  <a:cubicBezTo>
                    <a:pt x="38207" y="-1979"/>
                    <a:pt x="23356" y="1648"/>
                    <a:pt x="12476" y="12527"/>
                  </a:cubicBezTo>
                  <a:cubicBezTo>
                    <a:pt x="4447" y="20600"/>
                    <a:pt x="0" y="31262"/>
                    <a:pt x="0" y="42616"/>
                  </a:cubicBezTo>
                  <a:cubicBezTo>
                    <a:pt x="43" y="86348"/>
                    <a:pt x="37473" y="121358"/>
                    <a:pt x="76673" y="139879"/>
                  </a:cubicBezTo>
                  <a:cubicBezTo>
                    <a:pt x="79091" y="141001"/>
                    <a:pt x="81854" y="141001"/>
                    <a:pt x="84228" y="139879"/>
                  </a:cubicBezTo>
                  <a:cubicBezTo>
                    <a:pt x="85566" y="139231"/>
                    <a:pt x="87380" y="138368"/>
                    <a:pt x="89538" y="137202"/>
                  </a:cubicBezTo>
                  <a:cubicBezTo>
                    <a:pt x="52367" y="118078"/>
                    <a:pt x="18348" y="84276"/>
                    <a:pt x="18305" y="42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9265550" y="3973120"/>
              <a:ext cx="54714" cy="46664"/>
            </a:xfrm>
            <a:custGeom>
              <a:rect b="b" l="l" r="r" t="t"/>
              <a:pathLst>
                <a:path extrusionOk="0" h="46664" w="54714">
                  <a:moveTo>
                    <a:pt x="5181" y="46619"/>
                  </a:moveTo>
                  <a:cubicBezTo>
                    <a:pt x="7166" y="46835"/>
                    <a:pt x="9153" y="46273"/>
                    <a:pt x="10793" y="45108"/>
                  </a:cubicBezTo>
                  <a:lnTo>
                    <a:pt x="47316" y="18817"/>
                  </a:lnTo>
                  <a:cubicBezTo>
                    <a:pt x="49561" y="17177"/>
                    <a:pt x="52152" y="16356"/>
                    <a:pt x="54699" y="16184"/>
                  </a:cubicBezTo>
                  <a:cubicBezTo>
                    <a:pt x="54915" y="11305"/>
                    <a:pt x="52842" y="5564"/>
                    <a:pt x="48741" y="2628"/>
                  </a:cubicBezTo>
                  <a:cubicBezTo>
                    <a:pt x="42351" y="-1947"/>
                    <a:pt x="33545" y="-393"/>
                    <a:pt x="29055" y="6082"/>
                  </a:cubicBezTo>
                  <a:lnTo>
                    <a:pt x="3281" y="43251"/>
                  </a:lnTo>
                  <a:cubicBezTo>
                    <a:pt x="2417" y="44460"/>
                    <a:pt x="1295" y="45410"/>
                    <a:pt x="0" y="46057"/>
                  </a:cubicBezTo>
                  <a:lnTo>
                    <a:pt x="5181" y="46619"/>
                  </a:ln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9265593" y="3973163"/>
              <a:ext cx="49777" cy="46621"/>
            </a:xfrm>
            <a:custGeom>
              <a:rect b="b" l="l" r="r" t="t"/>
              <a:pathLst>
                <a:path extrusionOk="0" h="46621" w="49777">
                  <a:moveTo>
                    <a:pt x="47446" y="6082"/>
                  </a:moveTo>
                  <a:cubicBezTo>
                    <a:pt x="48137" y="5089"/>
                    <a:pt x="48914" y="4226"/>
                    <a:pt x="49777" y="3492"/>
                  </a:cubicBezTo>
                  <a:cubicBezTo>
                    <a:pt x="49432" y="3190"/>
                    <a:pt x="49087" y="2888"/>
                    <a:pt x="48741" y="2628"/>
                  </a:cubicBezTo>
                  <a:cubicBezTo>
                    <a:pt x="42352" y="-1947"/>
                    <a:pt x="33545" y="-393"/>
                    <a:pt x="29055" y="6082"/>
                  </a:cubicBezTo>
                  <a:lnTo>
                    <a:pt x="3281" y="43252"/>
                  </a:lnTo>
                  <a:cubicBezTo>
                    <a:pt x="2418" y="44460"/>
                    <a:pt x="1295" y="45410"/>
                    <a:pt x="0" y="46058"/>
                  </a:cubicBezTo>
                  <a:lnTo>
                    <a:pt x="5224" y="46576"/>
                  </a:lnTo>
                  <a:cubicBezTo>
                    <a:pt x="7210" y="46792"/>
                    <a:pt x="9196" y="46230"/>
                    <a:pt x="10836" y="45065"/>
                  </a:cubicBezTo>
                  <a:lnTo>
                    <a:pt x="30091" y="31207"/>
                  </a:lnTo>
                  <a:lnTo>
                    <a:pt x="47446" y="6082"/>
                  </a:lnTo>
                  <a:close/>
                </a:path>
              </a:pathLst>
            </a:custGeom>
            <a:solidFill>
              <a:srgbClr val="F6A9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9126537" y="3975430"/>
              <a:ext cx="208589" cy="83377"/>
            </a:xfrm>
            <a:custGeom>
              <a:rect b="b" l="l" r="r" t="t"/>
              <a:pathLst>
                <a:path extrusionOk="0" h="83377" w="208589">
                  <a:moveTo>
                    <a:pt x="206318" y="20090"/>
                  </a:moveTo>
                  <a:cubicBezTo>
                    <a:pt x="201915" y="13399"/>
                    <a:pt x="192849" y="11716"/>
                    <a:pt x="186330" y="16334"/>
                  </a:cubicBezTo>
                  <a:lnTo>
                    <a:pt x="149806" y="42064"/>
                  </a:lnTo>
                  <a:cubicBezTo>
                    <a:pt x="148166" y="43230"/>
                    <a:pt x="146180" y="43747"/>
                    <a:pt x="144194" y="43532"/>
                  </a:cubicBezTo>
                  <a:lnTo>
                    <a:pt x="120968" y="41201"/>
                  </a:lnTo>
                  <a:cubicBezTo>
                    <a:pt x="120104" y="41114"/>
                    <a:pt x="119931" y="39949"/>
                    <a:pt x="120752" y="39603"/>
                  </a:cubicBezTo>
                  <a:cubicBezTo>
                    <a:pt x="125846" y="37574"/>
                    <a:pt x="129732" y="32912"/>
                    <a:pt x="130422" y="27084"/>
                  </a:cubicBezTo>
                  <a:cubicBezTo>
                    <a:pt x="131415" y="18795"/>
                    <a:pt x="125630" y="11197"/>
                    <a:pt x="117341" y="9945"/>
                  </a:cubicBezTo>
                  <a:lnTo>
                    <a:pt x="54526" y="318"/>
                  </a:lnTo>
                  <a:cubicBezTo>
                    <a:pt x="47403" y="-761"/>
                    <a:pt x="40150" y="923"/>
                    <a:pt x="34322" y="5067"/>
                  </a:cubicBezTo>
                  <a:lnTo>
                    <a:pt x="0" y="29242"/>
                  </a:lnTo>
                  <a:lnTo>
                    <a:pt x="38552" y="83378"/>
                  </a:lnTo>
                  <a:cubicBezTo>
                    <a:pt x="52281" y="75391"/>
                    <a:pt x="67952" y="71204"/>
                    <a:pt x="83926" y="71420"/>
                  </a:cubicBezTo>
                  <a:lnTo>
                    <a:pt x="140525" y="72110"/>
                  </a:lnTo>
                  <a:cubicBezTo>
                    <a:pt x="150238" y="72370"/>
                    <a:pt x="159779" y="69477"/>
                    <a:pt x="167723" y="63865"/>
                  </a:cubicBezTo>
                  <a:lnTo>
                    <a:pt x="202433" y="39430"/>
                  </a:lnTo>
                  <a:cubicBezTo>
                    <a:pt x="208650" y="35070"/>
                    <a:pt x="210549" y="26436"/>
                    <a:pt x="206318" y="2009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9126493" y="3975257"/>
              <a:ext cx="60484" cy="83377"/>
            </a:xfrm>
            <a:custGeom>
              <a:rect b="b" l="l" r="r" t="t"/>
              <a:pathLst>
                <a:path extrusionOk="0" h="83377" w="60484">
                  <a:moveTo>
                    <a:pt x="28019" y="22422"/>
                  </a:moveTo>
                  <a:lnTo>
                    <a:pt x="52627" y="5067"/>
                  </a:lnTo>
                  <a:cubicBezTo>
                    <a:pt x="55044" y="3384"/>
                    <a:pt x="57721" y="2089"/>
                    <a:pt x="60484" y="1225"/>
                  </a:cubicBezTo>
                  <a:lnTo>
                    <a:pt x="54526" y="318"/>
                  </a:lnTo>
                  <a:cubicBezTo>
                    <a:pt x="47403" y="-761"/>
                    <a:pt x="40150" y="923"/>
                    <a:pt x="34322" y="5067"/>
                  </a:cubicBezTo>
                  <a:lnTo>
                    <a:pt x="0" y="29242"/>
                  </a:lnTo>
                  <a:lnTo>
                    <a:pt x="38553" y="83378"/>
                  </a:lnTo>
                  <a:cubicBezTo>
                    <a:pt x="42956" y="80831"/>
                    <a:pt x="47533" y="78672"/>
                    <a:pt x="52281" y="76902"/>
                  </a:cubicBezTo>
                  <a:lnTo>
                    <a:pt x="25213" y="38913"/>
                  </a:lnTo>
                  <a:cubicBezTo>
                    <a:pt x="21414" y="33603"/>
                    <a:pt x="22665" y="26221"/>
                    <a:pt x="28019" y="22422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9207035" y="4004051"/>
              <a:ext cx="48067" cy="12406"/>
            </a:xfrm>
            <a:custGeom>
              <a:rect b="b" l="l" r="r" t="t"/>
              <a:pathLst>
                <a:path extrusionOk="0" h="12406" w="48067">
                  <a:moveTo>
                    <a:pt x="40426" y="12407"/>
                  </a:moveTo>
                  <a:cubicBezTo>
                    <a:pt x="39606" y="12278"/>
                    <a:pt x="39433" y="11155"/>
                    <a:pt x="40253" y="10810"/>
                  </a:cubicBezTo>
                  <a:cubicBezTo>
                    <a:pt x="43577" y="9514"/>
                    <a:pt x="46340" y="7054"/>
                    <a:pt x="48067" y="3946"/>
                  </a:cubicBezTo>
                  <a:cubicBezTo>
                    <a:pt x="47808" y="3859"/>
                    <a:pt x="47506" y="3816"/>
                    <a:pt x="47247" y="3773"/>
                  </a:cubicBezTo>
                  <a:lnTo>
                    <a:pt x="5025" y="17"/>
                  </a:lnTo>
                  <a:cubicBezTo>
                    <a:pt x="2478" y="-199"/>
                    <a:pt x="233" y="1658"/>
                    <a:pt x="17" y="4162"/>
                  </a:cubicBezTo>
                  <a:cubicBezTo>
                    <a:pt x="-199" y="6665"/>
                    <a:pt x="1658" y="8910"/>
                    <a:pt x="4205" y="9126"/>
                  </a:cubicBezTo>
                  <a:lnTo>
                    <a:pt x="40426" y="12407"/>
                  </a:ln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9064747" y="4006356"/>
              <a:ext cx="89764" cy="100668"/>
            </a:xfrm>
            <a:custGeom>
              <a:rect b="b" l="l" r="r" t="t"/>
              <a:pathLst>
                <a:path extrusionOk="0" h="100668" w="89764">
                  <a:moveTo>
                    <a:pt x="35930" y="0"/>
                  </a:moveTo>
                  <a:lnTo>
                    <a:pt x="2817" y="23441"/>
                  </a:lnTo>
                  <a:cubicBezTo>
                    <a:pt x="-119" y="25556"/>
                    <a:pt x="-896" y="29572"/>
                    <a:pt x="1133" y="32421"/>
                  </a:cubicBezTo>
                  <a:lnTo>
                    <a:pt x="47629" y="98039"/>
                  </a:lnTo>
                  <a:cubicBezTo>
                    <a:pt x="49658" y="100888"/>
                    <a:pt x="53716" y="101536"/>
                    <a:pt x="56652" y="99421"/>
                  </a:cubicBezTo>
                  <a:lnTo>
                    <a:pt x="89765" y="75979"/>
                  </a:lnTo>
                  <a:lnTo>
                    <a:pt x="359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9064747" y="4006356"/>
              <a:ext cx="64380" cy="100668"/>
            </a:xfrm>
            <a:custGeom>
              <a:rect b="b" l="l" r="r" t="t"/>
              <a:pathLst>
                <a:path extrusionOk="0" h="100668" w="64380">
                  <a:moveTo>
                    <a:pt x="20776" y="32421"/>
                  </a:moveTo>
                  <a:cubicBezTo>
                    <a:pt x="18747" y="29572"/>
                    <a:pt x="19481" y="25556"/>
                    <a:pt x="22460" y="23441"/>
                  </a:cubicBezTo>
                  <a:lnTo>
                    <a:pt x="42708" y="9583"/>
                  </a:lnTo>
                  <a:lnTo>
                    <a:pt x="35930" y="0"/>
                  </a:lnTo>
                  <a:lnTo>
                    <a:pt x="2817" y="23441"/>
                  </a:lnTo>
                  <a:cubicBezTo>
                    <a:pt x="-119" y="25556"/>
                    <a:pt x="-896" y="29572"/>
                    <a:pt x="1133" y="32421"/>
                  </a:cubicBezTo>
                  <a:lnTo>
                    <a:pt x="47629" y="98039"/>
                  </a:lnTo>
                  <a:cubicBezTo>
                    <a:pt x="49658" y="100888"/>
                    <a:pt x="53716" y="101536"/>
                    <a:pt x="56652" y="99421"/>
                  </a:cubicBezTo>
                  <a:lnTo>
                    <a:pt x="64380" y="93938"/>
                  </a:lnTo>
                  <a:lnTo>
                    <a:pt x="20776" y="32421"/>
                  </a:ln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9100072" y="3995592"/>
              <a:ext cx="70699" cy="87175"/>
            </a:xfrm>
            <a:custGeom>
              <a:rect b="b" l="l" r="r" t="t"/>
              <a:pathLst>
                <a:path extrusionOk="0" h="87175" w="70699">
                  <a:moveTo>
                    <a:pt x="53835" y="87176"/>
                  </a:moveTo>
                  <a:lnTo>
                    <a:pt x="67952" y="77160"/>
                  </a:lnTo>
                  <a:cubicBezTo>
                    <a:pt x="70845" y="75088"/>
                    <a:pt x="71579" y="71116"/>
                    <a:pt x="69550" y="68267"/>
                  </a:cubicBezTo>
                  <a:lnTo>
                    <a:pt x="23054" y="2648"/>
                  </a:lnTo>
                  <a:cubicBezTo>
                    <a:pt x="21024" y="-201"/>
                    <a:pt x="17053" y="-848"/>
                    <a:pt x="14117" y="1181"/>
                  </a:cubicBezTo>
                  <a:lnTo>
                    <a:pt x="0" y="11196"/>
                  </a:lnTo>
                  <a:lnTo>
                    <a:pt x="53835" y="871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9100072" y="3995592"/>
              <a:ext cx="26377" cy="20779"/>
            </a:xfrm>
            <a:custGeom>
              <a:rect b="b" l="l" r="r" t="t"/>
              <a:pathLst>
                <a:path extrusionOk="0" h="20779" w="26377">
                  <a:moveTo>
                    <a:pt x="26378" y="7311"/>
                  </a:moveTo>
                  <a:lnTo>
                    <a:pt x="23054" y="2648"/>
                  </a:lnTo>
                  <a:cubicBezTo>
                    <a:pt x="21024" y="-201"/>
                    <a:pt x="17053" y="-848"/>
                    <a:pt x="14117" y="1181"/>
                  </a:cubicBezTo>
                  <a:lnTo>
                    <a:pt x="0" y="11196"/>
                  </a:lnTo>
                  <a:lnTo>
                    <a:pt x="6778" y="20780"/>
                  </a:lnTo>
                  <a:lnTo>
                    <a:pt x="26378" y="7311"/>
                  </a:ln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9" name="Google Shape;619;p35"/>
          <p:cNvGrpSpPr/>
          <p:nvPr/>
        </p:nvGrpSpPr>
        <p:grpSpPr>
          <a:xfrm>
            <a:off x="5919291" y="1516740"/>
            <a:ext cx="452118" cy="370162"/>
            <a:chOff x="1342268" y="4161009"/>
            <a:chExt cx="359565" cy="358094"/>
          </a:xfrm>
        </p:grpSpPr>
        <p:sp>
          <p:nvSpPr>
            <p:cNvPr id="620" name="Google Shape;620;p35"/>
            <p:cNvSpPr/>
            <p:nvPr/>
          </p:nvSpPr>
          <p:spPr>
            <a:xfrm>
              <a:off x="1342268" y="4371845"/>
              <a:ext cx="65077" cy="147257"/>
            </a:xfrm>
            <a:custGeom>
              <a:rect b="b" l="l" r="r" t="t"/>
              <a:pathLst>
                <a:path extrusionOk="0" h="5605" w="2477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2477" y="5605"/>
                  </a:lnTo>
                  <a:lnTo>
                    <a:pt x="2477" y="354"/>
                  </a:lnTo>
                  <a:cubicBezTo>
                    <a:pt x="2477" y="160"/>
                    <a:pt x="2310" y="0"/>
                    <a:pt x="2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1342268" y="4371845"/>
              <a:ext cx="31002" cy="147257"/>
            </a:xfrm>
            <a:custGeom>
              <a:rect b="b" l="l" r="r" t="t"/>
              <a:pathLst>
                <a:path extrusionOk="0" h="5605" w="118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826" y="5605"/>
                  </a:lnTo>
                  <a:lnTo>
                    <a:pt x="826" y="354"/>
                  </a:lnTo>
                  <a:cubicBezTo>
                    <a:pt x="826" y="160"/>
                    <a:pt x="986" y="0"/>
                    <a:pt x="11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1440501" y="4335589"/>
              <a:ext cx="65077" cy="183513"/>
            </a:xfrm>
            <a:custGeom>
              <a:rect b="b" l="l" r="r" t="t"/>
              <a:pathLst>
                <a:path extrusionOk="0" h="6985" w="2477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2476" y="6985"/>
                  </a:lnTo>
                  <a:lnTo>
                    <a:pt x="2476" y="354"/>
                  </a:lnTo>
                  <a:cubicBezTo>
                    <a:pt x="2476" y="153"/>
                    <a:pt x="2317" y="0"/>
                    <a:pt x="2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1440501" y="4335589"/>
              <a:ext cx="31002" cy="183513"/>
            </a:xfrm>
            <a:custGeom>
              <a:rect b="b" l="l" r="r" t="t"/>
              <a:pathLst>
                <a:path extrusionOk="0" h="6985" w="118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826" y="6985"/>
                  </a:lnTo>
                  <a:lnTo>
                    <a:pt x="826" y="354"/>
                  </a:lnTo>
                  <a:cubicBezTo>
                    <a:pt x="826" y="153"/>
                    <a:pt x="985" y="0"/>
                    <a:pt x="1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1538707" y="4299123"/>
              <a:ext cx="64919" cy="219980"/>
            </a:xfrm>
            <a:custGeom>
              <a:rect b="b" l="l" r="r" t="t"/>
              <a:pathLst>
                <a:path extrusionOk="0" h="8373" w="2471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2470" y="8373"/>
                  </a:lnTo>
                  <a:lnTo>
                    <a:pt x="2470" y="355"/>
                  </a:lnTo>
                  <a:cubicBezTo>
                    <a:pt x="2470" y="160"/>
                    <a:pt x="2311" y="1"/>
                    <a:pt x="2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1538707" y="4299123"/>
              <a:ext cx="31002" cy="219980"/>
            </a:xfrm>
            <a:custGeom>
              <a:rect b="b" l="l" r="r" t="t"/>
              <a:pathLst>
                <a:path extrusionOk="0" h="8373" w="118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826" y="8373"/>
                  </a:lnTo>
                  <a:lnTo>
                    <a:pt x="826" y="355"/>
                  </a:lnTo>
                  <a:cubicBezTo>
                    <a:pt x="826" y="160"/>
                    <a:pt x="986" y="1"/>
                    <a:pt x="1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1636940" y="4262683"/>
              <a:ext cx="64893" cy="256420"/>
            </a:xfrm>
            <a:custGeom>
              <a:rect b="b" l="l" r="r" t="t"/>
              <a:pathLst>
                <a:path extrusionOk="0" h="9760" w="247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2470" y="9760"/>
                  </a:lnTo>
                  <a:lnTo>
                    <a:pt x="2470" y="354"/>
                  </a:lnTo>
                  <a:cubicBezTo>
                    <a:pt x="2470" y="160"/>
                    <a:pt x="2310" y="1"/>
                    <a:pt x="2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1636940" y="4262683"/>
              <a:ext cx="31002" cy="256420"/>
            </a:xfrm>
            <a:custGeom>
              <a:rect b="b" l="l" r="r" t="t"/>
              <a:pathLst>
                <a:path extrusionOk="0" h="9760" w="118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826" y="9760"/>
                  </a:lnTo>
                  <a:lnTo>
                    <a:pt x="826" y="354"/>
                  </a:lnTo>
                  <a:cubicBezTo>
                    <a:pt x="826" y="160"/>
                    <a:pt x="978" y="1"/>
                    <a:pt x="1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1357953" y="4161009"/>
              <a:ext cx="333687" cy="134699"/>
            </a:xfrm>
            <a:custGeom>
              <a:rect b="b" l="l" r="r" t="t"/>
              <a:pathLst>
                <a:path extrusionOk="0" h="5127" w="12701">
                  <a:moveTo>
                    <a:pt x="10208" y="0"/>
                  </a:moveTo>
                  <a:cubicBezTo>
                    <a:pt x="10033" y="0"/>
                    <a:pt x="9921" y="204"/>
                    <a:pt x="10030" y="354"/>
                  </a:cubicBezTo>
                  <a:lnTo>
                    <a:pt x="10391" y="874"/>
                  </a:lnTo>
                  <a:cubicBezTo>
                    <a:pt x="9177" y="1603"/>
                    <a:pt x="5292" y="3649"/>
                    <a:pt x="0" y="3649"/>
                  </a:cubicBezTo>
                  <a:lnTo>
                    <a:pt x="0" y="5126"/>
                  </a:lnTo>
                  <a:cubicBezTo>
                    <a:pt x="2879" y="5112"/>
                    <a:pt x="5729" y="4557"/>
                    <a:pt x="8400" y="3489"/>
                  </a:cubicBezTo>
                  <a:cubicBezTo>
                    <a:pt x="9378" y="3101"/>
                    <a:pt x="10328" y="2636"/>
                    <a:pt x="11237" y="2088"/>
                  </a:cubicBezTo>
                  <a:lnTo>
                    <a:pt x="11556" y="2553"/>
                  </a:lnTo>
                  <a:cubicBezTo>
                    <a:pt x="11601" y="2616"/>
                    <a:pt x="11670" y="2646"/>
                    <a:pt x="11739" y="2646"/>
                  </a:cubicBezTo>
                  <a:cubicBezTo>
                    <a:pt x="11830" y="2646"/>
                    <a:pt x="11920" y="2593"/>
                    <a:pt x="11951" y="2490"/>
                  </a:cubicBezTo>
                  <a:lnTo>
                    <a:pt x="12659" y="375"/>
                  </a:lnTo>
                  <a:cubicBezTo>
                    <a:pt x="12700" y="229"/>
                    <a:pt x="12603" y="84"/>
                    <a:pt x="12451" y="84"/>
                  </a:cubicBezTo>
                  <a:lnTo>
                    <a:pt x="10217" y="0"/>
                  </a:lnTo>
                  <a:cubicBezTo>
                    <a:pt x="10214" y="0"/>
                    <a:pt x="10211" y="0"/>
                    <a:pt x="10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6"/>
          <p:cNvSpPr txBox="1"/>
          <p:nvPr>
            <p:ph type="title"/>
          </p:nvPr>
        </p:nvSpPr>
        <p:spPr>
          <a:xfrm>
            <a:off x="720000" y="2352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</a:t>
            </a:r>
            <a:r>
              <a:rPr lang="en"/>
              <a:t> Segments</a:t>
            </a:r>
            <a:endParaRPr/>
          </a:p>
        </p:txBody>
      </p:sp>
      <p:sp>
        <p:nvSpPr>
          <p:cNvPr id="634" name="Google Shape;634;p36"/>
          <p:cNvSpPr/>
          <p:nvPr/>
        </p:nvSpPr>
        <p:spPr>
          <a:xfrm>
            <a:off x="720075" y="892588"/>
            <a:ext cx="3658800" cy="35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Segments</a:t>
            </a:r>
            <a:endParaRPr sz="1600"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635" name="Google Shape;635;p36"/>
          <p:cNvSpPr/>
          <p:nvPr/>
        </p:nvSpPr>
        <p:spPr>
          <a:xfrm>
            <a:off x="720075" y="1248127"/>
            <a:ext cx="3658800" cy="3590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AutoNum type="romanUcPeriod"/>
            </a:pPr>
            <a:r>
              <a:rPr b="1"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Key Patient Groups: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*Liver disease (cirrhotics, cancer, alcoholic hepatitis)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*Heart failure patients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*Patients with hyperkalemia (high potassium)/</a:t>
            </a: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hyponatremia (low sodium)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*Dialysis patients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*Chronic Kidney Disease (CKD)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Patients with SIADH (Syndrome of Inappropriate ADH)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Dysautonomia patients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Cancer patients (chemo patients)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AutoNum type="romanUcPeriod"/>
            </a:pPr>
            <a:r>
              <a:rPr b="1"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Key Providers Groups:</a:t>
            </a:r>
            <a:endParaRPr b="1"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Specialists (cardiology, nephrology, neurology)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Emergency physicians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Hospital purchasing and Pharmacy &amp; Therapeutics committees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36" name="Google Shape;636;p36"/>
          <p:cNvSpPr/>
          <p:nvPr/>
        </p:nvSpPr>
        <p:spPr>
          <a:xfrm>
            <a:off x="4765175" y="892588"/>
            <a:ext cx="3658800" cy="35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Channels</a:t>
            </a:r>
            <a:endParaRPr sz="1600"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637" name="Google Shape;637;p36"/>
          <p:cNvSpPr/>
          <p:nvPr/>
        </p:nvSpPr>
        <p:spPr>
          <a:xfrm>
            <a:off x="4765175" y="1248127"/>
            <a:ext cx="3658800" cy="3590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AutoNum type="romanUcPeriod"/>
            </a:pPr>
            <a:r>
              <a:rPr b="1"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Settings:</a:t>
            </a:r>
            <a:endParaRPr b="1"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</a:pPr>
            <a:r>
              <a:rPr lang="en" sz="1200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Inpatient Care</a:t>
            </a: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: E</a:t>
            </a: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mphasis</a:t>
            </a: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on nephrology and emergency care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</a:pPr>
            <a:r>
              <a:rPr lang="en" sz="1200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Outpatient Care:</a:t>
            </a: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At-home c</a:t>
            </a: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ontinuous</a:t>
            </a: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monitoring for patient self-management/information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</a:pPr>
            <a:r>
              <a:rPr lang="en" sz="1200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Clinical Demonstrations</a:t>
            </a: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: Case studies to drive provider interest and adoption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</a:pPr>
            <a:r>
              <a:rPr lang="en" sz="1200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Conferences/Manufacturer Collaborations: </a:t>
            </a: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Trusted name-brand devices would help </a:t>
            </a: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promote</a:t>
            </a: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adoption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AutoNum type="romanUcPeriod"/>
            </a:pPr>
            <a:r>
              <a:rPr b="1"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Marketing Approaches:</a:t>
            </a:r>
            <a:endParaRPr b="1"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General electrolyte monitor - broad applications across multiple patient groups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Tailored to cohorts (kidney/heart disease)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638" name="Google Shape;638;p36"/>
          <p:cNvGrpSpPr/>
          <p:nvPr/>
        </p:nvGrpSpPr>
        <p:grpSpPr>
          <a:xfrm>
            <a:off x="4977377" y="1941513"/>
            <a:ext cx="351503" cy="360812"/>
            <a:chOff x="6423386" y="4287221"/>
            <a:chExt cx="296302" cy="304175"/>
          </a:xfrm>
        </p:grpSpPr>
        <p:sp>
          <p:nvSpPr>
            <p:cNvPr id="639" name="Google Shape;639;p36"/>
            <p:cNvSpPr/>
            <p:nvPr/>
          </p:nvSpPr>
          <p:spPr>
            <a:xfrm>
              <a:off x="6439431" y="4343687"/>
              <a:ext cx="43387" cy="242961"/>
            </a:xfrm>
            <a:custGeom>
              <a:rect b="b" l="l" r="r" t="t"/>
              <a:pathLst>
                <a:path extrusionOk="0" h="242961" w="43387">
                  <a:moveTo>
                    <a:pt x="0" y="7166"/>
                  </a:moveTo>
                  <a:lnTo>
                    <a:pt x="0" y="242961"/>
                  </a:lnTo>
                  <a:lnTo>
                    <a:pt x="43388" y="242961"/>
                  </a:lnTo>
                  <a:lnTo>
                    <a:pt x="43388" y="0"/>
                  </a:lnTo>
                  <a:lnTo>
                    <a:pt x="7210" y="0"/>
                  </a:lnTo>
                  <a:cubicBezTo>
                    <a:pt x="3238" y="0"/>
                    <a:pt x="0" y="3238"/>
                    <a:pt x="0" y="71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6440036" y="4343687"/>
              <a:ext cx="24909" cy="243004"/>
            </a:xfrm>
            <a:custGeom>
              <a:rect b="b" l="l" r="r" t="t"/>
              <a:pathLst>
                <a:path extrusionOk="0" h="243004" w="24909">
                  <a:moveTo>
                    <a:pt x="24910" y="0"/>
                  </a:moveTo>
                  <a:lnTo>
                    <a:pt x="7209" y="0"/>
                  </a:lnTo>
                  <a:cubicBezTo>
                    <a:pt x="3238" y="0"/>
                    <a:pt x="0" y="3238"/>
                    <a:pt x="0" y="7209"/>
                  </a:cubicBezTo>
                  <a:lnTo>
                    <a:pt x="0" y="243005"/>
                  </a:lnTo>
                  <a:lnTo>
                    <a:pt x="17830" y="243005"/>
                  </a:lnTo>
                  <a:lnTo>
                    <a:pt x="17830" y="7209"/>
                  </a:lnTo>
                  <a:cubicBezTo>
                    <a:pt x="17830" y="3238"/>
                    <a:pt x="21024" y="0"/>
                    <a:pt x="24910" y="0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6659824" y="4343687"/>
              <a:ext cx="43387" cy="242961"/>
            </a:xfrm>
            <a:custGeom>
              <a:rect b="b" l="l" r="r" t="t"/>
              <a:pathLst>
                <a:path extrusionOk="0" h="242961" w="43387">
                  <a:moveTo>
                    <a:pt x="36178" y="0"/>
                  </a:moveTo>
                  <a:lnTo>
                    <a:pt x="0" y="0"/>
                  </a:lnTo>
                  <a:lnTo>
                    <a:pt x="0" y="242961"/>
                  </a:lnTo>
                  <a:lnTo>
                    <a:pt x="43388" y="242961"/>
                  </a:lnTo>
                  <a:lnTo>
                    <a:pt x="43388" y="7166"/>
                  </a:lnTo>
                  <a:cubicBezTo>
                    <a:pt x="43388" y="3238"/>
                    <a:pt x="40150" y="0"/>
                    <a:pt x="36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6660429" y="4343687"/>
              <a:ext cx="17829" cy="242961"/>
            </a:xfrm>
            <a:custGeom>
              <a:rect b="b" l="l" r="r" t="t"/>
              <a:pathLst>
                <a:path extrusionOk="0" h="242961" w="17829">
                  <a:moveTo>
                    <a:pt x="0" y="0"/>
                  </a:moveTo>
                  <a:lnTo>
                    <a:pt x="17830" y="0"/>
                  </a:lnTo>
                  <a:lnTo>
                    <a:pt x="17830" y="242961"/>
                  </a:lnTo>
                  <a:lnTo>
                    <a:pt x="0" y="242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6481006" y="4309756"/>
              <a:ext cx="181192" cy="277497"/>
            </a:xfrm>
            <a:custGeom>
              <a:rect b="b" l="l" r="r" t="t"/>
              <a:pathLst>
                <a:path extrusionOk="0" h="277497" w="181192">
                  <a:moveTo>
                    <a:pt x="180329" y="43"/>
                  </a:moveTo>
                  <a:lnTo>
                    <a:pt x="907" y="43"/>
                  </a:lnTo>
                  <a:cubicBezTo>
                    <a:pt x="605" y="43"/>
                    <a:pt x="302" y="0"/>
                    <a:pt x="0" y="0"/>
                  </a:cubicBezTo>
                  <a:lnTo>
                    <a:pt x="0" y="277497"/>
                  </a:lnTo>
                  <a:lnTo>
                    <a:pt x="181193" y="277497"/>
                  </a:lnTo>
                  <a:lnTo>
                    <a:pt x="181193" y="0"/>
                  </a:lnTo>
                  <a:cubicBezTo>
                    <a:pt x="180934" y="43"/>
                    <a:pt x="180631" y="43"/>
                    <a:pt x="180329" y="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6661335" y="4309756"/>
              <a:ext cx="906" cy="43"/>
            </a:xfrm>
            <a:custGeom>
              <a:rect b="b" l="l" r="r" t="t"/>
              <a:pathLst>
                <a:path extrusionOk="0" h="43" w="906">
                  <a:moveTo>
                    <a:pt x="906" y="0"/>
                  </a:moveTo>
                  <a:cubicBezTo>
                    <a:pt x="605" y="43"/>
                    <a:pt x="302" y="43"/>
                    <a:pt x="0" y="43"/>
                  </a:cubicBezTo>
                  <a:lnTo>
                    <a:pt x="906" y="43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B4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6481049" y="4309756"/>
              <a:ext cx="17829" cy="277497"/>
            </a:xfrm>
            <a:custGeom>
              <a:rect b="b" l="l" r="r" t="t"/>
              <a:pathLst>
                <a:path extrusionOk="0" h="277497" w="17829">
                  <a:moveTo>
                    <a:pt x="863" y="43"/>
                  </a:moveTo>
                  <a:cubicBezTo>
                    <a:pt x="561" y="43"/>
                    <a:pt x="259" y="0"/>
                    <a:pt x="0" y="0"/>
                  </a:cubicBezTo>
                  <a:lnTo>
                    <a:pt x="0" y="277497"/>
                  </a:lnTo>
                  <a:lnTo>
                    <a:pt x="17830" y="277497"/>
                  </a:lnTo>
                  <a:lnTo>
                    <a:pt x="17830" y="43"/>
                  </a:lnTo>
                  <a:lnTo>
                    <a:pt x="863" y="43"/>
                  </a:lnTo>
                  <a:close/>
                </a:path>
              </a:pathLst>
            </a:custGeom>
            <a:solidFill>
              <a:srgbClr val="B4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6474487" y="4287221"/>
              <a:ext cx="193712" cy="24391"/>
            </a:xfrm>
            <a:custGeom>
              <a:rect b="b" l="l" r="r" t="t"/>
              <a:pathLst>
                <a:path extrusionOk="0" h="24391" w="193712">
                  <a:moveTo>
                    <a:pt x="186503" y="0"/>
                  </a:moveTo>
                  <a:lnTo>
                    <a:pt x="7210" y="0"/>
                  </a:lnTo>
                  <a:cubicBezTo>
                    <a:pt x="3238" y="0"/>
                    <a:pt x="0" y="3238"/>
                    <a:pt x="0" y="7209"/>
                  </a:cubicBezTo>
                  <a:lnTo>
                    <a:pt x="0" y="17182"/>
                  </a:lnTo>
                  <a:cubicBezTo>
                    <a:pt x="0" y="21153"/>
                    <a:pt x="3238" y="24391"/>
                    <a:pt x="7210" y="24391"/>
                  </a:cubicBezTo>
                  <a:lnTo>
                    <a:pt x="186503" y="24391"/>
                  </a:lnTo>
                  <a:cubicBezTo>
                    <a:pt x="190474" y="24391"/>
                    <a:pt x="193712" y="21153"/>
                    <a:pt x="193712" y="17182"/>
                  </a:cubicBezTo>
                  <a:lnTo>
                    <a:pt x="193712" y="7209"/>
                  </a:lnTo>
                  <a:cubicBezTo>
                    <a:pt x="193669" y="3238"/>
                    <a:pt x="190431" y="0"/>
                    <a:pt x="186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6474487" y="4291581"/>
              <a:ext cx="193712" cy="20031"/>
            </a:xfrm>
            <a:custGeom>
              <a:rect b="b" l="l" r="r" t="t"/>
              <a:pathLst>
                <a:path extrusionOk="0" h="20031" w="193712">
                  <a:moveTo>
                    <a:pt x="186459" y="3972"/>
                  </a:moveTo>
                  <a:lnTo>
                    <a:pt x="7210" y="3972"/>
                  </a:lnTo>
                  <a:cubicBezTo>
                    <a:pt x="4404" y="3972"/>
                    <a:pt x="1943" y="2331"/>
                    <a:pt x="777" y="0"/>
                  </a:cubicBezTo>
                  <a:cubicBezTo>
                    <a:pt x="302" y="950"/>
                    <a:pt x="0" y="2029"/>
                    <a:pt x="0" y="3152"/>
                  </a:cubicBezTo>
                  <a:lnTo>
                    <a:pt x="0" y="12822"/>
                  </a:lnTo>
                  <a:cubicBezTo>
                    <a:pt x="0" y="16793"/>
                    <a:pt x="3238" y="20031"/>
                    <a:pt x="7210" y="20031"/>
                  </a:cubicBezTo>
                  <a:lnTo>
                    <a:pt x="186503" y="20031"/>
                  </a:lnTo>
                  <a:cubicBezTo>
                    <a:pt x="190474" y="20031"/>
                    <a:pt x="193712" y="16793"/>
                    <a:pt x="193712" y="12822"/>
                  </a:cubicBezTo>
                  <a:lnTo>
                    <a:pt x="193712" y="3152"/>
                  </a:lnTo>
                  <a:cubicBezTo>
                    <a:pt x="193712" y="2029"/>
                    <a:pt x="193453" y="950"/>
                    <a:pt x="192935" y="0"/>
                  </a:cubicBezTo>
                  <a:cubicBezTo>
                    <a:pt x="191726" y="2331"/>
                    <a:pt x="189309" y="3972"/>
                    <a:pt x="186459" y="39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8" name="Google Shape;648;p36"/>
            <p:cNvGrpSpPr/>
            <p:nvPr/>
          </p:nvGrpSpPr>
          <p:grpSpPr>
            <a:xfrm>
              <a:off x="6439474" y="4372784"/>
              <a:ext cx="263737" cy="181832"/>
              <a:chOff x="6439474" y="4372784"/>
              <a:chExt cx="263737" cy="181832"/>
            </a:xfrm>
          </p:grpSpPr>
          <p:sp>
            <p:nvSpPr>
              <p:cNvPr id="649" name="Google Shape;649;p36"/>
              <p:cNvSpPr/>
              <p:nvPr/>
            </p:nvSpPr>
            <p:spPr>
              <a:xfrm>
                <a:off x="6439474" y="4471384"/>
                <a:ext cx="25819" cy="8893"/>
              </a:xfrm>
              <a:custGeom>
                <a:rect b="b" l="l" r="r" t="t"/>
                <a:pathLst>
                  <a:path extrusionOk="0" h="8893" w="25819">
                    <a:moveTo>
                      <a:pt x="21154" y="0"/>
                    </a:moveTo>
                    <a:lnTo>
                      <a:pt x="0" y="0"/>
                    </a:lnTo>
                    <a:lnTo>
                      <a:pt x="0" y="8893"/>
                    </a:lnTo>
                    <a:lnTo>
                      <a:pt x="21370" y="8893"/>
                    </a:lnTo>
                    <a:cubicBezTo>
                      <a:pt x="23874" y="8893"/>
                      <a:pt x="25903" y="6821"/>
                      <a:pt x="25817" y="4317"/>
                    </a:cubicBezTo>
                    <a:cubicBezTo>
                      <a:pt x="25731" y="1900"/>
                      <a:pt x="23572" y="0"/>
                      <a:pt x="21154" y="0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36"/>
              <p:cNvSpPr/>
              <p:nvPr/>
            </p:nvSpPr>
            <p:spPr>
              <a:xfrm>
                <a:off x="6439474" y="4447037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21154" y="0"/>
                    </a:moveTo>
                    <a:lnTo>
                      <a:pt x="0" y="0"/>
                    </a:lnTo>
                    <a:lnTo>
                      <a:pt x="0" y="8893"/>
                    </a:lnTo>
                    <a:lnTo>
                      <a:pt x="21370" y="8893"/>
                    </a:lnTo>
                    <a:cubicBezTo>
                      <a:pt x="23874" y="8893"/>
                      <a:pt x="25903" y="6821"/>
                      <a:pt x="25817" y="4317"/>
                    </a:cubicBezTo>
                    <a:cubicBezTo>
                      <a:pt x="25731" y="1899"/>
                      <a:pt x="23572" y="0"/>
                      <a:pt x="21154" y="0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36"/>
              <p:cNvSpPr/>
              <p:nvPr/>
            </p:nvSpPr>
            <p:spPr>
              <a:xfrm>
                <a:off x="6439474" y="4496337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21154" y="0"/>
                    </a:moveTo>
                    <a:lnTo>
                      <a:pt x="0" y="0"/>
                    </a:lnTo>
                    <a:lnTo>
                      <a:pt x="0" y="8893"/>
                    </a:lnTo>
                    <a:lnTo>
                      <a:pt x="21370" y="8893"/>
                    </a:lnTo>
                    <a:cubicBezTo>
                      <a:pt x="23874" y="8893"/>
                      <a:pt x="25903" y="6821"/>
                      <a:pt x="25817" y="4317"/>
                    </a:cubicBezTo>
                    <a:cubicBezTo>
                      <a:pt x="25731" y="1899"/>
                      <a:pt x="23572" y="0"/>
                      <a:pt x="21154" y="0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36"/>
              <p:cNvSpPr/>
              <p:nvPr/>
            </p:nvSpPr>
            <p:spPr>
              <a:xfrm>
                <a:off x="6439474" y="4372784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21154" y="0"/>
                    </a:moveTo>
                    <a:lnTo>
                      <a:pt x="0" y="0"/>
                    </a:lnTo>
                    <a:lnTo>
                      <a:pt x="0" y="8893"/>
                    </a:lnTo>
                    <a:lnTo>
                      <a:pt x="21370" y="8893"/>
                    </a:lnTo>
                    <a:cubicBezTo>
                      <a:pt x="23874" y="8893"/>
                      <a:pt x="25903" y="6821"/>
                      <a:pt x="25817" y="4317"/>
                    </a:cubicBezTo>
                    <a:cubicBezTo>
                      <a:pt x="25731" y="1899"/>
                      <a:pt x="23572" y="0"/>
                      <a:pt x="21154" y="0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36"/>
              <p:cNvSpPr/>
              <p:nvPr/>
            </p:nvSpPr>
            <p:spPr>
              <a:xfrm>
                <a:off x="6439474" y="4520728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21154" y="0"/>
                    </a:moveTo>
                    <a:lnTo>
                      <a:pt x="0" y="0"/>
                    </a:lnTo>
                    <a:lnTo>
                      <a:pt x="0" y="8893"/>
                    </a:lnTo>
                    <a:lnTo>
                      <a:pt x="21370" y="8893"/>
                    </a:lnTo>
                    <a:cubicBezTo>
                      <a:pt x="23874" y="8893"/>
                      <a:pt x="25903" y="6821"/>
                      <a:pt x="25817" y="4317"/>
                    </a:cubicBezTo>
                    <a:cubicBezTo>
                      <a:pt x="25731" y="1856"/>
                      <a:pt x="23572" y="0"/>
                      <a:pt x="21154" y="0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36"/>
              <p:cNvSpPr/>
              <p:nvPr/>
            </p:nvSpPr>
            <p:spPr>
              <a:xfrm>
                <a:off x="6439474" y="4545680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21154" y="0"/>
                    </a:moveTo>
                    <a:lnTo>
                      <a:pt x="0" y="0"/>
                    </a:lnTo>
                    <a:lnTo>
                      <a:pt x="0" y="8893"/>
                    </a:lnTo>
                    <a:lnTo>
                      <a:pt x="21370" y="8893"/>
                    </a:lnTo>
                    <a:cubicBezTo>
                      <a:pt x="23874" y="8893"/>
                      <a:pt x="25903" y="6821"/>
                      <a:pt x="25817" y="4317"/>
                    </a:cubicBezTo>
                    <a:cubicBezTo>
                      <a:pt x="25731" y="1856"/>
                      <a:pt x="23572" y="0"/>
                      <a:pt x="21154" y="0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36"/>
              <p:cNvSpPr/>
              <p:nvPr/>
            </p:nvSpPr>
            <p:spPr>
              <a:xfrm>
                <a:off x="6439474" y="4397736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21154" y="0"/>
                    </a:moveTo>
                    <a:lnTo>
                      <a:pt x="0" y="0"/>
                    </a:lnTo>
                    <a:lnTo>
                      <a:pt x="0" y="8893"/>
                    </a:lnTo>
                    <a:lnTo>
                      <a:pt x="21370" y="8893"/>
                    </a:lnTo>
                    <a:cubicBezTo>
                      <a:pt x="23874" y="8893"/>
                      <a:pt x="25903" y="6821"/>
                      <a:pt x="25817" y="4317"/>
                    </a:cubicBezTo>
                    <a:cubicBezTo>
                      <a:pt x="25731" y="1900"/>
                      <a:pt x="23572" y="0"/>
                      <a:pt x="21154" y="0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36"/>
              <p:cNvSpPr/>
              <p:nvPr/>
            </p:nvSpPr>
            <p:spPr>
              <a:xfrm>
                <a:off x="6439474" y="4422084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21154" y="0"/>
                    </a:moveTo>
                    <a:lnTo>
                      <a:pt x="0" y="0"/>
                    </a:lnTo>
                    <a:lnTo>
                      <a:pt x="0" y="8893"/>
                    </a:lnTo>
                    <a:lnTo>
                      <a:pt x="21370" y="8893"/>
                    </a:lnTo>
                    <a:cubicBezTo>
                      <a:pt x="23874" y="8893"/>
                      <a:pt x="25903" y="6821"/>
                      <a:pt x="25817" y="4317"/>
                    </a:cubicBezTo>
                    <a:cubicBezTo>
                      <a:pt x="25731" y="1899"/>
                      <a:pt x="23572" y="0"/>
                      <a:pt x="21154" y="0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36"/>
              <p:cNvSpPr/>
              <p:nvPr/>
            </p:nvSpPr>
            <p:spPr>
              <a:xfrm>
                <a:off x="6677392" y="4496380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4665" y="8893"/>
                    </a:moveTo>
                    <a:lnTo>
                      <a:pt x="25819" y="8893"/>
                    </a:lnTo>
                    <a:lnTo>
                      <a:pt x="25819" y="0"/>
                    </a:lnTo>
                    <a:lnTo>
                      <a:pt x="4449" y="0"/>
                    </a:lnTo>
                    <a:cubicBezTo>
                      <a:pt x="1945" y="0"/>
                      <a:pt x="-84" y="2072"/>
                      <a:pt x="3" y="4576"/>
                    </a:cubicBezTo>
                    <a:cubicBezTo>
                      <a:pt x="46" y="6994"/>
                      <a:pt x="2204" y="8893"/>
                      <a:pt x="4665" y="8893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36"/>
              <p:cNvSpPr/>
              <p:nvPr/>
            </p:nvSpPr>
            <p:spPr>
              <a:xfrm>
                <a:off x="6677392" y="4520728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4665" y="8893"/>
                    </a:moveTo>
                    <a:lnTo>
                      <a:pt x="25819" y="8893"/>
                    </a:lnTo>
                    <a:lnTo>
                      <a:pt x="25819" y="0"/>
                    </a:lnTo>
                    <a:lnTo>
                      <a:pt x="4449" y="0"/>
                    </a:lnTo>
                    <a:cubicBezTo>
                      <a:pt x="1945" y="0"/>
                      <a:pt x="-84" y="2072"/>
                      <a:pt x="3" y="4576"/>
                    </a:cubicBezTo>
                    <a:cubicBezTo>
                      <a:pt x="46" y="6993"/>
                      <a:pt x="2204" y="8893"/>
                      <a:pt x="4665" y="8893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36"/>
              <p:cNvSpPr/>
              <p:nvPr/>
            </p:nvSpPr>
            <p:spPr>
              <a:xfrm>
                <a:off x="6677392" y="4471428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4665" y="8893"/>
                    </a:moveTo>
                    <a:lnTo>
                      <a:pt x="25819" y="8893"/>
                    </a:lnTo>
                    <a:lnTo>
                      <a:pt x="25819" y="0"/>
                    </a:lnTo>
                    <a:lnTo>
                      <a:pt x="4449" y="0"/>
                    </a:lnTo>
                    <a:cubicBezTo>
                      <a:pt x="1945" y="0"/>
                      <a:pt x="-84" y="2072"/>
                      <a:pt x="3" y="4576"/>
                    </a:cubicBezTo>
                    <a:cubicBezTo>
                      <a:pt x="46" y="6994"/>
                      <a:pt x="2204" y="8893"/>
                      <a:pt x="4665" y="8893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36"/>
              <p:cNvSpPr/>
              <p:nvPr/>
            </p:nvSpPr>
            <p:spPr>
              <a:xfrm>
                <a:off x="6677351" y="4545680"/>
                <a:ext cx="25860" cy="8936"/>
              </a:xfrm>
              <a:custGeom>
                <a:rect b="b" l="l" r="r" t="t"/>
                <a:pathLst>
                  <a:path extrusionOk="0" h="8936" w="25860">
                    <a:moveTo>
                      <a:pt x="25861" y="0"/>
                    </a:moveTo>
                    <a:lnTo>
                      <a:pt x="4664" y="0"/>
                    </a:lnTo>
                    <a:cubicBezTo>
                      <a:pt x="2203" y="0"/>
                      <a:pt x="44" y="1899"/>
                      <a:pt x="1" y="4360"/>
                    </a:cubicBezTo>
                    <a:cubicBezTo>
                      <a:pt x="-42" y="6864"/>
                      <a:pt x="1943" y="8936"/>
                      <a:pt x="4448" y="8936"/>
                    </a:cubicBezTo>
                    <a:lnTo>
                      <a:pt x="25818" y="8936"/>
                    </a:lnTo>
                    <a:lnTo>
                      <a:pt x="25818" y="0"/>
                    </a:ln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36"/>
              <p:cNvSpPr/>
              <p:nvPr/>
            </p:nvSpPr>
            <p:spPr>
              <a:xfrm>
                <a:off x="6677392" y="4397736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4665" y="8893"/>
                    </a:moveTo>
                    <a:lnTo>
                      <a:pt x="25819" y="8893"/>
                    </a:lnTo>
                    <a:lnTo>
                      <a:pt x="25819" y="0"/>
                    </a:lnTo>
                    <a:lnTo>
                      <a:pt x="4449" y="0"/>
                    </a:lnTo>
                    <a:cubicBezTo>
                      <a:pt x="1945" y="0"/>
                      <a:pt x="-84" y="2072"/>
                      <a:pt x="3" y="4576"/>
                    </a:cubicBezTo>
                    <a:cubicBezTo>
                      <a:pt x="46" y="7037"/>
                      <a:pt x="2204" y="8893"/>
                      <a:pt x="4665" y="8893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36"/>
              <p:cNvSpPr/>
              <p:nvPr/>
            </p:nvSpPr>
            <p:spPr>
              <a:xfrm>
                <a:off x="6677392" y="4372784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4665" y="8893"/>
                    </a:moveTo>
                    <a:lnTo>
                      <a:pt x="25819" y="8893"/>
                    </a:lnTo>
                    <a:lnTo>
                      <a:pt x="25819" y="0"/>
                    </a:lnTo>
                    <a:lnTo>
                      <a:pt x="4449" y="0"/>
                    </a:lnTo>
                    <a:cubicBezTo>
                      <a:pt x="1945" y="0"/>
                      <a:pt x="-84" y="2072"/>
                      <a:pt x="3" y="4576"/>
                    </a:cubicBezTo>
                    <a:cubicBezTo>
                      <a:pt x="89" y="7037"/>
                      <a:pt x="2204" y="8893"/>
                      <a:pt x="4665" y="8893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36"/>
              <p:cNvSpPr/>
              <p:nvPr/>
            </p:nvSpPr>
            <p:spPr>
              <a:xfrm>
                <a:off x="6677392" y="4447080"/>
                <a:ext cx="25819" cy="8893"/>
              </a:xfrm>
              <a:custGeom>
                <a:rect b="b" l="l" r="r" t="t"/>
                <a:pathLst>
                  <a:path extrusionOk="0" h="8893" w="25819">
                    <a:moveTo>
                      <a:pt x="4665" y="8893"/>
                    </a:moveTo>
                    <a:lnTo>
                      <a:pt x="25819" y="8893"/>
                    </a:lnTo>
                    <a:lnTo>
                      <a:pt x="25819" y="0"/>
                    </a:lnTo>
                    <a:lnTo>
                      <a:pt x="4449" y="0"/>
                    </a:lnTo>
                    <a:cubicBezTo>
                      <a:pt x="1945" y="0"/>
                      <a:pt x="-84" y="2072"/>
                      <a:pt x="3" y="4576"/>
                    </a:cubicBezTo>
                    <a:cubicBezTo>
                      <a:pt x="46" y="6994"/>
                      <a:pt x="2204" y="8893"/>
                      <a:pt x="4665" y="8893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36"/>
              <p:cNvSpPr/>
              <p:nvPr/>
            </p:nvSpPr>
            <p:spPr>
              <a:xfrm>
                <a:off x="6677392" y="4422127"/>
                <a:ext cx="25819" cy="8892"/>
              </a:xfrm>
              <a:custGeom>
                <a:rect b="b" l="l" r="r" t="t"/>
                <a:pathLst>
                  <a:path extrusionOk="0" h="8892" w="25819">
                    <a:moveTo>
                      <a:pt x="4665" y="8893"/>
                    </a:moveTo>
                    <a:lnTo>
                      <a:pt x="25819" y="8893"/>
                    </a:lnTo>
                    <a:lnTo>
                      <a:pt x="25819" y="0"/>
                    </a:lnTo>
                    <a:lnTo>
                      <a:pt x="4449" y="0"/>
                    </a:lnTo>
                    <a:cubicBezTo>
                      <a:pt x="1945" y="0"/>
                      <a:pt x="-84" y="2072"/>
                      <a:pt x="3" y="4576"/>
                    </a:cubicBezTo>
                    <a:cubicBezTo>
                      <a:pt x="46" y="6994"/>
                      <a:pt x="2204" y="8893"/>
                      <a:pt x="4665" y="8893"/>
                    </a:cubicBezTo>
                    <a:close/>
                  </a:path>
                </a:pathLst>
              </a:custGeom>
              <a:solidFill>
                <a:srgbClr val="FF8088">
                  <a:alpha val="3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5" name="Google Shape;665;p36"/>
            <p:cNvSpPr/>
            <p:nvPr/>
          </p:nvSpPr>
          <p:spPr>
            <a:xfrm>
              <a:off x="6551074" y="4329398"/>
              <a:ext cx="41056" cy="41054"/>
            </a:xfrm>
            <a:custGeom>
              <a:rect b="b" l="l" r="r" t="t"/>
              <a:pathLst>
                <a:path extrusionOk="0" h="41054" w="41056">
                  <a:moveTo>
                    <a:pt x="39891" y="13685"/>
                  </a:moveTo>
                  <a:lnTo>
                    <a:pt x="28537" y="13685"/>
                  </a:lnTo>
                  <a:cubicBezTo>
                    <a:pt x="27889" y="13685"/>
                    <a:pt x="27371" y="13167"/>
                    <a:pt x="27371" y="12519"/>
                  </a:cubicBezTo>
                  <a:lnTo>
                    <a:pt x="27371" y="1166"/>
                  </a:lnTo>
                  <a:cubicBezTo>
                    <a:pt x="27371" y="518"/>
                    <a:pt x="26853" y="0"/>
                    <a:pt x="26205" y="0"/>
                  </a:cubicBezTo>
                  <a:lnTo>
                    <a:pt x="14851" y="0"/>
                  </a:lnTo>
                  <a:cubicBezTo>
                    <a:pt x="14204" y="0"/>
                    <a:pt x="13686" y="518"/>
                    <a:pt x="13686" y="1166"/>
                  </a:cubicBezTo>
                  <a:lnTo>
                    <a:pt x="13686" y="12519"/>
                  </a:lnTo>
                  <a:cubicBezTo>
                    <a:pt x="13686" y="13167"/>
                    <a:pt x="13167" y="13685"/>
                    <a:pt x="12520" y="13685"/>
                  </a:cubicBezTo>
                  <a:lnTo>
                    <a:pt x="1166" y="13685"/>
                  </a:lnTo>
                  <a:cubicBezTo>
                    <a:pt x="518" y="13685"/>
                    <a:pt x="0" y="14203"/>
                    <a:pt x="0" y="14850"/>
                  </a:cubicBezTo>
                  <a:lnTo>
                    <a:pt x="0" y="26204"/>
                  </a:lnTo>
                  <a:cubicBezTo>
                    <a:pt x="0" y="26852"/>
                    <a:pt x="518" y="27370"/>
                    <a:pt x="1166" y="27370"/>
                  </a:cubicBezTo>
                  <a:lnTo>
                    <a:pt x="12520" y="27370"/>
                  </a:lnTo>
                  <a:cubicBezTo>
                    <a:pt x="13167" y="27370"/>
                    <a:pt x="13686" y="27888"/>
                    <a:pt x="13686" y="28535"/>
                  </a:cubicBezTo>
                  <a:lnTo>
                    <a:pt x="13686" y="39889"/>
                  </a:lnTo>
                  <a:cubicBezTo>
                    <a:pt x="13686" y="40536"/>
                    <a:pt x="14204" y="41055"/>
                    <a:pt x="14851" y="41055"/>
                  </a:cubicBezTo>
                  <a:lnTo>
                    <a:pt x="26205" y="41055"/>
                  </a:lnTo>
                  <a:cubicBezTo>
                    <a:pt x="26853" y="41055"/>
                    <a:pt x="27371" y="40536"/>
                    <a:pt x="27371" y="39889"/>
                  </a:cubicBezTo>
                  <a:lnTo>
                    <a:pt x="27371" y="28535"/>
                  </a:lnTo>
                  <a:cubicBezTo>
                    <a:pt x="27371" y="27888"/>
                    <a:pt x="27889" y="27370"/>
                    <a:pt x="28537" y="27370"/>
                  </a:cubicBezTo>
                  <a:lnTo>
                    <a:pt x="39891" y="27370"/>
                  </a:lnTo>
                  <a:cubicBezTo>
                    <a:pt x="40539" y="27370"/>
                    <a:pt x="41057" y="26852"/>
                    <a:pt x="41057" y="26204"/>
                  </a:cubicBezTo>
                  <a:lnTo>
                    <a:pt x="41057" y="14850"/>
                  </a:lnTo>
                  <a:cubicBezTo>
                    <a:pt x="41057" y="14203"/>
                    <a:pt x="40539" y="13685"/>
                    <a:pt x="39891" y="13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6563680" y="4329398"/>
              <a:ext cx="12347" cy="13685"/>
            </a:xfrm>
            <a:custGeom>
              <a:rect b="b" l="l" r="r" t="t"/>
              <a:pathLst>
                <a:path extrusionOk="0" h="13685" w="12347">
                  <a:moveTo>
                    <a:pt x="10059" y="13685"/>
                  </a:moveTo>
                  <a:cubicBezTo>
                    <a:pt x="10707" y="13685"/>
                    <a:pt x="11225" y="13167"/>
                    <a:pt x="11225" y="12519"/>
                  </a:cubicBezTo>
                  <a:lnTo>
                    <a:pt x="11225" y="1166"/>
                  </a:lnTo>
                  <a:cubicBezTo>
                    <a:pt x="11225" y="518"/>
                    <a:pt x="11743" y="0"/>
                    <a:pt x="12347" y="0"/>
                  </a:cubicBezTo>
                  <a:lnTo>
                    <a:pt x="2288" y="0"/>
                  </a:lnTo>
                  <a:cubicBezTo>
                    <a:pt x="1640" y="0"/>
                    <a:pt x="1123" y="518"/>
                    <a:pt x="1123" y="1166"/>
                  </a:cubicBezTo>
                  <a:lnTo>
                    <a:pt x="1123" y="12519"/>
                  </a:lnTo>
                  <a:cubicBezTo>
                    <a:pt x="1123" y="13167"/>
                    <a:pt x="605" y="13685"/>
                    <a:pt x="0" y="13685"/>
                  </a:cubicBezTo>
                  <a:lnTo>
                    <a:pt x="10059" y="13685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6563680" y="4356725"/>
              <a:ext cx="12347" cy="13685"/>
            </a:xfrm>
            <a:custGeom>
              <a:rect b="b" l="l" r="r" t="t"/>
              <a:pathLst>
                <a:path extrusionOk="0" h="13685" w="12347">
                  <a:moveTo>
                    <a:pt x="11225" y="12519"/>
                  </a:moveTo>
                  <a:lnTo>
                    <a:pt x="11225" y="1166"/>
                  </a:lnTo>
                  <a:cubicBezTo>
                    <a:pt x="11225" y="518"/>
                    <a:pt x="10707" y="0"/>
                    <a:pt x="10059" y="0"/>
                  </a:cubicBezTo>
                  <a:lnTo>
                    <a:pt x="0" y="0"/>
                  </a:lnTo>
                  <a:cubicBezTo>
                    <a:pt x="648" y="0"/>
                    <a:pt x="1123" y="518"/>
                    <a:pt x="1123" y="1166"/>
                  </a:cubicBezTo>
                  <a:lnTo>
                    <a:pt x="1123" y="12519"/>
                  </a:lnTo>
                  <a:cubicBezTo>
                    <a:pt x="1123" y="13167"/>
                    <a:pt x="1640" y="13685"/>
                    <a:pt x="2288" y="13685"/>
                  </a:cubicBezTo>
                  <a:lnTo>
                    <a:pt x="12347" y="13685"/>
                  </a:lnTo>
                  <a:cubicBezTo>
                    <a:pt x="11743" y="13685"/>
                    <a:pt x="11225" y="13167"/>
                    <a:pt x="11225" y="1251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6551117" y="4343083"/>
              <a:ext cx="11224" cy="13684"/>
            </a:xfrm>
            <a:custGeom>
              <a:rect b="b" l="l" r="r" t="t"/>
              <a:pathLst>
                <a:path extrusionOk="0" h="13684" w="11224">
                  <a:moveTo>
                    <a:pt x="10102" y="12519"/>
                  </a:moveTo>
                  <a:lnTo>
                    <a:pt x="10102" y="1165"/>
                  </a:lnTo>
                  <a:cubicBezTo>
                    <a:pt x="10102" y="518"/>
                    <a:pt x="10620" y="0"/>
                    <a:pt x="11225" y="0"/>
                  </a:cubicBezTo>
                  <a:lnTo>
                    <a:pt x="1166" y="0"/>
                  </a:lnTo>
                  <a:cubicBezTo>
                    <a:pt x="518" y="0"/>
                    <a:pt x="0" y="518"/>
                    <a:pt x="0" y="1165"/>
                  </a:cubicBezTo>
                  <a:lnTo>
                    <a:pt x="0" y="12519"/>
                  </a:lnTo>
                  <a:cubicBezTo>
                    <a:pt x="0" y="13167"/>
                    <a:pt x="518" y="13685"/>
                    <a:pt x="1166" y="13685"/>
                  </a:cubicBezTo>
                  <a:lnTo>
                    <a:pt x="11225" y="13685"/>
                  </a:lnTo>
                  <a:cubicBezTo>
                    <a:pt x="10620" y="13642"/>
                    <a:pt x="10102" y="13123"/>
                    <a:pt x="10102" y="1251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6513730" y="4390009"/>
              <a:ext cx="27284" cy="27283"/>
            </a:xfrm>
            <a:custGeom>
              <a:rect b="b" l="l" r="r" t="t"/>
              <a:pathLst>
                <a:path extrusionOk="0" h="27283" w="27284">
                  <a:moveTo>
                    <a:pt x="22061" y="0"/>
                  </a:move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3"/>
                    <a:pt x="2331" y="27284"/>
                    <a:pt x="5224" y="27284"/>
                  </a:cubicBezTo>
                  <a:lnTo>
                    <a:pt x="22061" y="27284"/>
                  </a:lnTo>
                  <a:cubicBezTo>
                    <a:pt x="24954" y="27284"/>
                    <a:pt x="27285" y="24953"/>
                    <a:pt x="27285" y="22060"/>
                  </a:cubicBezTo>
                  <a:lnTo>
                    <a:pt x="27285" y="5224"/>
                  </a:lnTo>
                  <a:cubicBezTo>
                    <a:pt x="27285" y="2331"/>
                    <a:pt x="24954" y="0"/>
                    <a:pt x="22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6513730" y="4390009"/>
              <a:ext cx="22190" cy="27283"/>
            </a:xfrm>
            <a:custGeom>
              <a:rect b="b" l="l" r="r" t="t"/>
              <a:pathLst>
                <a:path extrusionOk="0" h="27283" w="22190">
                  <a:moveTo>
                    <a:pt x="17183" y="22103"/>
                  </a:moveTo>
                  <a:lnTo>
                    <a:pt x="17183" y="5180"/>
                  </a:lnTo>
                  <a:cubicBezTo>
                    <a:pt x="17183" y="2374"/>
                    <a:pt x="19384" y="86"/>
                    <a:pt x="22191" y="0"/>
                  </a:cubicBezTo>
                  <a:cubicBezTo>
                    <a:pt x="22148" y="0"/>
                    <a:pt x="22061" y="0"/>
                    <a:pt x="22018" y="0"/>
                  </a:cubicBez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3"/>
                    <a:pt x="2331" y="27284"/>
                    <a:pt x="5224" y="27284"/>
                  </a:cubicBezTo>
                  <a:lnTo>
                    <a:pt x="22018" y="27284"/>
                  </a:lnTo>
                  <a:cubicBezTo>
                    <a:pt x="22061" y="27284"/>
                    <a:pt x="22148" y="27284"/>
                    <a:pt x="22191" y="27284"/>
                  </a:cubicBezTo>
                  <a:cubicBezTo>
                    <a:pt x="19427" y="27197"/>
                    <a:pt x="17183" y="24953"/>
                    <a:pt x="17183" y="2210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6527329" y="4527808"/>
              <a:ext cx="88545" cy="58840"/>
            </a:xfrm>
            <a:custGeom>
              <a:rect b="b" l="l" r="r" t="t"/>
              <a:pathLst>
                <a:path extrusionOk="0" h="58840" w="88545">
                  <a:moveTo>
                    <a:pt x="88546" y="58841"/>
                  </a:moveTo>
                  <a:lnTo>
                    <a:pt x="88546" y="7943"/>
                  </a:lnTo>
                  <a:cubicBezTo>
                    <a:pt x="88546" y="3540"/>
                    <a:pt x="85006" y="0"/>
                    <a:pt x="80602" y="0"/>
                  </a:cubicBezTo>
                  <a:lnTo>
                    <a:pt x="7944" y="0"/>
                  </a:lnTo>
                  <a:cubicBezTo>
                    <a:pt x="3540" y="0"/>
                    <a:pt x="0" y="3540"/>
                    <a:pt x="0" y="7943"/>
                  </a:cubicBezTo>
                  <a:lnTo>
                    <a:pt x="0" y="58841"/>
                  </a:lnTo>
                  <a:lnTo>
                    <a:pt x="88546" y="588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6568947" y="4527851"/>
              <a:ext cx="20204" cy="58797"/>
            </a:xfrm>
            <a:custGeom>
              <a:rect b="b" l="l" r="r" t="t"/>
              <a:pathLst>
                <a:path extrusionOk="0" h="58797" w="20204">
                  <a:moveTo>
                    <a:pt x="0" y="0"/>
                  </a:moveTo>
                  <a:lnTo>
                    <a:pt x="20204" y="0"/>
                  </a:lnTo>
                  <a:lnTo>
                    <a:pt x="20204" y="58797"/>
                  </a:lnTo>
                  <a:lnTo>
                    <a:pt x="0" y="58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6527373" y="4527851"/>
              <a:ext cx="44553" cy="58840"/>
            </a:xfrm>
            <a:custGeom>
              <a:rect b="b" l="l" r="r" t="t"/>
              <a:pathLst>
                <a:path extrusionOk="0" h="58840" w="44553">
                  <a:moveTo>
                    <a:pt x="44553" y="0"/>
                  </a:moveTo>
                  <a:lnTo>
                    <a:pt x="7943" y="0"/>
                  </a:lnTo>
                  <a:cubicBezTo>
                    <a:pt x="3540" y="0"/>
                    <a:pt x="0" y="3540"/>
                    <a:pt x="0" y="7943"/>
                  </a:cubicBezTo>
                  <a:lnTo>
                    <a:pt x="0" y="58841"/>
                  </a:lnTo>
                  <a:lnTo>
                    <a:pt x="44553" y="58841"/>
                  </a:lnTo>
                  <a:lnTo>
                    <a:pt x="445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6527373" y="4527851"/>
              <a:ext cx="25643" cy="58840"/>
            </a:xfrm>
            <a:custGeom>
              <a:rect b="b" l="l" r="r" t="t"/>
              <a:pathLst>
                <a:path extrusionOk="0" h="58840" w="25643">
                  <a:moveTo>
                    <a:pt x="25644" y="0"/>
                  </a:moveTo>
                  <a:lnTo>
                    <a:pt x="7943" y="0"/>
                  </a:lnTo>
                  <a:cubicBezTo>
                    <a:pt x="3540" y="0"/>
                    <a:pt x="0" y="3540"/>
                    <a:pt x="0" y="7943"/>
                  </a:cubicBezTo>
                  <a:lnTo>
                    <a:pt x="0" y="58841"/>
                  </a:lnTo>
                  <a:lnTo>
                    <a:pt x="17830" y="58841"/>
                  </a:lnTo>
                  <a:lnTo>
                    <a:pt x="17830" y="7943"/>
                  </a:lnTo>
                  <a:cubicBezTo>
                    <a:pt x="17830" y="3540"/>
                    <a:pt x="21327" y="0"/>
                    <a:pt x="25644" y="0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6423386" y="4582461"/>
              <a:ext cx="296302" cy="8935"/>
            </a:xfrm>
            <a:custGeom>
              <a:rect b="b" l="l" r="r" t="t"/>
              <a:pathLst>
                <a:path extrusionOk="0" h="8935" w="296302">
                  <a:moveTo>
                    <a:pt x="291784" y="8936"/>
                  </a:moveTo>
                  <a:lnTo>
                    <a:pt x="4648" y="8936"/>
                  </a:lnTo>
                  <a:cubicBezTo>
                    <a:pt x="2360" y="8936"/>
                    <a:pt x="288" y="7295"/>
                    <a:pt x="29" y="5008"/>
                  </a:cubicBezTo>
                  <a:cubicBezTo>
                    <a:pt x="-273" y="2288"/>
                    <a:pt x="1842" y="0"/>
                    <a:pt x="4518" y="0"/>
                  </a:cubicBezTo>
                  <a:lnTo>
                    <a:pt x="291655" y="0"/>
                  </a:lnTo>
                  <a:cubicBezTo>
                    <a:pt x="293943" y="0"/>
                    <a:pt x="296015" y="1640"/>
                    <a:pt x="296274" y="3928"/>
                  </a:cubicBezTo>
                  <a:cubicBezTo>
                    <a:pt x="296576" y="6648"/>
                    <a:pt x="294461" y="8936"/>
                    <a:pt x="291784" y="89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6513730" y="4434560"/>
              <a:ext cx="27284" cy="27283"/>
            </a:xfrm>
            <a:custGeom>
              <a:rect b="b" l="l" r="r" t="t"/>
              <a:pathLst>
                <a:path extrusionOk="0" h="27283" w="27284">
                  <a:moveTo>
                    <a:pt x="22061" y="0"/>
                  </a:move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2"/>
                    <a:pt x="2331" y="27284"/>
                    <a:pt x="5224" y="27284"/>
                  </a:cubicBezTo>
                  <a:lnTo>
                    <a:pt x="22061" y="27284"/>
                  </a:lnTo>
                  <a:cubicBezTo>
                    <a:pt x="24954" y="27284"/>
                    <a:pt x="27285" y="24952"/>
                    <a:pt x="27285" y="22060"/>
                  </a:cubicBezTo>
                  <a:lnTo>
                    <a:pt x="27285" y="5224"/>
                  </a:lnTo>
                  <a:cubicBezTo>
                    <a:pt x="27285" y="2331"/>
                    <a:pt x="24954" y="0"/>
                    <a:pt x="22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6513730" y="4434604"/>
              <a:ext cx="22190" cy="27283"/>
            </a:xfrm>
            <a:custGeom>
              <a:rect b="b" l="l" r="r" t="t"/>
              <a:pathLst>
                <a:path extrusionOk="0" h="27283" w="22190">
                  <a:moveTo>
                    <a:pt x="17183" y="22103"/>
                  </a:moveTo>
                  <a:lnTo>
                    <a:pt x="17183" y="5180"/>
                  </a:lnTo>
                  <a:cubicBezTo>
                    <a:pt x="17183" y="2374"/>
                    <a:pt x="19384" y="86"/>
                    <a:pt x="22191" y="0"/>
                  </a:cubicBezTo>
                  <a:cubicBezTo>
                    <a:pt x="22148" y="0"/>
                    <a:pt x="22061" y="0"/>
                    <a:pt x="22018" y="0"/>
                  </a:cubicBezTo>
                  <a:lnTo>
                    <a:pt x="5224" y="0"/>
                  </a:lnTo>
                  <a:cubicBezTo>
                    <a:pt x="2331" y="0"/>
                    <a:pt x="0" y="2331"/>
                    <a:pt x="0" y="5223"/>
                  </a:cubicBezTo>
                  <a:lnTo>
                    <a:pt x="0" y="22060"/>
                  </a:lnTo>
                  <a:cubicBezTo>
                    <a:pt x="0" y="24952"/>
                    <a:pt x="2331" y="27283"/>
                    <a:pt x="5224" y="27283"/>
                  </a:cubicBezTo>
                  <a:lnTo>
                    <a:pt x="22018" y="27283"/>
                  </a:lnTo>
                  <a:cubicBezTo>
                    <a:pt x="22061" y="27283"/>
                    <a:pt x="22148" y="27283"/>
                    <a:pt x="22191" y="27283"/>
                  </a:cubicBezTo>
                  <a:cubicBezTo>
                    <a:pt x="19427" y="27197"/>
                    <a:pt x="17183" y="24909"/>
                    <a:pt x="17183" y="2210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6513730" y="4479112"/>
              <a:ext cx="27284" cy="27283"/>
            </a:xfrm>
            <a:custGeom>
              <a:rect b="b" l="l" r="r" t="t"/>
              <a:pathLst>
                <a:path extrusionOk="0" h="27283" w="27284">
                  <a:moveTo>
                    <a:pt x="22061" y="0"/>
                  </a:moveTo>
                  <a:lnTo>
                    <a:pt x="5224" y="0"/>
                  </a:lnTo>
                  <a:cubicBezTo>
                    <a:pt x="2331" y="0"/>
                    <a:pt x="0" y="2331"/>
                    <a:pt x="0" y="5223"/>
                  </a:cubicBezTo>
                  <a:lnTo>
                    <a:pt x="0" y="22060"/>
                  </a:lnTo>
                  <a:cubicBezTo>
                    <a:pt x="0" y="24952"/>
                    <a:pt x="2331" y="27284"/>
                    <a:pt x="5224" y="27284"/>
                  </a:cubicBezTo>
                  <a:lnTo>
                    <a:pt x="22061" y="27284"/>
                  </a:lnTo>
                  <a:cubicBezTo>
                    <a:pt x="24954" y="27284"/>
                    <a:pt x="27285" y="24952"/>
                    <a:pt x="27285" y="22060"/>
                  </a:cubicBezTo>
                  <a:lnTo>
                    <a:pt x="27285" y="5223"/>
                  </a:lnTo>
                  <a:cubicBezTo>
                    <a:pt x="27285" y="2374"/>
                    <a:pt x="24954" y="0"/>
                    <a:pt x="22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6513730" y="4479155"/>
              <a:ext cx="22190" cy="27283"/>
            </a:xfrm>
            <a:custGeom>
              <a:rect b="b" l="l" r="r" t="t"/>
              <a:pathLst>
                <a:path extrusionOk="0" h="27283" w="22190">
                  <a:moveTo>
                    <a:pt x="17183" y="22103"/>
                  </a:moveTo>
                  <a:lnTo>
                    <a:pt x="17183" y="5180"/>
                  </a:lnTo>
                  <a:cubicBezTo>
                    <a:pt x="17183" y="2374"/>
                    <a:pt x="19384" y="86"/>
                    <a:pt x="22191" y="0"/>
                  </a:cubicBezTo>
                  <a:cubicBezTo>
                    <a:pt x="22148" y="0"/>
                    <a:pt x="22061" y="0"/>
                    <a:pt x="22018" y="0"/>
                  </a:cubicBez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3"/>
                    <a:pt x="2331" y="27284"/>
                    <a:pt x="5224" y="27284"/>
                  </a:cubicBezTo>
                  <a:lnTo>
                    <a:pt x="22018" y="27284"/>
                  </a:lnTo>
                  <a:cubicBezTo>
                    <a:pt x="22061" y="27284"/>
                    <a:pt x="22148" y="27284"/>
                    <a:pt x="22191" y="27284"/>
                  </a:cubicBezTo>
                  <a:cubicBezTo>
                    <a:pt x="19427" y="27197"/>
                    <a:pt x="17183" y="24909"/>
                    <a:pt x="17183" y="2210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6557679" y="4390009"/>
              <a:ext cx="27284" cy="27283"/>
            </a:xfrm>
            <a:custGeom>
              <a:rect b="b" l="l" r="r" t="t"/>
              <a:pathLst>
                <a:path extrusionOk="0" h="27283" w="27284">
                  <a:moveTo>
                    <a:pt x="22061" y="0"/>
                  </a:move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3"/>
                    <a:pt x="2331" y="27284"/>
                    <a:pt x="5224" y="27284"/>
                  </a:cubicBezTo>
                  <a:lnTo>
                    <a:pt x="22061" y="27284"/>
                  </a:lnTo>
                  <a:cubicBezTo>
                    <a:pt x="24953" y="27284"/>
                    <a:pt x="27284" y="24953"/>
                    <a:pt x="27284" y="22060"/>
                  </a:cubicBezTo>
                  <a:lnTo>
                    <a:pt x="27284" y="5224"/>
                  </a:lnTo>
                  <a:cubicBezTo>
                    <a:pt x="27328" y="2331"/>
                    <a:pt x="24953" y="0"/>
                    <a:pt x="22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6557679" y="4390009"/>
              <a:ext cx="22190" cy="27283"/>
            </a:xfrm>
            <a:custGeom>
              <a:rect b="b" l="l" r="r" t="t"/>
              <a:pathLst>
                <a:path extrusionOk="0" h="27283" w="22190">
                  <a:moveTo>
                    <a:pt x="17225" y="22103"/>
                  </a:moveTo>
                  <a:lnTo>
                    <a:pt x="17225" y="5180"/>
                  </a:lnTo>
                  <a:cubicBezTo>
                    <a:pt x="17225" y="2374"/>
                    <a:pt x="19427" y="86"/>
                    <a:pt x="22190" y="0"/>
                  </a:cubicBezTo>
                  <a:cubicBezTo>
                    <a:pt x="22147" y="0"/>
                    <a:pt x="22061" y="0"/>
                    <a:pt x="22018" y="0"/>
                  </a:cubicBez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3"/>
                    <a:pt x="2331" y="27284"/>
                    <a:pt x="5224" y="27284"/>
                  </a:cubicBezTo>
                  <a:lnTo>
                    <a:pt x="22018" y="27284"/>
                  </a:lnTo>
                  <a:cubicBezTo>
                    <a:pt x="22104" y="27284"/>
                    <a:pt x="22147" y="27284"/>
                    <a:pt x="22190" y="27284"/>
                  </a:cubicBezTo>
                  <a:cubicBezTo>
                    <a:pt x="19427" y="27197"/>
                    <a:pt x="17225" y="24953"/>
                    <a:pt x="17225" y="2210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6557679" y="4434560"/>
              <a:ext cx="27284" cy="27283"/>
            </a:xfrm>
            <a:custGeom>
              <a:rect b="b" l="l" r="r" t="t"/>
              <a:pathLst>
                <a:path extrusionOk="0" h="27283" w="27284">
                  <a:moveTo>
                    <a:pt x="22061" y="0"/>
                  </a:move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2"/>
                    <a:pt x="2331" y="27284"/>
                    <a:pt x="5224" y="27284"/>
                  </a:cubicBezTo>
                  <a:lnTo>
                    <a:pt x="22061" y="27284"/>
                  </a:lnTo>
                  <a:cubicBezTo>
                    <a:pt x="24953" y="27284"/>
                    <a:pt x="27284" y="24952"/>
                    <a:pt x="27284" y="22060"/>
                  </a:cubicBezTo>
                  <a:lnTo>
                    <a:pt x="27284" y="5224"/>
                  </a:lnTo>
                  <a:cubicBezTo>
                    <a:pt x="27328" y="2331"/>
                    <a:pt x="24953" y="0"/>
                    <a:pt x="22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6557679" y="4434604"/>
              <a:ext cx="22190" cy="27283"/>
            </a:xfrm>
            <a:custGeom>
              <a:rect b="b" l="l" r="r" t="t"/>
              <a:pathLst>
                <a:path extrusionOk="0" h="27283" w="22190">
                  <a:moveTo>
                    <a:pt x="17225" y="22103"/>
                  </a:moveTo>
                  <a:lnTo>
                    <a:pt x="17225" y="5180"/>
                  </a:lnTo>
                  <a:cubicBezTo>
                    <a:pt x="17225" y="2374"/>
                    <a:pt x="19427" y="86"/>
                    <a:pt x="22190" y="0"/>
                  </a:cubicBezTo>
                  <a:cubicBezTo>
                    <a:pt x="22147" y="0"/>
                    <a:pt x="22061" y="0"/>
                    <a:pt x="22018" y="0"/>
                  </a:cubicBezTo>
                  <a:lnTo>
                    <a:pt x="5224" y="0"/>
                  </a:lnTo>
                  <a:cubicBezTo>
                    <a:pt x="2331" y="0"/>
                    <a:pt x="0" y="2331"/>
                    <a:pt x="0" y="5223"/>
                  </a:cubicBezTo>
                  <a:lnTo>
                    <a:pt x="0" y="22060"/>
                  </a:lnTo>
                  <a:cubicBezTo>
                    <a:pt x="0" y="24952"/>
                    <a:pt x="2331" y="27283"/>
                    <a:pt x="5224" y="27283"/>
                  </a:cubicBezTo>
                  <a:lnTo>
                    <a:pt x="22018" y="27283"/>
                  </a:lnTo>
                  <a:cubicBezTo>
                    <a:pt x="22104" y="27283"/>
                    <a:pt x="22147" y="27283"/>
                    <a:pt x="22190" y="27283"/>
                  </a:cubicBezTo>
                  <a:cubicBezTo>
                    <a:pt x="19427" y="27197"/>
                    <a:pt x="17225" y="24909"/>
                    <a:pt x="17225" y="2210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6557679" y="4479112"/>
              <a:ext cx="27284" cy="27283"/>
            </a:xfrm>
            <a:custGeom>
              <a:rect b="b" l="l" r="r" t="t"/>
              <a:pathLst>
                <a:path extrusionOk="0" h="27283" w="27284">
                  <a:moveTo>
                    <a:pt x="22061" y="0"/>
                  </a:moveTo>
                  <a:lnTo>
                    <a:pt x="5224" y="0"/>
                  </a:lnTo>
                  <a:cubicBezTo>
                    <a:pt x="2331" y="0"/>
                    <a:pt x="0" y="2331"/>
                    <a:pt x="0" y="5223"/>
                  </a:cubicBezTo>
                  <a:lnTo>
                    <a:pt x="0" y="22060"/>
                  </a:lnTo>
                  <a:cubicBezTo>
                    <a:pt x="0" y="24952"/>
                    <a:pt x="2331" y="27284"/>
                    <a:pt x="5224" y="27284"/>
                  </a:cubicBezTo>
                  <a:lnTo>
                    <a:pt x="22061" y="27284"/>
                  </a:lnTo>
                  <a:cubicBezTo>
                    <a:pt x="24953" y="27284"/>
                    <a:pt x="27284" y="24952"/>
                    <a:pt x="27284" y="22060"/>
                  </a:cubicBezTo>
                  <a:lnTo>
                    <a:pt x="27284" y="5223"/>
                  </a:lnTo>
                  <a:cubicBezTo>
                    <a:pt x="27328" y="2374"/>
                    <a:pt x="24953" y="0"/>
                    <a:pt x="22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6557679" y="4479155"/>
              <a:ext cx="22190" cy="27283"/>
            </a:xfrm>
            <a:custGeom>
              <a:rect b="b" l="l" r="r" t="t"/>
              <a:pathLst>
                <a:path extrusionOk="0" h="27283" w="22190">
                  <a:moveTo>
                    <a:pt x="17225" y="22103"/>
                  </a:moveTo>
                  <a:lnTo>
                    <a:pt x="17225" y="5180"/>
                  </a:lnTo>
                  <a:cubicBezTo>
                    <a:pt x="17225" y="2374"/>
                    <a:pt x="19427" y="86"/>
                    <a:pt x="22190" y="0"/>
                  </a:cubicBezTo>
                  <a:cubicBezTo>
                    <a:pt x="22147" y="0"/>
                    <a:pt x="22061" y="0"/>
                    <a:pt x="22018" y="0"/>
                  </a:cubicBez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3"/>
                    <a:pt x="2331" y="27284"/>
                    <a:pt x="5224" y="27284"/>
                  </a:cubicBezTo>
                  <a:lnTo>
                    <a:pt x="22018" y="27284"/>
                  </a:lnTo>
                  <a:cubicBezTo>
                    <a:pt x="22104" y="27284"/>
                    <a:pt x="22147" y="27284"/>
                    <a:pt x="22190" y="27284"/>
                  </a:cubicBezTo>
                  <a:cubicBezTo>
                    <a:pt x="19427" y="27197"/>
                    <a:pt x="17225" y="24909"/>
                    <a:pt x="17225" y="2210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6602276" y="4390009"/>
              <a:ext cx="27284" cy="27283"/>
            </a:xfrm>
            <a:custGeom>
              <a:rect b="b" l="l" r="r" t="t"/>
              <a:pathLst>
                <a:path extrusionOk="0" h="27283" w="27284">
                  <a:moveTo>
                    <a:pt x="22061" y="0"/>
                  </a:move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3"/>
                    <a:pt x="2331" y="27284"/>
                    <a:pt x="5224" y="27284"/>
                  </a:cubicBezTo>
                  <a:lnTo>
                    <a:pt x="22061" y="27284"/>
                  </a:lnTo>
                  <a:cubicBezTo>
                    <a:pt x="24953" y="27284"/>
                    <a:pt x="27285" y="24953"/>
                    <a:pt x="27285" y="22060"/>
                  </a:cubicBezTo>
                  <a:lnTo>
                    <a:pt x="27285" y="5224"/>
                  </a:lnTo>
                  <a:cubicBezTo>
                    <a:pt x="27285" y="2331"/>
                    <a:pt x="24953" y="0"/>
                    <a:pt x="22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6602232" y="4390009"/>
              <a:ext cx="22190" cy="27283"/>
            </a:xfrm>
            <a:custGeom>
              <a:rect b="b" l="l" r="r" t="t"/>
              <a:pathLst>
                <a:path extrusionOk="0" h="27283" w="22190">
                  <a:moveTo>
                    <a:pt x="17226" y="22103"/>
                  </a:moveTo>
                  <a:lnTo>
                    <a:pt x="17226" y="5180"/>
                  </a:lnTo>
                  <a:cubicBezTo>
                    <a:pt x="17226" y="2374"/>
                    <a:pt x="19427" y="86"/>
                    <a:pt x="22191" y="0"/>
                  </a:cubicBezTo>
                  <a:cubicBezTo>
                    <a:pt x="22148" y="0"/>
                    <a:pt x="22061" y="0"/>
                    <a:pt x="22018" y="0"/>
                  </a:cubicBez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3"/>
                    <a:pt x="2331" y="27284"/>
                    <a:pt x="5224" y="27284"/>
                  </a:cubicBezTo>
                  <a:lnTo>
                    <a:pt x="22018" y="27284"/>
                  </a:lnTo>
                  <a:cubicBezTo>
                    <a:pt x="22061" y="27284"/>
                    <a:pt x="22148" y="27284"/>
                    <a:pt x="22191" y="27284"/>
                  </a:cubicBezTo>
                  <a:cubicBezTo>
                    <a:pt x="19427" y="27197"/>
                    <a:pt x="17226" y="24953"/>
                    <a:pt x="17226" y="2210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6602276" y="4434560"/>
              <a:ext cx="27284" cy="27283"/>
            </a:xfrm>
            <a:custGeom>
              <a:rect b="b" l="l" r="r" t="t"/>
              <a:pathLst>
                <a:path extrusionOk="0" h="27283" w="27284">
                  <a:moveTo>
                    <a:pt x="22061" y="0"/>
                  </a:move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2"/>
                    <a:pt x="2331" y="27284"/>
                    <a:pt x="5224" y="27284"/>
                  </a:cubicBezTo>
                  <a:lnTo>
                    <a:pt x="22061" y="27284"/>
                  </a:lnTo>
                  <a:cubicBezTo>
                    <a:pt x="24953" y="27284"/>
                    <a:pt x="27285" y="24952"/>
                    <a:pt x="27285" y="22060"/>
                  </a:cubicBezTo>
                  <a:lnTo>
                    <a:pt x="27285" y="5224"/>
                  </a:lnTo>
                  <a:cubicBezTo>
                    <a:pt x="27285" y="2331"/>
                    <a:pt x="24953" y="0"/>
                    <a:pt x="22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6602232" y="4434604"/>
              <a:ext cx="22190" cy="27283"/>
            </a:xfrm>
            <a:custGeom>
              <a:rect b="b" l="l" r="r" t="t"/>
              <a:pathLst>
                <a:path extrusionOk="0" h="27283" w="22190">
                  <a:moveTo>
                    <a:pt x="17226" y="22103"/>
                  </a:moveTo>
                  <a:lnTo>
                    <a:pt x="17226" y="5180"/>
                  </a:lnTo>
                  <a:cubicBezTo>
                    <a:pt x="17226" y="2374"/>
                    <a:pt x="19427" y="86"/>
                    <a:pt x="22191" y="0"/>
                  </a:cubicBezTo>
                  <a:cubicBezTo>
                    <a:pt x="22148" y="0"/>
                    <a:pt x="22061" y="0"/>
                    <a:pt x="22018" y="0"/>
                  </a:cubicBezTo>
                  <a:lnTo>
                    <a:pt x="5224" y="0"/>
                  </a:lnTo>
                  <a:cubicBezTo>
                    <a:pt x="2331" y="0"/>
                    <a:pt x="0" y="2331"/>
                    <a:pt x="0" y="5223"/>
                  </a:cubicBezTo>
                  <a:lnTo>
                    <a:pt x="0" y="22060"/>
                  </a:lnTo>
                  <a:cubicBezTo>
                    <a:pt x="0" y="24952"/>
                    <a:pt x="2331" y="27283"/>
                    <a:pt x="5224" y="27283"/>
                  </a:cubicBezTo>
                  <a:lnTo>
                    <a:pt x="22018" y="27283"/>
                  </a:lnTo>
                  <a:cubicBezTo>
                    <a:pt x="22061" y="27283"/>
                    <a:pt x="22148" y="27283"/>
                    <a:pt x="22191" y="27283"/>
                  </a:cubicBezTo>
                  <a:cubicBezTo>
                    <a:pt x="19427" y="27197"/>
                    <a:pt x="17226" y="24909"/>
                    <a:pt x="17226" y="2210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6602276" y="4479112"/>
              <a:ext cx="27284" cy="27283"/>
            </a:xfrm>
            <a:custGeom>
              <a:rect b="b" l="l" r="r" t="t"/>
              <a:pathLst>
                <a:path extrusionOk="0" h="27283" w="27284">
                  <a:moveTo>
                    <a:pt x="22061" y="0"/>
                  </a:moveTo>
                  <a:lnTo>
                    <a:pt x="5224" y="0"/>
                  </a:lnTo>
                  <a:cubicBezTo>
                    <a:pt x="2331" y="0"/>
                    <a:pt x="0" y="2331"/>
                    <a:pt x="0" y="5223"/>
                  </a:cubicBezTo>
                  <a:lnTo>
                    <a:pt x="0" y="22060"/>
                  </a:lnTo>
                  <a:cubicBezTo>
                    <a:pt x="0" y="24952"/>
                    <a:pt x="2331" y="27284"/>
                    <a:pt x="5224" y="27284"/>
                  </a:cubicBezTo>
                  <a:lnTo>
                    <a:pt x="22061" y="27284"/>
                  </a:lnTo>
                  <a:cubicBezTo>
                    <a:pt x="24953" y="27284"/>
                    <a:pt x="27285" y="24952"/>
                    <a:pt x="27285" y="22060"/>
                  </a:cubicBezTo>
                  <a:lnTo>
                    <a:pt x="27285" y="5223"/>
                  </a:lnTo>
                  <a:cubicBezTo>
                    <a:pt x="27285" y="2374"/>
                    <a:pt x="24953" y="0"/>
                    <a:pt x="22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6602232" y="4479155"/>
              <a:ext cx="22190" cy="27283"/>
            </a:xfrm>
            <a:custGeom>
              <a:rect b="b" l="l" r="r" t="t"/>
              <a:pathLst>
                <a:path extrusionOk="0" h="27283" w="22190">
                  <a:moveTo>
                    <a:pt x="17226" y="22103"/>
                  </a:moveTo>
                  <a:lnTo>
                    <a:pt x="17226" y="5180"/>
                  </a:lnTo>
                  <a:cubicBezTo>
                    <a:pt x="17226" y="2374"/>
                    <a:pt x="19427" y="86"/>
                    <a:pt x="22191" y="0"/>
                  </a:cubicBezTo>
                  <a:cubicBezTo>
                    <a:pt x="22148" y="0"/>
                    <a:pt x="22061" y="0"/>
                    <a:pt x="22018" y="0"/>
                  </a:cubicBezTo>
                  <a:lnTo>
                    <a:pt x="5224" y="0"/>
                  </a:lnTo>
                  <a:cubicBezTo>
                    <a:pt x="2331" y="0"/>
                    <a:pt x="0" y="2331"/>
                    <a:pt x="0" y="5224"/>
                  </a:cubicBezTo>
                  <a:lnTo>
                    <a:pt x="0" y="22060"/>
                  </a:lnTo>
                  <a:cubicBezTo>
                    <a:pt x="0" y="24953"/>
                    <a:pt x="2331" y="27284"/>
                    <a:pt x="5224" y="27284"/>
                  </a:cubicBezTo>
                  <a:lnTo>
                    <a:pt x="22018" y="27284"/>
                  </a:lnTo>
                  <a:cubicBezTo>
                    <a:pt x="22061" y="27284"/>
                    <a:pt x="22148" y="27284"/>
                    <a:pt x="22191" y="27284"/>
                  </a:cubicBezTo>
                  <a:cubicBezTo>
                    <a:pt x="19427" y="27197"/>
                    <a:pt x="17226" y="24909"/>
                    <a:pt x="17226" y="2210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7"/>
          <p:cNvSpPr txBox="1"/>
          <p:nvPr>
            <p:ph type="title"/>
          </p:nvPr>
        </p:nvSpPr>
        <p:spPr>
          <a:xfrm>
            <a:off x="720000" y="2352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</a:t>
            </a:r>
            <a:r>
              <a:rPr lang="en"/>
              <a:t>Relationships</a:t>
            </a:r>
            <a:endParaRPr/>
          </a:p>
        </p:txBody>
      </p:sp>
      <p:sp>
        <p:nvSpPr>
          <p:cNvPr id="697" name="Google Shape;697;p37"/>
          <p:cNvSpPr/>
          <p:nvPr/>
        </p:nvSpPr>
        <p:spPr>
          <a:xfrm>
            <a:off x="1102575" y="1296550"/>
            <a:ext cx="3310500" cy="245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Customer Adoption</a:t>
            </a:r>
            <a:endParaRPr sz="1600"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698" name="Google Shape;698;p37"/>
          <p:cNvSpPr/>
          <p:nvPr/>
        </p:nvSpPr>
        <p:spPr>
          <a:xfrm>
            <a:off x="1102650" y="1541600"/>
            <a:ext cx="3310500" cy="2343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400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▫"/>
            </a:pPr>
            <a:r>
              <a:rPr b="1" lang="en" sz="1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Direct relationships</a:t>
            </a:r>
            <a:r>
              <a:rPr lang="en" sz="1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with </a:t>
            </a:r>
            <a:r>
              <a:rPr b="1" lang="en" sz="1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specialists </a:t>
            </a:r>
            <a:r>
              <a:rPr lang="en" sz="1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and </a:t>
            </a:r>
            <a:r>
              <a:rPr b="1" lang="en" sz="1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emergency physicians</a:t>
            </a:r>
            <a:r>
              <a:rPr lang="en" sz="1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to demonstrate clinical value and health economics benefits (e.g., reduced ICU stays)</a:t>
            </a:r>
            <a:endParaRPr sz="13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5400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▫"/>
            </a:pPr>
            <a:r>
              <a:rPr b="1" lang="en" sz="1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Hospital purchasing committees </a:t>
            </a:r>
            <a:r>
              <a:rPr lang="en" sz="1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to drive adoption at the institutional level</a:t>
            </a:r>
            <a:endParaRPr sz="13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5400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mo"/>
              <a:buChar char="▫"/>
            </a:pPr>
            <a:r>
              <a:rPr b="1" lang="en" sz="1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Patient awareness </a:t>
            </a:r>
            <a:r>
              <a:rPr lang="en" sz="1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based on co-creation from provider</a:t>
            </a:r>
            <a:endParaRPr sz="13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99" name="Google Shape;699;p37"/>
          <p:cNvSpPr/>
          <p:nvPr/>
        </p:nvSpPr>
        <p:spPr>
          <a:xfrm>
            <a:off x="4746550" y="1296550"/>
            <a:ext cx="3366900" cy="245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How?</a:t>
            </a:r>
            <a:endParaRPr sz="1600"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700" name="Google Shape;700;p37"/>
          <p:cNvSpPr/>
          <p:nvPr/>
        </p:nvSpPr>
        <p:spPr>
          <a:xfrm>
            <a:off x="4746550" y="1541550"/>
            <a:ext cx="3366900" cy="2343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400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mo"/>
              <a:buChar char="▫"/>
            </a:pPr>
            <a:r>
              <a:rPr b="1" lang="en" sz="1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Emphasize Health Economic Benefits </a:t>
            </a:r>
            <a:endParaRPr b="1" sz="13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mo"/>
              <a:buChar char="○"/>
            </a:pPr>
            <a:r>
              <a:rPr lang="en" sz="1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Technology reduces ICU stays, </a:t>
            </a:r>
            <a:r>
              <a:rPr lang="en" sz="1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relieves</a:t>
            </a:r>
            <a:r>
              <a:rPr lang="en" sz="1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staff, improves clinical outcomes</a:t>
            </a:r>
            <a:endParaRPr sz="13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5400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mo"/>
              <a:buChar char="▫"/>
            </a:pPr>
            <a:r>
              <a:rPr b="1" lang="en" sz="1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Utilize </a:t>
            </a:r>
            <a:r>
              <a:rPr b="1" lang="en" sz="1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Market Research +  Feedback</a:t>
            </a:r>
            <a:endParaRPr b="1" sz="13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mo"/>
              <a:buChar char="○"/>
            </a:pPr>
            <a:r>
              <a:rPr lang="en" sz="1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Surveys/feedback from patients and inpatient specialists to gauge utility and impact on clinical decisions</a:t>
            </a:r>
            <a:endParaRPr sz="13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701" name="Google Shape;701;p37"/>
          <p:cNvCxnSpPr>
            <a:stCxn id="698" idx="3"/>
            <a:endCxn id="700" idx="1"/>
          </p:cNvCxnSpPr>
          <p:nvPr/>
        </p:nvCxnSpPr>
        <p:spPr>
          <a:xfrm>
            <a:off x="4413150" y="2713400"/>
            <a:ext cx="33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02" name="Google Shape;702;p37"/>
          <p:cNvGrpSpPr/>
          <p:nvPr/>
        </p:nvGrpSpPr>
        <p:grpSpPr>
          <a:xfrm>
            <a:off x="5440050" y="339560"/>
            <a:ext cx="501128" cy="459931"/>
            <a:chOff x="5760235" y="4289469"/>
            <a:chExt cx="304193" cy="299727"/>
          </a:xfrm>
        </p:grpSpPr>
        <p:sp>
          <p:nvSpPr>
            <p:cNvPr id="703" name="Google Shape;703;p37"/>
            <p:cNvSpPr/>
            <p:nvPr/>
          </p:nvSpPr>
          <p:spPr>
            <a:xfrm>
              <a:off x="5804727" y="4329490"/>
              <a:ext cx="259701" cy="259670"/>
            </a:xfrm>
            <a:custGeom>
              <a:rect b="b" l="l" r="r" t="t"/>
              <a:pathLst>
                <a:path extrusionOk="0" h="259670" w="259701">
                  <a:moveTo>
                    <a:pt x="229622" y="7722"/>
                  </a:moveTo>
                  <a:lnTo>
                    <a:pt x="206094" y="340"/>
                  </a:lnTo>
                  <a:cubicBezTo>
                    <a:pt x="202294" y="-869"/>
                    <a:pt x="198193" y="1246"/>
                    <a:pt x="196984" y="5089"/>
                  </a:cubicBezTo>
                  <a:lnTo>
                    <a:pt x="178895" y="62634"/>
                  </a:lnTo>
                  <a:cubicBezTo>
                    <a:pt x="177686" y="66433"/>
                    <a:pt x="179802" y="70534"/>
                    <a:pt x="183644" y="71743"/>
                  </a:cubicBezTo>
                  <a:lnTo>
                    <a:pt x="202078" y="77528"/>
                  </a:lnTo>
                  <a:cubicBezTo>
                    <a:pt x="206223" y="78823"/>
                    <a:pt x="208338" y="83485"/>
                    <a:pt x="206525" y="87457"/>
                  </a:cubicBezTo>
                  <a:cubicBezTo>
                    <a:pt x="195646" y="111158"/>
                    <a:pt x="178938" y="135246"/>
                    <a:pt x="157093" y="157090"/>
                  </a:cubicBezTo>
                  <a:cubicBezTo>
                    <a:pt x="135248" y="178935"/>
                    <a:pt x="111158" y="195598"/>
                    <a:pt x="87457" y="206520"/>
                  </a:cubicBezTo>
                  <a:cubicBezTo>
                    <a:pt x="83485" y="208333"/>
                    <a:pt x="78823" y="206261"/>
                    <a:pt x="77528" y="202074"/>
                  </a:cubicBezTo>
                  <a:lnTo>
                    <a:pt x="71743" y="183640"/>
                  </a:lnTo>
                  <a:cubicBezTo>
                    <a:pt x="70534" y="179841"/>
                    <a:pt x="66475" y="177683"/>
                    <a:pt x="62633" y="178891"/>
                  </a:cubicBezTo>
                  <a:lnTo>
                    <a:pt x="5085" y="196980"/>
                  </a:lnTo>
                  <a:cubicBezTo>
                    <a:pt x="1286" y="198188"/>
                    <a:pt x="-873" y="202247"/>
                    <a:pt x="336" y="206088"/>
                  </a:cubicBezTo>
                  <a:lnTo>
                    <a:pt x="7719" y="229616"/>
                  </a:lnTo>
                  <a:cubicBezTo>
                    <a:pt x="14842" y="252237"/>
                    <a:pt x="38932" y="264800"/>
                    <a:pt x="61554" y="257677"/>
                  </a:cubicBezTo>
                  <a:lnTo>
                    <a:pt x="67986" y="255648"/>
                  </a:lnTo>
                  <a:cubicBezTo>
                    <a:pt x="75110" y="253403"/>
                    <a:pt x="82406" y="251806"/>
                    <a:pt x="89788" y="250640"/>
                  </a:cubicBezTo>
                  <a:cubicBezTo>
                    <a:pt x="125319" y="245114"/>
                    <a:pt x="163051" y="225947"/>
                    <a:pt x="194523" y="194476"/>
                  </a:cubicBezTo>
                  <a:cubicBezTo>
                    <a:pt x="225996" y="163005"/>
                    <a:pt x="245164" y="125274"/>
                    <a:pt x="250690" y="89745"/>
                  </a:cubicBezTo>
                  <a:cubicBezTo>
                    <a:pt x="251856" y="82363"/>
                    <a:pt x="253453" y="75067"/>
                    <a:pt x="255698" y="67944"/>
                  </a:cubicBezTo>
                  <a:lnTo>
                    <a:pt x="257727" y="61512"/>
                  </a:lnTo>
                  <a:cubicBezTo>
                    <a:pt x="264807" y="38934"/>
                    <a:pt x="252244" y="14845"/>
                    <a:pt x="229622" y="7722"/>
                  </a:cubicBezTo>
                  <a:close/>
                </a:path>
              </a:pathLst>
            </a:custGeom>
            <a:solidFill>
              <a:srgbClr val="60B8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5804727" y="4329490"/>
              <a:ext cx="259701" cy="259670"/>
            </a:xfrm>
            <a:custGeom>
              <a:rect b="b" l="l" r="r" t="t"/>
              <a:pathLst>
                <a:path extrusionOk="0" h="259670" w="259701">
                  <a:moveTo>
                    <a:pt x="229622" y="7722"/>
                  </a:moveTo>
                  <a:lnTo>
                    <a:pt x="206094" y="340"/>
                  </a:lnTo>
                  <a:cubicBezTo>
                    <a:pt x="202294" y="-869"/>
                    <a:pt x="198193" y="1246"/>
                    <a:pt x="196984" y="5089"/>
                  </a:cubicBezTo>
                  <a:lnTo>
                    <a:pt x="178895" y="62634"/>
                  </a:lnTo>
                  <a:cubicBezTo>
                    <a:pt x="177686" y="66433"/>
                    <a:pt x="179802" y="70534"/>
                    <a:pt x="183644" y="71743"/>
                  </a:cubicBezTo>
                  <a:lnTo>
                    <a:pt x="202078" y="77528"/>
                  </a:lnTo>
                  <a:cubicBezTo>
                    <a:pt x="206223" y="78823"/>
                    <a:pt x="208338" y="83485"/>
                    <a:pt x="206525" y="87457"/>
                  </a:cubicBezTo>
                  <a:cubicBezTo>
                    <a:pt x="195646" y="111158"/>
                    <a:pt x="178938" y="135246"/>
                    <a:pt x="157093" y="157090"/>
                  </a:cubicBezTo>
                  <a:cubicBezTo>
                    <a:pt x="135248" y="178935"/>
                    <a:pt x="111158" y="195598"/>
                    <a:pt x="87457" y="206520"/>
                  </a:cubicBezTo>
                  <a:cubicBezTo>
                    <a:pt x="83485" y="208333"/>
                    <a:pt x="78823" y="206261"/>
                    <a:pt x="77528" y="202074"/>
                  </a:cubicBezTo>
                  <a:lnTo>
                    <a:pt x="71743" y="183640"/>
                  </a:lnTo>
                  <a:cubicBezTo>
                    <a:pt x="70534" y="179841"/>
                    <a:pt x="66475" y="177683"/>
                    <a:pt x="62633" y="178891"/>
                  </a:cubicBezTo>
                  <a:lnTo>
                    <a:pt x="5085" y="196980"/>
                  </a:lnTo>
                  <a:cubicBezTo>
                    <a:pt x="1286" y="198188"/>
                    <a:pt x="-873" y="202247"/>
                    <a:pt x="336" y="206088"/>
                  </a:cubicBezTo>
                  <a:lnTo>
                    <a:pt x="7719" y="229616"/>
                  </a:lnTo>
                  <a:cubicBezTo>
                    <a:pt x="14842" y="252237"/>
                    <a:pt x="38932" y="264800"/>
                    <a:pt x="61554" y="257677"/>
                  </a:cubicBezTo>
                  <a:lnTo>
                    <a:pt x="67986" y="255648"/>
                  </a:lnTo>
                  <a:cubicBezTo>
                    <a:pt x="75110" y="253403"/>
                    <a:pt x="82406" y="251806"/>
                    <a:pt x="89788" y="250640"/>
                  </a:cubicBezTo>
                  <a:cubicBezTo>
                    <a:pt x="125319" y="245114"/>
                    <a:pt x="163051" y="225947"/>
                    <a:pt x="194523" y="194476"/>
                  </a:cubicBezTo>
                  <a:cubicBezTo>
                    <a:pt x="225996" y="163005"/>
                    <a:pt x="245164" y="125274"/>
                    <a:pt x="250690" y="89745"/>
                  </a:cubicBezTo>
                  <a:cubicBezTo>
                    <a:pt x="251856" y="82363"/>
                    <a:pt x="253453" y="75067"/>
                    <a:pt x="255698" y="67944"/>
                  </a:cubicBezTo>
                  <a:lnTo>
                    <a:pt x="257727" y="61512"/>
                  </a:lnTo>
                  <a:cubicBezTo>
                    <a:pt x="264807" y="38934"/>
                    <a:pt x="252244" y="14845"/>
                    <a:pt x="229622" y="77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5" name="Google Shape;705;p37"/>
            <p:cNvGrpSpPr/>
            <p:nvPr/>
          </p:nvGrpSpPr>
          <p:grpSpPr>
            <a:xfrm>
              <a:off x="5804727" y="4329490"/>
              <a:ext cx="225402" cy="259706"/>
              <a:chOff x="5804727" y="4329490"/>
              <a:chExt cx="225402" cy="259706"/>
            </a:xfrm>
          </p:grpSpPr>
          <p:sp>
            <p:nvSpPr>
              <p:cNvPr id="706" name="Google Shape;706;p37"/>
              <p:cNvSpPr/>
              <p:nvPr/>
            </p:nvSpPr>
            <p:spPr>
              <a:xfrm>
                <a:off x="5885838" y="4329490"/>
                <a:ext cx="144291" cy="215270"/>
              </a:xfrm>
              <a:custGeom>
                <a:rect b="b" l="l" r="r" t="t"/>
                <a:pathLst>
                  <a:path extrusionOk="0" h="215270" w="144291">
                    <a:moveTo>
                      <a:pt x="345" y="207470"/>
                    </a:moveTo>
                    <a:cubicBezTo>
                      <a:pt x="1640" y="211614"/>
                      <a:pt x="8419" y="217356"/>
                      <a:pt x="14549" y="214507"/>
                    </a:cubicBezTo>
                    <a:cubicBezTo>
                      <a:pt x="38207" y="203455"/>
                      <a:pt x="72356" y="178935"/>
                      <a:pt x="94201" y="157090"/>
                    </a:cubicBezTo>
                    <a:cubicBezTo>
                      <a:pt x="116046" y="135246"/>
                      <a:pt x="132710" y="111158"/>
                      <a:pt x="143633" y="87457"/>
                    </a:cubicBezTo>
                    <a:cubicBezTo>
                      <a:pt x="145446" y="83485"/>
                      <a:pt x="143374" y="78823"/>
                      <a:pt x="139186" y="77528"/>
                    </a:cubicBezTo>
                    <a:lnTo>
                      <a:pt x="120752" y="71743"/>
                    </a:lnTo>
                    <a:cubicBezTo>
                      <a:pt x="116953" y="70534"/>
                      <a:pt x="114794" y="66477"/>
                      <a:pt x="116003" y="62634"/>
                    </a:cubicBezTo>
                    <a:lnTo>
                      <a:pt x="134092" y="5089"/>
                    </a:lnTo>
                    <a:cubicBezTo>
                      <a:pt x="134265" y="4484"/>
                      <a:pt x="134523" y="3966"/>
                      <a:pt x="134869" y="3448"/>
                    </a:cubicBezTo>
                    <a:lnTo>
                      <a:pt x="124983" y="340"/>
                    </a:lnTo>
                    <a:cubicBezTo>
                      <a:pt x="121183" y="-869"/>
                      <a:pt x="117082" y="1246"/>
                      <a:pt x="115873" y="5089"/>
                    </a:cubicBezTo>
                    <a:lnTo>
                      <a:pt x="97784" y="62634"/>
                    </a:lnTo>
                    <a:cubicBezTo>
                      <a:pt x="96575" y="66433"/>
                      <a:pt x="98691" y="70534"/>
                      <a:pt x="102533" y="71743"/>
                    </a:cubicBezTo>
                    <a:lnTo>
                      <a:pt x="120968" y="77528"/>
                    </a:lnTo>
                    <a:cubicBezTo>
                      <a:pt x="125112" y="78823"/>
                      <a:pt x="127227" y="83485"/>
                      <a:pt x="125414" y="87457"/>
                    </a:cubicBezTo>
                    <a:cubicBezTo>
                      <a:pt x="114535" y="111158"/>
                      <a:pt x="97827" y="135246"/>
                      <a:pt x="75983" y="157090"/>
                    </a:cubicBezTo>
                    <a:cubicBezTo>
                      <a:pt x="54138" y="178935"/>
                      <a:pt x="30047" y="195598"/>
                      <a:pt x="6346" y="206520"/>
                    </a:cubicBezTo>
                    <a:cubicBezTo>
                      <a:pt x="4231" y="207513"/>
                      <a:pt x="1900" y="207341"/>
                      <a:pt x="0" y="206348"/>
                    </a:cubicBezTo>
                    <a:lnTo>
                      <a:pt x="345" y="207470"/>
                    </a:ln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37"/>
              <p:cNvSpPr/>
              <p:nvPr/>
            </p:nvSpPr>
            <p:spPr>
              <a:xfrm>
                <a:off x="5804727" y="4522498"/>
                <a:ext cx="57754" cy="66698"/>
              </a:xfrm>
              <a:custGeom>
                <a:rect b="b" l="l" r="r" t="t"/>
                <a:pathLst>
                  <a:path extrusionOk="0" h="66698" w="57754">
                    <a:moveTo>
                      <a:pt x="25937" y="36608"/>
                    </a:moveTo>
                    <a:lnTo>
                      <a:pt x="16742" y="6476"/>
                    </a:lnTo>
                    <a:cubicBezTo>
                      <a:pt x="16008" y="4188"/>
                      <a:pt x="16526" y="1813"/>
                      <a:pt x="17821" y="0"/>
                    </a:cubicBezTo>
                    <a:lnTo>
                      <a:pt x="5085" y="4015"/>
                    </a:lnTo>
                    <a:cubicBezTo>
                      <a:pt x="1286" y="5223"/>
                      <a:pt x="-873" y="9282"/>
                      <a:pt x="336" y="13124"/>
                    </a:cubicBezTo>
                    <a:lnTo>
                      <a:pt x="7719" y="36652"/>
                    </a:lnTo>
                    <a:cubicBezTo>
                      <a:pt x="14453" y="58021"/>
                      <a:pt x="36298" y="70410"/>
                      <a:pt x="57755" y="65705"/>
                    </a:cubicBezTo>
                    <a:cubicBezTo>
                      <a:pt x="43249" y="62467"/>
                      <a:pt x="30729" y="51804"/>
                      <a:pt x="25937" y="36608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37"/>
              <p:cNvSpPr/>
              <p:nvPr/>
            </p:nvSpPr>
            <p:spPr>
              <a:xfrm>
                <a:off x="5983286" y="4329490"/>
                <a:ext cx="42428" cy="76362"/>
              </a:xfrm>
              <a:custGeom>
                <a:rect b="b" l="l" r="r" t="t"/>
                <a:pathLst>
                  <a:path extrusionOk="0" h="76362" w="42428">
                    <a:moveTo>
                      <a:pt x="5085" y="71700"/>
                    </a:moveTo>
                    <a:lnTo>
                      <a:pt x="19979" y="76362"/>
                    </a:lnTo>
                    <a:lnTo>
                      <a:pt x="42429" y="5002"/>
                    </a:lnTo>
                    <a:lnTo>
                      <a:pt x="27535" y="340"/>
                    </a:lnTo>
                    <a:cubicBezTo>
                      <a:pt x="23735" y="-869"/>
                      <a:pt x="19634" y="1246"/>
                      <a:pt x="18425" y="5089"/>
                    </a:cubicBezTo>
                    <a:lnTo>
                      <a:pt x="336" y="62634"/>
                    </a:lnTo>
                    <a:cubicBezTo>
                      <a:pt x="-873" y="66433"/>
                      <a:pt x="1286" y="70491"/>
                      <a:pt x="5085" y="71700"/>
                    </a:cubicBezTo>
                    <a:close/>
                  </a:path>
                </a:pathLst>
              </a:custGeom>
              <a:solidFill>
                <a:srgbClr val="062036">
                  <a:alpha val="12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9" name="Google Shape;709;p37"/>
            <p:cNvSpPr/>
            <p:nvPr/>
          </p:nvSpPr>
          <p:spPr>
            <a:xfrm>
              <a:off x="5983309" y="4329446"/>
              <a:ext cx="37441" cy="76405"/>
            </a:xfrm>
            <a:custGeom>
              <a:rect b="b" l="l" r="r" t="t"/>
              <a:pathLst>
                <a:path extrusionOk="0" h="76405" w="37441">
                  <a:moveTo>
                    <a:pt x="5062" y="71743"/>
                  </a:moveTo>
                  <a:lnTo>
                    <a:pt x="19957" y="76406"/>
                  </a:lnTo>
                  <a:lnTo>
                    <a:pt x="21684" y="70966"/>
                  </a:lnTo>
                  <a:cubicBezTo>
                    <a:pt x="18920" y="69283"/>
                    <a:pt x="17539" y="65872"/>
                    <a:pt x="18575" y="62635"/>
                  </a:cubicBezTo>
                  <a:cubicBezTo>
                    <a:pt x="38175" y="297"/>
                    <a:pt x="36751" y="4571"/>
                    <a:pt x="37441" y="3448"/>
                  </a:cubicBezTo>
                  <a:lnTo>
                    <a:pt x="27555" y="340"/>
                  </a:lnTo>
                  <a:cubicBezTo>
                    <a:pt x="23756" y="-869"/>
                    <a:pt x="19654" y="1247"/>
                    <a:pt x="18446" y="5089"/>
                  </a:cubicBezTo>
                  <a:lnTo>
                    <a:pt x="356" y="62635"/>
                  </a:lnTo>
                  <a:cubicBezTo>
                    <a:pt x="-895" y="66477"/>
                    <a:pt x="1263" y="70535"/>
                    <a:pt x="5062" y="7174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5804684" y="4508045"/>
              <a:ext cx="76232" cy="41822"/>
            </a:xfrm>
            <a:custGeom>
              <a:rect b="b" l="l" r="r" t="t"/>
              <a:pathLst>
                <a:path extrusionOk="0" h="41822" w="76232">
                  <a:moveTo>
                    <a:pt x="4869" y="41823"/>
                  </a:moveTo>
                  <a:lnTo>
                    <a:pt x="76232" y="19374"/>
                  </a:lnTo>
                  <a:lnTo>
                    <a:pt x="71742" y="5085"/>
                  </a:lnTo>
                  <a:cubicBezTo>
                    <a:pt x="70534" y="1286"/>
                    <a:pt x="66476" y="-873"/>
                    <a:pt x="62633" y="336"/>
                  </a:cubicBezTo>
                  <a:lnTo>
                    <a:pt x="5085" y="18425"/>
                  </a:lnTo>
                  <a:cubicBezTo>
                    <a:pt x="1286" y="19633"/>
                    <a:pt x="-873" y="23691"/>
                    <a:pt x="336" y="27533"/>
                  </a:cubicBezTo>
                  <a:lnTo>
                    <a:pt x="4869" y="41823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5804727" y="4522455"/>
              <a:ext cx="21533" cy="27413"/>
            </a:xfrm>
            <a:custGeom>
              <a:rect b="b" l="l" r="r" t="t"/>
              <a:pathLst>
                <a:path extrusionOk="0" h="27413" w="21533">
                  <a:moveTo>
                    <a:pt x="336" y="13123"/>
                  </a:moveTo>
                  <a:cubicBezTo>
                    <a:pt x="2883" y="21153"/>
                    <a:pt x="2279" y="19297"/>
                    <a:pt x="4826" y="27413"/>
                  </a:cubicBezTo>
                  <a:lnTo>
                    <a:pt x="21534" y="22146"/>
                  </a:lnTo>
                  <a:lnTo>
                    <a:pt x="16742" y="6476"/>
                  </a:lnTo>
                  <a:cubicBezTo>
                    <a:pt x="16008" y="4187"/>
                    <a:pt x="16526" y="1813"/>
                    <a:pt x="17821" y="0"/>
                  </a:cubicBezTo>
                  <a:lnTo>
                    <a:pt x="17821" y="0"/>
                  </a:lnTo>
                  <a:lnTo>
                    <a:pt x="5085" y="4015"/>
                  </a:lnTo>
                  <a:cubicBezTo>
                    <a:pt x="1286" y="5223"/>
                    <a:pt x="-873" y="9282"/>
                    <a:pt x="336" y="13123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5760235" y="4289502"/>
              <a:ext cx="175956" cy="176020"/>
            </a:xfrm>
            <a:custGeom>
              <a:rect b="b" l="l" r="r" t="t"/>
              <a:pathLst>
                <a:path extrusionOk="0" h="176020" w="175956">
                  <a:moveTo>
                    <a:pt x="24797" y="26643"/>
                  </a:moveTo>
                  <a:cubicBezTo>
                    <a:pt x="-8143" y="60489"/>
                    <a:pt x="-8272" y="114926"/>
                    <a:pt x="24452" y="148987"/>
                  </a:cubicBezTo>
                  <a:cubicBezTo>
                    <a:pt x="49966" y="175537"/>
                    <a:pt x="87958" y="182530"/>
                    <a:pt x="120034" y="169968"/>
                  </a:cubicBezTo>
                  <a:cubicBezTo>
                    <a:pt x="125042" y="168025"/>
                    <a:pt x="130482" y="167464"/>
                    <a:pt x="135792" y="168284"/>
                  </a:cubicBezTo>
                  <a:lnTo>
                    <a:pt x="166142" y="172947"/>
                  </a:lnTo>
                  <a:cubicBezTo>
                    <a:pt x="170071" y="173551"/>
                    <a:pt x="173481" y="170141"/>
                    <a:pt x="172877" y="166212"/>
                  </a:cubicBezTo>
                  <a:lnTo>
                    <a:pt x="168214" y="135863"/>
                  </a:lnTo>
                  <a:cubicBezTo>
                    <a:pt x="167394" y="130554"/>
                    <a:pt x="167955" y="125071"/>
                    <a:pt x="169941" y="120063"/>
                  </a:cubicBezTo>
                  <a:cubicBezTo>
                    <a:pt x="182245" y="88506"/>
                    <a:pt x="175683" y="51250"/>
                    <a:pt x="150168" y="25780"/>
                  </a:cubicBezTo>
                  <a:cubicBezTo>
                    <a:pt x="115458" y="-8886"/>
                    <a:pt x="59076" y="-8584"/>
                    <a:pt x="24797" y="266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5760235" y="4289469"/>
              <a:ext cx="97066" cy="176037"/>
            </a:xfrm>
            <a:custGeom>
              <a:rect b="b" l="l" r="r" t="t"/>
              <a:pathLst>
                <a:path extrusionOk="0" h="176037" w="97066">
                  <a:moveTo>
                    <a:pt x="42800" y="149020"/>
                  </a:moveTo>
                  <a:cubicBezTo>
                    <a:pt x="10076" y="115002"/>
                    <a:pt x="10205" y="60521"/>
                    <a:pt x="43145" y="26676"/>
                  </a:cubicBezTo>
                  <a:cubicBezTo>
                    <a:pt x="58126" y="11264"/>
                    <a:pt x="77294" y="2543"/>
                    <a:pt x="97067" y="471"/>
                  </a:cubicBezTo>
                  <a:cubicBezTo>
                    <a:pt x="71207" y="-2205"/>
                    <a:pt x="44397" y="6515"/>
                    <a:pt x="24797" y="26676"/>
                  </a:cubicBezTo>
                  <a:cubicBezTo>
                    <a:pt x="-8143" y="60521"/>
                    <a:pt x="-8272" y="114959"/>
                    <a:pt x="24452" y="149020"/>
                  </a:cubicBezTo>
                  <a:cubicBezTo>
                    <a:pt x="44095" y="169439"/>
                    <a:pt x="71077" y="178246"/>
                    <a:pt x="97067" y="175570"/>
                  </a:cubicBezTo>
                  <a:cubicBezTo>
                    <a:pt x="77165" y="173497"/>
                    <a:pt x="57824" y="164647"/>
                    <a:pt x="42800" y="149020"/>
                  </a:cubicBezTo>
                  <a:close/>
                </a:path>
              </a:pathLst>
            </a:custGeom>
            <a:solidFill>
              <a:srgbClr val="B4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5808906" y="4338593"/>
              <a:ext cx="78486" cy="77879"/>
            </a:xfrm>
            <a:custGeom>
              <a:rect b="b" l="l" r="r" t="t"/>
              <a:pathLst>
                <a:path extrusionOk="0" h="77879" w="78486">
                  <a:moveTo>
                    <a:pt x="76285" y="26161"/>
                  </a:moveTo>
                  <a:lnTo>
                    <a:pt x="54526" y="26161"/>
                  </a:lnTo>
                  <a:cubicBezTo>
                    <a:pt x="53317" y="26161"/>
                    <a:pt x="52324" y="25168"/>
                    <a:pt x="52324" y="23959"/>
                  </a:cubicBezTo>
                  <a:lnTo>
                    <a:pt x="52324" y="2202"/>
                  </a:lnTo>
                  <a:cubicBezTo>
                    <a:pt x="52324" y="993"/>
                    <a:pt x="51331" y="0"/>
                    <a:pt x="50123" y="0"/>
                  </a:cubicBezTo>
                  <a:lnTo>
                    <a:pt x="28364" y="0"/>
                  </a:lnTo>
                  <a:cubicBezTo>
                    <a:pt x="27155" y="0"/>
                    <a:pt x="26162" y="993"/>
                    <a:pt x="26162" y="2202"/>
                  </a:cubicBezTo>
                  <a:lnTo>
                    <a:pt x="26162" y="23355"/>
                  </a:lnTo>
                  <a:cubicBezTo>
                    <a:pt x="26162" y="24564"/>
                    <a:pt x="25169" y="25557"/>
                    <a:pt x="23960" y="25557"/>
                  </a:cubicBezTo>
                  <a:lnTo>
                    <a:pt x="2202" y="25557"/>
                  </a:lnTo>
                  <a:cubicBezTo>
                    <a:pt x="993" y="25557"/>
                    <a:pt x="0" y="26550"/>
                    <a:pt x="0" y="27758"/>
                  </a:cubicBezTo>
                  <a:lnTo>
                    <a:pt x="0" y="49516"/>
                  </a:lnTo>
                  <a:cubicBezTo>
                    <a:pt x="0" y="50725"/>
                    <a:pt x="993" y="51718"/>
                    <a:pt x="2202" y="51718"/>
                  </a:cubicBezTo>
                  <a:lnTo>
                    <a:pt x="23960" y="51718"/>
                  </a:lnTo>
                  <a:cubicBezTo>
                    <a:pt x="25169" y="51718"/>
                    <a:pt x="26162" y="52711"/>
                    <a:pt x="26162" y="53920"/>
                  </a:cubicBezTo>
                  <a:lnTo>
                    <a:pt x="26162" y="75677"/>
                  </a:lnTo>
                  <a:cubicBezTo>
                    <a:pt x="26162" y="76886"/>
                    <a:pt x="27155" y="77879"/>
                    <a:pt x="28364" y="77879"/>
                  </a:cubicBezTo>
                  <a:lnTo>
                    <a:pt x="50123" y="77879"/>
                  </a:lnTo>
                  <a:cubicBezTo>
                    <a:pt x="51331" y="77879"/>
                    <a:pt x="52324" y="76886"/>
                    <a:pt x="52324" y="75677"/>
                  </a:cubicBezTo>
                  <a:lnTo>
                    <a:pt x="52324" y="53920"/>
                  </a:lnTo>
                  <a:cubicBezTo>
                    <a:pt x="52324" y="52711"/>
                    <a:pt x="53317" y="51718"/>
                    <a:pt x="54526" y="51718"/>
                  </a:cubicBezTo>
                  <a:lnTo>
                    <a:pt x="76285" y="51718"/>
                  </a:lnTo>
                  <a:cubicBezTo>
                    <a:pt x="77494" y="51718"/>
                    <a:pt x="78486" y="50725"/>
                    <a:pt x="78486" y="49516"/>
                  </a:cubicBezTo>
                  <a:lnTo>
                    <a:pt x="78486" y="28363"/>
                  </a:lnTo>
                  <a:cubicBezTo>
                    <a:pt x="78486" y="27154"/>
                    <a:pt x="77494" y="26161"/>
                    <a:pt x="76285" y="261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5832866" y="4338593"/>
              <a:ext cx="22837" cy="26160"/>
            </a:xfrm>
            <a:custGeom>
              <a:rect b="b" l="l" r="r" t="t"/>
              <a:pathLst>
                <a:path extrusionOk="0" h="26160" w="22837">
                  <a:moveTo>
                    <a:pt x="18434" y="26161"/>
                  </a:moveTo>
                  <a:cubicBezTo>
                    <a:pt x="19643" y="26161"/>
                    <a:pt x="20636" y="25168"/>
                    <a:pt x="20636" y="23959"/>
                  </a:cubicBezTo>
                  <a:lnTo>
                    <a:pt x="20636" y="2202"/>
                  </a:lnTo>
                  <a:cubicBezTo>
                    <a:pt x="20636" y="993"/>
                    <a:pt x="21629" y="0"/>
                    <a:pt x="22838" y="0"/>
                  </a:cubicBezTo>
                  <a:lnTo>
                    <a:pt x="4404" y="0"/>
                  </a:lnTo>
                  <a:cubicBezTo>
                    <a:pt x="3195" y="0"/>
                    <a:pt x="2202" y="993"/>
                    <a:pt x="2202" y="2202"/>
                  </a:cubicBezTo>
                  <a:lnTo>
                    <a:pt x="2202" y="23959"/>
                  </a:lnTo>
                  <a:cubicBezTo>
                    <a:pt x="2202" y="25168"/>
                    <a:pt x="1209" y="26161"/>
                    <a:pt x="0" y="26161"/>
                  </a:cubicBezTo>
                  <a:lnTo>
                    <a:pt x="18434" y="26161"/>
                  </a:ln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5832866" y="4390311"/>
              <a:ext cx="22837" cy="26161"/>
            </a:xfrm>
            <a:custGeom>
              <a:rect b="b" l="l" r="r" t="t"/>
              <a:pathLst>
                <a:path extrusionOk="0" h="26161" w="22837">
                  <a:moveTo>
                    <a:pt x="20636" y="23959"/>
                  </a:moveTo>
                  <a:lnTo>
                    <a:pt x="20636" y="2202"/>
                  </a:lnTo>
                  <a:cubicBezTo>
                    <a:pt x="20636" y="993"/>
                    <a:pt x="19643" y="0"/>
                    <a:pt x="18434" y="0"/>
                  </a:cubicBezTo>
                  <a:lnTo>
                    <a:pt x="0" y="0"/>
                  </a:lnTo>
                  <a:cubicBezTo>
                    <a:pt x="1209" y="0"/>
                    <a:pt x="2202" y="993"/>
                    <a:pt x="2202" y="2202"/>
                  </a:cubicBezTo>
                  <a:lnTo>
                    <a:pt x="2202" y="23959"/>
                  </a:lnTo>
                  <a:cubicBezTo>
                    <a:pt x="2202" y="25168"/>
                    <a:pt x="3195" y="26161"/>
                    <a:pt x="4404" y="26161"/>
                  </a:cubicBezTo>
                  <a:lnTo>
                    <a:pt x="22838" y="26161"/>
                  </a:lnTo>
                  <a:cubicBezTo>
                    <a:pt x="21629" y="26161"/>
                    <a:pt x="20636" y="25168"/>
                    <a:pt x="20636" y="2395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5808949" y="4364150"/>
              <a:ext cx="20636" cy="26160"/>
            </a:xfrm>
            <a:custGeom>
              <a:rect b="b" l="l" r="r" t="t"/>
              <a:pathLst>
                <a:path extrusionOk="0" h="26160" w="20636">
                  <a:moveTo>
                    <a:pt x="18434" y="23959"/>
                  </a:moveTo>
                  <a:lnTo>
                    <a:pt x="18434" y="2202"/>
                  </a:lnTo>
                  <a:cubicBezTo>
                    <a:pt x="18434" y="993"/>
                    <a:pt x="19427" y="0"/>
                    <a:pt x="20636" y="0"/>
                  </a:cubicBezTo>
                  <a:lnTo>
                    <a:pt x="2202" y="0"/>
                  </a:lnTo>
                  <a:cubicBezTo>
                    <a:pt x="993" y="0"/>
                    <a:pt x="0" y="993"/>
                    <a:pt x="0" y="2202"/>
                  </a:cubicBezTo>
                  <a:lnTo>
                    <a:pt x="0" y="23959"/>
                  </a:lnTo>
                  <a:cubicBezTo>
                    <a:pt x="0" y="25168"/>
                    <a:pt x="993" y="26161"/>
                    <a:pt x="2202" y="26161"/>
                  </a:cubicBezTo>
                  <a:lnTo>
                    <a:pt x="20636" y="26161"/>
                  </a:lnTo>
                  <a:cubicBezTo>
                    <a:pt x="19427" y="26161"/>
                    <a:pt x="18434" y="25168"/>
                    <a:pt x="18434" y="23959"/>
                  </a:cubicBezTo>
                  <a:close/>
                </a:path>
              </a:pathLst>
            </a:custGeom>
            <a:solidFill>
              <a:srgbClr val="062036">
                <a:alpha val="12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8" name="Google Shape;718;p37"/>
          <p:cNvSpPr txBox="1"/>
          <p:nvPr/>
        </p:nvSpPr>
        <p:spPr>
          <a:xfrm>
            <a:off x="2175525" y="4451100"/>
            <a:ext cx="500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Built on personal 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assistance</a:t>
            </a:r>
            <a:r>
              <a:rPr lang="en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communities, and co-creation. 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8"/>
          <p:cNvSpPr txBox="1"/>
          <p:nvPr>
            <p:ph type="title"/>
          </p:nvPr>
        </p:nvSpPr>
        <p:spPr>
          <a:xfrm rot="193">
            <a:off x="398975" y="1418750"/>
            <a:ext cx="53337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Commercial Strategy</a:t>
            </a:r>
            <a:endParaRPr sz="4800"/>
          </a:p>
        </p:txBody>
      </p:sp>
      <p:cxnSp>
        <p:nvCxnSpPr>
          <p:cNvPr id="724" name="Google Shape;724;p38"/>
          <p:cNvCxnSpPr/>
          <p:nvPr/>
        </p:nvCxnSpPr>
        <p:spPr>
          <a:xfrm>
            <a:off x="648600" y="2930026"/>
            <a:ext cx="3918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25" name="Google Shape;725;p38"/>
          <p:cNvGrpSpPr/>
          <p:nvPr/>
        </p:nvGrpSpPr>
        <p:grpSpPr>
          <a:xfrm>
            <a:off x="4802598" y="1028896"/>
            <a:ext cx="3316600" cy="3510950"/>
            <a:chOff x="5107398" y="1028896"/>
            <a:chExt cx="3316600" cy="3510950"/>
          </a:xfrm>
        </p:grpSpPr>
        <p:sp>
          <p:nvSpPr>
            <p:cNvPr id="726" name="Google Shape;726;p38"/>
            <p:cNvSpPr/>
            <p:nvPr/>
          </p:nvSpPr>
          <p:spPr>
            <a:xfrm>
              <a:off x="5950425" y="3979512"/>
              <a:ext cx="242973" cy="242982"/>
            </a:xfrm>
            <a:custGeom>
              <a:rect b="b" l="l" r="r" t="t"/>
              <a:pathLst>
                <a:path extrusionOk="0" h="83213" w="83210">
                  <a:moveTo>
                    <a:pt x="78606" y="24278"/>
                  </a:moveTo>
                  <a:lnTo>
                    <a:pt x="63538" y="24278"/>
                  </a:lnTo>
                  <a:cubicBezTo>
                    <a:pt x="61026" y="24278"/>
                    <a:pt x="58933" y="22268"/>
                    <a:pt x="58933" y="19673"/>
                  </a:cubicBezTo>
                  <a:lnTo>
                    <a:pt x="58933" y="4604"/>
                  </a:lnTo>
                  <a:cubicBezTo>
                    <a:pt x="58933" y="2093"/>
                    <a:pt x="56924" y="0"/>
                    <a:pt x="54329" y="0"/>
                  </a:cubicBezTo>
                  <a:lnTo>
                    <a:pt x="28881" y="0"/>
                  </a:lnTo>
                  <a:cubicBezTo>
                    <a:pt x="26369" y="0"/>
                    <a:pt x="24277" y="2009"/>
                    <a:pt x="24277" y="4604"/>
                  </a:cubicBezTo>
                  <a:lnTo>
                    <a:pt x="24277" y="19673"/>
                  </a:lnTo>
                  <a:cubicBezTo>
                    <a:pt x="24277" y="22185"/>
                    <a:pt x="22268" y="24278"/>
                    <a:pt x="19672" y="24278"/>
                  </a:cubicBezTo>
                  <a:lnTo>
                    <a:pt x="4604" y="24278"/>
                  </a:lnTo>
                  <a:cubicBezTo>
                    <a:pt x="2093" y="24278"/>
                    <a:pt x="0" y="26287"/>
                    <a:pt x="0" y="28882"/>
                  </a:cubicBezTo>
                  <a:lnTo>
                    <a:pt x="0" y="54331"/>
                  </a:lnTo>
                  <a:cubicBezTo>
                    <a:pt x="0" y="56843"/>
                    <a:pt x="2009" y="58936"/>
                    <a:pt x="4604" y="58936"/>
                  </a:cubicBezTo>
                  <a:lnTo>
                    <a:pt x="19672" y="58936"/>
                  </a:lnTo>
                  <a:cubicBezTo>
                    <a:pt x="22184" y="58936"/>
                    <a:pt x="24277" y="60945"/>
                    <a:pt x="24277" y="63540"/>
                  </a:cubicBezTo>
                  <a:lnTo>
                    <a:pt x="24277" y="78609"/>
                  </a:lnTo>
                  <a:cubicBezTo>
                    <a:pt x="24277" y="81121"/>
                    <a:pt x="26286" y="83213"/>
                    <a:pt x="28881" y="83213"/>
                  </a:cubicBezTo>
                  <a:lnTo>
                    <a:pt x="54329" y="83213"/>
                  </a:lnTo>
                  <a:cubicBezTo>
                    <a:pt x="56841" y="83213"/>
                    <a:pt x="58933" y="81204"/>
                    <a:pt x="58933" y="78609"/>
                  </a:cubicBezTo>
                  <a:lnTo>
                    <a:pt x="58933" y="63540"/>
                  </a:lnTo>
                  <a:cubicBezTo>
                    <a:pt x="58933" y="61029"/>
                    <a:pt x="60942" y="58936"/>
                    <a:pt x="63538" y="58936"/>
                  </a:cubicBezTo>
                  <a:lnTo>
                    <a:pt x="78606" y="58936"/>
                  </a:lnTo>
                  <a:cubicBezTo>
                    <a:pt x="81117" y="58936"/>
                    <a:pt x="83210" y="56927"/>
                    <a:pt x="83210" y="54331"/>
                  </a:cubicBezTo>
                  <a:lnTo>
                    <a:pt x="83210" y="28882"/>
                  </a:lnTo>
                  <a:cubicBezTo>
                    <a:pt x="83210" y="26287"/>
                    <a:pt x="81201" y="24278"/>
                    <a:pt x="78606" y="24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8"/>
            <p:cNvSpPr/>
            <p:nvPr/>
          </p:nvSpPr>
          <p:spPr>
            <a:xfrm flipH="1" rot="-5400000">
              <a:off x="7854252" y="1954954"/>
              <a:ext cx="242973" cy="242982"/>
            </a:xfrm>
            <a:custGeom>
              <a:rect b="b" l="l" r="r" t="t"/>
              <a:pathLst>
                <a:path extrusionOk="0" h="83213" w="83210">
                  <a:moveTo>
                    <a:pt x="78606" y="24278"/>
                  </a:moveTo>
                  <a:lnTo>
                    <a:pt x="63538" y="24278"/>
                  </a:lnTo>
                  <a:cubicBezTo>
                    <a:pt x="61026" y="24278"/>
                    <a:pt x="58933" y="22268"/>
                    <a:pt x="58933" y="19673"/>
                  </a:cubicBezTo>
                  <a:lnTo>
                    <a:pt x="58933" y="4604"/>
                  </a:lnTo>
                  <a:cubicBezTo>
                    <a:pt x="58933" y="2093"/>
                    <a:pt x="56924" y="0"/>
                    <a:pt x="54329" y="0"/>
                  </a:cubicBezTo>
                  <a:lnTo>
                    <a:pt x="28881" y="0"/>
                  </a:lnTo>
                  <a:cubicBezTo>
                    <a:pt x="26369" y="0"/>
                    <a:pt x="24277" y="2009"/>
                    <a:pt x="24277" y="4604"/>
                  </a:cubicBezTo>
                  <a:lnTo>
                    <a:pt x="24277" y="19673"/>
                  </a:lnTo>
                  <a:cubicBezTo>
                    <a:pt x="24277" y="22185"/>
                    <a:pt x="22268" y="24278"/>
                    <a:pt x="19672" y="24278"/>
                  </a:cubicBezTo>
                  <a:lnTo>
                    <a:pt x="4604" y="24278"/>
                  </a:lnTo>
                  <a:cubicBezTo>
                    <a:pt x="2093" y="24278"/>
                    <a:pt x="0" y="26287"/>
                    <a:pt x="0" y="28882"/>
                  </a:cubicBezTo>
                  <a:lnTo>
                    <a:pt x="0" y="54331"/>
                  </a:lnTo>
                  <a:cubicBezTo>
                    <a:pt x="0" y="56843"/>
                    <a:pt x="2009" y="58936"/>
                    <a:pt x="4604" y="58936"/>
                  </a:cubicBezTo>
                  <a:lnTo>
                    <a:pt x="19672" y="58936"/>
                  </a:lnTo>
                  <a:cubicBezTo>
                    <a:pt x="22184" y="58936"/>
                    <a:pt x="24277" y="60945"/>
                    <a:pt x="24277" y="63540"/>
                  </a:cubicBezTo>
                  <a:lnTo>
                    <a:pt x="24277" y="78609"/>
                  </a:lnTo>
                  <a:cubicBezTo>
                    <a:pt x="24277" y="81121"/>
                    <a:pt x="26286" y="83213"/>
                    <a:pt x="28881" y="83213"/>
                  </a:cubicBezTo>
                  <a:lnTo>
                    <a:pt x="54329" y="83213"/>
                  </a:lnTo>
                  <a:cubicBezTo>
                    <a:pt x="56841" y="83213"/>
                    <a:pt x="58933" y="81204"/>
                    <a:pt x="58933" y="78609"/>
                  </a:cubicBezTo>
                  <a:lnTo>
                    <a:pt x="58933" y="63540"/>
                  </a:lnTo>
                  <a:cubicBezTo>
                    <a:pt x="58933" y="61029"/>
                    <a:pt x="60942" y="58936"/>
                    <a:pt x="63538" y="58936"/>
                  </a:cubicBezTo>
                  <a:lnTo>
                    <a:pt x="78606" y="58936"/>
                  </a:lnTo>
                  <a:cubicBezTo>
                    <a:pt x="81117" y="58936"/>
                    <a:pt x="83210" y="56927"/>
                    <a:pt x="83210" y="54331"/>
                  </a:cubicBezTo>
                  <a:lnTo>
                    <a:pt x="83210" y="28882"/>
                  </a:lnTo>
                  <a:cubicBezTo>
                    <a:pt x="83210" y="26287"/>
                    <a:pt x="81201" y="24278"/>
                    <a:pt x="78606" y="24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8"/>
            <p:cNvSpPr/>
            <p:nvPr/>
          </p:nvSpPr>
          <p:spPr>
            <a:xfrm flipH="1" rot="-5400000">
              <a:off x="8338198" y="1659246"/>
              <a:ext cx="85800" cy="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29" name="Google Shape;729;p38"/>
            <p:cNvSpPr/>
            <p:nvPr/>
          </p:nvSpPr>
          <p:spPr>
            <a:xfrm flipH="1" rot="-5400000">
              <a:off x="5193210" y="3639071"/>
              <a:ext cx="85800" cy="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30" name="Google Shape;730;p38"/>
            <p:cNvSpPr/>
            <p:nvPr/>
          </p:nvSpPr>
          <p:spPr>
            <a:xfrm flipH="1" rot="-5400000">
              <a:off x="5107398" y="1028896"/>
              <a:ext cx="85800" cy="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31" name="Google Shape;731;p38"/>
            <p:cNvSpPr/>
            <p:nvPr/>
          </p:nvSpPr>
          <p:spPr>
            <a:xfrm flipH="1" rot="-5400000">
              <a:off x="5792823" y="4454046"/>
              <a:ext cx="85800" cy="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732" name="Google Shape;732;p38"/>
          <p:cNvSpPr/>
          <p:nvPr/>
        </p:nvSpPr>
        <p:spPr>
          <a:xfrm>
            <a:off x="7328411" y="2764214"/>
            <a:ext cx="204262" cy="204271"/>
          </a:xfrm>
          <a:custGeom>
            <a:rect b="b" l="l" r="r" t="t"/>
            <a:pathLst>
              <a:path extrusionOk="0" h="67977" w="67974">
                <a:moveTo>
                  <a:pt x="0" y="33989"/>
                </a:moveTo>
                <a:cubicBezTo>
                  <a:pt x="0" y="52741"/>
                  <a:pt x="15152" y="67977"/>
                  <a:pt x="33987" y="67977"/>
                </a:cubicBezTo>
                <a:cubicBezTo>
                  <a:pt x="52739" y="67977"/>
                  <a:pt x="67975" y="52825"/>
                  <a:pt x="67975" y="33989"/>
                </a:cubicBezTo>
                <a:cubicBezTo>
                  <a:pt x="67975" y="15152"/>
                  <a:pt x="52823" y="0"/>
                  <a:pt x="33987" y="0"/>
                </a:cubicBezTo>
                <a:cubicBezTo>
                  <a:pt x="15152" y="0"/>
                  <a:pt x="0" y="15236"/>
                  <a:pt x="0" y="339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3" name="Google Shape;733;p38"/>
          <p:cNvGrpSpPr/>
          <p:nvPr/>
        </p:nvGrpSpPr>
        <p:grpSpPr>
          <a:xfrm>
            <a:off x="4883932" y="1567579"/>
            <a:ext cx="2740704" cy="2008350"/>
            <a:chOff x="9047791" y="2397407"/>
            <a:chExt cx="304232" cy="191631"/>
          </a:xfrm>
        </p:grpSpPr>
        <p:sp>
          <p:nvSpPr>
            <p:cNvPr id="734" name="Google Shape;734;p38"/>
            <p:cNvSpPr/>
            <p:nvPr/>
          </p:nvSpPr>
          <p:spPr>
            <a:xfrm>
              <a:off x="9250440" y="2404573"/>
              <a:ext cx="21370" cy="20764"/>
            </a:xfrm>
            <a:custGeom>
              <a:rect b="b" l="l" r="r" t="t"/>
              <a:pathLst>
                <a:path extrusionOk="0" h="20764" w="21370">
                  <a:moveTo>
                    <a:pt x="21370" y="20765"/>
                  </a:moveTo>
                  <a:lnTo>
                    <a:pt x="21370" y="7555"/>
                  </a:lnTo>
                  <a:cubicBezTo>
                    <a:pt x="21370" y="3410"/>
                    <a:pt x="18089" y="0"/>
                    <a:pt x="14074" y="0"/>
                  </a:cubicBezTo>
                  <a:lnTo>
                    <a:pt x="7296" y="0"/>
                  </a:lnTo>
                  <a:cubicBezTo>
                    <a:pt x="3281" y="0"/>
                    <a:pt x="0" y="3410"/>
                    <a:pt x="0" y="7555"/>
                  </a:cubicBezTo>
                  <a:lnTo>
                    <a:pt x="0" y="20765"/>
                  </a:lnTo>
                  <a:lnTo>
                    <a:pt x="21370" y="20765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9250440" y="2404573"/>
              <a:ext cx="17786" cy="20764"/>
            </a:xfrm>
            <a:custGeom>
              <a:rect b="b" l="l" r="r" t="t"/>
              <a:pathLst>
                <a:path extrusionOk="0" h="20764" w="17786">
                  <a:moveTo>
                    <a:pt x="17787" y="1079"/>
                  </a:moveTo>
                  <a:cubicBezTo>
                    <a:pt x="16708" y="388"/>
                    <a:pt x="15412" y="0"/>
                    <a:pt x="14031" y="0"/>
                  </a:cubicBezTo>
                  <a:lnTo>
                    <a:pt x="7296" y="0"/>
                  </a:lnTo>
                  <a:cubicBezTo>
                    <a:pt x="3281" y="0"/>
                    <a:pt x="0" y="3410"/>
                    <a:pt x="0" y="7555"/>
                  </a:cubicBezTo>
                  <a:lnTo>
                    <a:pt x="0" y="20765"/>
                  </a:lnTo>
                  <a:lnTo>
                    <a:pt x="14247" y="20765"/>
                  </a:lnTo>
                  <a:lnTo>
                    <a:pt x="14247" y="7555"/>
                  </a:lnTo>
                  <a:cubicBezTo>
                    <a:pt x="14247" y="4835"/>
                    <a:pt x="15671" y="2418"/>
                    <a:pt x="17787" y="1079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9234380" y="2424777"/>
              <a:ext cx="111685" cy="124761"/>
            </a:xfrm>
            <a:custGeom>
              <a:rect b="b" l="l" r="r" t="t"/>
              <a:pathLst>
                <a:path extrusionOk="0" h="124761" w="111685">
                  <a:moveTo>
                    <a:pt x="104692" y="63935"/>
                  </a:moveTo>
                  <a:lnTo>
                    <a:pt x="76328" y="57114"/>
                  </a:lnTo>
                  <a:cubicBezTo>
                    <a:pt x="73953" y="56553"/>
                    <a:pt x="72011" y="54783"/>
                    <a:pt x="71147" y="52495"/>
                  </a:cubicBezTo>
                  <a:lnTo>
                    <a:pt x="56123" y="10879"/>
                  </a:lnTo>
                  <a:cubicBezTo>
                    <a:pt x="53749" y="4360"/>
                    <a:pt x="47532" y="0"/>
                    <a:pt x="40582" y="0"/>
                  </a:cubicBezTo>
                  <a:lnTo>
                    <a:pt x="0" y="0"/>
                  </a:lnTo>
                  <a:lnTo>
                    <a:pt x="0" y="124762"/>
                  </a:lnTo>
                  <a:lnTo>
                    <a:pt x="111686" y="124762"/>
                  </a:lnTo>
                  <a:lnTo>
                    <a:pt x="111686" y="72828"/>
                  </a:lnTo>
                  <a:cubicBezTo>
                    <a:pt x="111686" y="68597"/>
                    <a:pt x="108793" y="64928"/>
                    <a:pt x="104692" y="63935"/>
                  </a:cubicBezTo>
                  <a:close/>
                </a:path>
              </a:pathLst>
            </a:custGeom>
            <a:solidFill>
              <a:srgbClr val="F4E3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9234380" y="2424777"/>
              <a:ext cx="20808" cy="124761"/>
            </a:xfrm>
            <a:custGeom>
              <a:rect b="b" l="l" r="r" t="t"/>
              <a:pathLst>
                <a:path extrusionOk="0" h="124761" w="20808">
                  <a:moveTo>
                    <a:pt x="20809" y="0"/>
                  </a:moveTo>
                  <a:lnTo>
                    <a:pt x="0" y="0"/>
                  </a:lnTo>
                  <a:lnTo>
                    <a:pt x="0" y="124762"/>
                  </a:lnTo>
                  <a:lnTo>
                    <a:pt x="20809" y="124762"/>
                  </a:lnTo>
                  <a:lnTo>
                    <a:pt x="20809" y="0"/>
                  </a:ln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9255189" y="2440836"/>
              <a:ext cx="52280" cy="39241"/>
            </a:xfrm>
            <a:custGeom>
              <a:rect b="b" l="l" r="r" t="t"/>
              <a:pathLst>
                <a:path extrusionOk="0" h="39241" w="52280">
                  <a:moveTo>
                    <a:pt x="50856" y="36824"/>
                  </a:moveTo>
                  <a:lnTo>
                    <a:pt x="37560" y="0"/>
                  </a:lnTo>
                  <a:lnTo>
                    <a:pt x="7426" y="0"/>
                  </a:lnTo>
                  <a:cubicBezTo>
                    <a:pt x="3324" y="0"/>
                    <a:pt x="0" y="3324"/>
                    <a:pt x="0" y="7425"/>
                  </a:cubicBezTo>
                  <a:lnTo>
                    <a:pt x="0" y="31816"/>
                  </a:lnTo>
                  <a:cubicBezTo>
                    <a:pt x="0" y="35874"/>
                    <a:pt x="3367" y="39242"/>
                    <a:pt x="7426" y="39242"/>
                  </a:cubicBezTo>
                  <a:lnTo>
                    <a:pt x="52281" y="39242"/>
                  </a:lnTo>
                  <a:cubicBezTo>
                    <a:pt x="51677" y="38508"/>
                    <a:pt x="51202" y="37687"/>
                    <a:pt x="50856" y="36824"/>
                  </a:cubicBezTo>
                  <a:close/>
                </a:path>
              </a:pathLst>
            </a:custGeom>
            <a:solidFill>
              <a:srgbClr val="B4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9255146" y="2440793"/>
              <a:ext cx="25946" cy="39241"/>
            </a:xfrm>
            <a:custGeom>
              <a:rect b="b" l="l" r="r" t="t"/>
              <a:pathLst>
                <a:path extrusionOk="0" h="39241" w="25946">
                  <a:moveTo>
                    <a:pt x="18434" y="31816"/>
                  </a:moveTo>
                  <a:lnTo>
                    <a:pt x="18434" y="7425"/>
                  </a:lnTo>
                  <a:cubicBezTo>
                    <a:pt x="18434" y="3367"/>
                    <a:pt x="21802" y="0"/>
                    <a:pt x="25947" y="0"/>
                  </a:cubicBezTo>
                  <a:lnTo>
                    <a:pt x="7512" y="0"/>
                  </a:lnTo>
                  <a:cubicBezTo>
                    <a:pt x="3411" y="0"/>
                    <a:pt x="0" y="3324"/>
                    <a:pt x="0" y="7425"/>
                  </a:cubicBezTo>
                  <a:lnTo>
                    <a:pt x="0" y="31816"/>
                  </a:lnTo>
                  <a:cubicBezTo>
                    <a:pt x="0" y="35874"/>
                    <a:pt x="3368" y="39242"/>
                    <a:pt x="7512" y="39242"/>
                  </a:cubicBezTo>
                  <a:lnTo>
                    <a:pt x="25947" y="39242"/>
                  </a:lnTo>
                  <a:cubicBezTo>
                    <a:pt x="21845" y="39199"/>
                    <a:pt x="18434" y="35874"/>
                    <a:pt x="18434" y="31816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9234985" y="2510297"/>
              <a:ext cx="96834" cy="17829"/>
            </a:xfrm>
            <a:custGeom>
              <a:rect b="b" l="l" r="r" t="t"/>
              <a:pathLst>
                <a:path extrusionOk="0" h="17829" w="96834">
                  <a:moveTo>
                    <a:pt x="0" y="0"/>
                  </a:moveTo>
                  <a:lnTo>
                    <a:pt x="96834" y="0"/>
                  </a:lnTo>
                  <a:lnTo>
                    <a:pt x="96834" y="17829"/>
                  </a:lnTo>
                  <a:lnTo>
                    <a:pt x="0" y="17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9234380" y="2510297"/>
              <a:ext cx="20808" cy="17829"/>
            </a:xfrm>
            <a:custGeom>
              <a:rect b="b" l="l" r="r" t="t"/>
              <a:pathLst>
                <a:path extrusionOk="0" h="17829" w="20808">
                  <a:moveTo>
                    <a:pt x="0" y="0"/>
                  </a:moveTo>
                  <a:lnTo>
                    <a:pt x="20809" y="0"/>
                  </a:lnTo>
                  <a:lnTo>
                    <a:pt x="20809" y="17829"/>
                  </a:lnTo>
                  <a:lnTo>
                    <a:pt x="0" y="17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9329445" y="2506152"/>
              <a:ext cx="17225" cy="26161"/>
            </a:xfrm>
            <a:custGeom>
              <a:rect b="b" l="l" r="r" t="t"/>
              <a:pathLst>
                <a:path extrusionOk="0" h="26161" w="17225">
                  <a:moveTo>
                    <a:pt x="17225" y="0"/>
                  </a:moveTo>
                  <a:lnTo>
                    <a:pt x="3626" y="0"/>
                  </a:lnTo>
                  <a:cubicBezTo>
                    <a:pt x="1640" y="0"/>
                    <a:pt x="0" y="1597"/>
                    <a:pt x="0" y="3583"/>
                  </a:cubicBezTo>
                  <a:lnTo>
                    <a:pt x="0" y="22578"/>
                  </a:lnTo>
                  <a:cubicBezTo>
                    <a:pt x="0" y="24564"/>
                    <a:pt x="1640" y="26161"/>
                    <a:pt x="3626" y="26161"/>
                  </a:cubicBezTo>
                  <a:lnTo>
                    <a:pt x="17225" y="26161"/>
                  </a:lnTo>
                  <a:lnTo>
                    <a:pt x="17225" y="0"/>
                  </a:lnTo>
                  <a:close/>
                </a:path>
              </a:pathLst>
            </a:custGeom>
            <a:solidFill>
              <a:srgbClr val="B4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9329445" y="2506152"/>
              <a:ext cx="15412" cy="26161"/>
            </a:xfrm>
            <a:custGeom>
              <a:rect b="b" l="l" r="r" t="t"/>
              <a:pathLst>
                <a:path extrusionOk="0" h="26161" w="15412">
                  <a:moveTo>
                    <a:pt x="11872" y="22578"/>
                  </a:moveTo>
                  <a:lnTo>
                    <a:pt x="11872" y="3583"/>
                  </a:lnTo>
                  <a:cubicBezTo>
                    <a:pt x="11872" y="1597"/>
                    <a:pt x="13470" y="0"/>
                    <a:pt x="15412" y="0"/>
                  </a:cubicBezTo>
                  <a:lnTo>
                    <a:pt x="3540" y="0"/>
                  </a:lnTo>
                  <a:cubicBezTo>
                    <a:pt x="1597" y="0"/>
                    <a:pt x="0" y="1597"/>
                    <a:pt x="0" y="3583"/>
                  </a:cubicBezTo>
                  <a:lnTo>
                    <a:pt x="0" y="22578"/>
                  </a:lnTo>
                  <a:cubicBezTo>
                    <a:pt x="0" y="24564"/>
                    <a:pt x="1597" y="26161"/>
                    <a:pt x="3540" y="26161"/>
                  </a:cubicBezTo>
                  <a:lnTo>
                    <a:pt x="15412" y="26161"/>
                  </a:lnTo>
                  <a:cubicBezTo>
                    <a:pt x="13470" y="26118"/>
                    <a:pt x="11872" y="24521"/>
                    <a:pt x="11872" y="22578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9053144" y="2397450"/>
              <a:ext cx="181796" cy="152088"/>
            </a:xfrm>
            <a:custGeom>
              <a:rect b="b" l="l" r="r" t="t"/>
              <a:pathLst>
                <a:path extrusionOk="0" h="152088" w="181796">
                  <a:moveTo>
                    <a:pt x="171479" y="0"/>
                  </a:moveTo>
                  <a:lnTo>
                    <a:pt x="10361" y="0"/>
                  </a:lnTo>
                  <a:cubicBezTo>
                    <a:pt x="4662" y="0"/>
                    <a:pt x="0" y="4619"/>
                    <a:pt x="0" y="10361"/>
                  </a:cubicBezTo>
                  <a:lnTo>
                    <a:pt x="0" y="152088"/>
                  </a:lnTo>
                  <a:lnTo>
                    <a:pt x="181797" y="152088"/>
                  </a:lnTo>
                  <a:lnTo>
                    <a:pt x="181797" y="10361"/>
                  </a:lnTo>
                  <a:cubicBezTo>
                    <a:pt x="181840" y="4619"/>
                    <a:pt x="177221" y="0"/>
                    <a:pt x="171479" y="0"/>
                  </a:cubicBezTo>
                  <a:close/>
                </a:path>
              </a:pathLst>
            </a:custGeom>
            <a:solidFill>
              <a:srgbClr val="EE84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9053187" y="2397407"/>
              <a:ext cx="28795" cy="152088"/>
            </a:xfrm>
            <a:custGeom>
              <a:rect b="b" l="l" r="r" t="t"/>
              <a:pathLst>
                <a:path extrusionOk="0" h="152088" w="28795">
                  <a:moveTo>
                    <a:pt x="18434" y="10361"/>
                  </a:moveTo>
                  <a:cubicBezTo>
                    <a:pt x="18434" y="4662"/>
                    <a:pt x="23097" y="0"/>
                    <a:pt x="28796" y="0"/>
                  </a:cubicBezTo>
                  <a:lnTo>
                    <a:pt x="10361" y="0"/>
                  </a:lnTo>
                  <a:cubicBezTo>
                    <a:pt x="4662" y="0"/>
                    <a:pt x="0" y="4619"/>
                    <a:pt x="0" y="10361"/>
                  </a:cubicBezTo>
                  <a:lnTo>
                    <a:pt x="0" y="152088"/>
                  </a:lnTo>
                  <a:lnTo>
                    <a:pt x="18434" y="152088"/>
                  </a:lnTo>
                  <a:lnTo>
                    <a:pt x="18434" y="10361"/>
                  </a:lnTo>
                  <a:close/>
                </a:path>
              </a:pathLst>
            </a:custGeom>
            <a:solidFill>
              <a:srgbClr val="F06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9097698" y="2425079"/>
              <a:ext cx="95582" cy="95578"/>
            </a:xfrm>
            <a:custGeom>
              <a:rect b="b" l="l" r="r" t="t"/>
              <a:pathLst>
                <a:path extrusionOk="0" h="95578" w="95582">
                  <a:moveTo>
                    <a:pt x="95582" y="47789"/>
                  </a:moveTo>
                  <a:cubicBezTo>
                    <a:pt x="95582" y="74166"/>
                    <a:pt x="74169" y="95579"/>
                    <a:pt x="47791" y="95579"/>
                  </a:cubicBezTo>
                  <a:cubicBezTo>
                    <a:pt x="21413" y="95579"/>
                    <a:pt x="0" y="74166"/>
                    <a:pt x="0" y="47789"/>
                  </a:cubicBezTo>
                  <a:cubicBezTo>
                    <a:pt x="0" y="21412"/>
                    <a:pt x="21413" y="0"/>
                    <a:pt x="47791" y="0"/>
                  </a:cubicBezTo>
                  <a:cubicBezTo>
                    <a:pt x="74169" y="0"/>
                    <a:pt x="95582" y="21369"/>
                    <a:pt x="95582" y="477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9097698" y="2425036"/>
              <a:ext cx="56986" cy="95578"/>
            </a:xfrm>
            <a:custGeom>
              <a:rect b="b" l="l" r="r" t="t"/>
              <a:pathLst>
                <a:path extrusionOk="0" h="95578" w="56986">
                  <a:moveTo>
                    <a:pt x="18348" y="47833"/>
                  </a:moveTo>
                  <a:cubicBezTo>
                    <a:pt x="18348" y="24564"/>
                    <a:pt x="34969" y="5224"/>
                    <a:pt x="56987" y="907"/>
                  </a:cubicBezTo>
                  <a:cubicBezTo>
                    <a:pt x="54008" y="345"/>
                    <a:pt x="50943" y="0"/>
                    <a:pt x="47791" y="0"/>
                  </a:cubicBezTo>
                  <a:cubicBezTo>
                    <a:pt x="21413" y="0"/>
                    <a:pt x="0" y="21412"/>
                    <a:pt x="0" y="47789"/>
                  </a:cubicBezTo>
                  <a:cubicBezTo>
                    <a:pt x="0" y="74166"/>
                    <a:pt x="21413" y="95579"/>
                    <a:pt x="47791" y="95579"/>
                  </a:cubicBezTo>
                  <a:cubicBezTo>
                    <a:pt x="50943" y="95579"/>
                    <a:pt x="54008" y="95276"/>
                    <a:pt x="56987" y="94672"/>
                  </a:cubicBezTo>
                  <a:cubicBezTo>
                    <a:pt x="34926" y="90441"/>
                    <a:pt x="18348" y="71101"/>
                    <a:pt x="18348" y="47833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9121442" y="2449082"/>
              <a:ext cx="47575" cy="47616"/>
            </a:xfrm>
            <a:custGeom>
              <a:rect b="b" l="l" r="r" t="t"/>
              <a:pathLst>
                <a:path extrusionOk="0" h="47616" w="47575">
                  <a:moveTo>
                    <a:pt x="46237" y="15498"/>
                  </a:moveTo>
                  <a:lnTo>
                    <a:pt x="33458" y="15498"/>
                  </a:lnTo>
                  <a:cubicBezTo>
                    <a:pt x="32724" y="15498"/>
                    <a:pt x="32120" y="14894"/>
                    <a:pt x="32120" y="14160"/>
                  </a:cubicBezTo>
                  <a:lnTo>
                    <a:pt x="32120" y="1338"/>
                  </a:lnTo>
                  <a:cubicBezTo>
                    <a:pt x="32120" y="604"/>
                    <a:pt x="31515" y="0"/>
                    <a:pt x="30781" y="0"/>
                  </a:cubicBezTo>
                  <a:lnTo>
                    <a:pt x="17398" y="0"/>
                  </a:lnTo>
                  <a:cubicBezTo>
                    <a:pt x="16664" y="0"/>
                    <a:pt x="16060" y="604"/>
                    <a:pt x="16060" y="1338"/>
                  </a:cubicBezTo>
                  <a:lnTo>
                    <a:pt x="16060" y="14160"/>
                  </a:lnTo>
                  <a:cubicBezTo>
                    <a:pt x="16060" y="14894"/>
                    <a:pt x="15455" y="15498"/>
                    <a:pt x="14721" y="15498"/>
                  </a:cubicBezTo>
                  <a:lnTo>
                    <a:pt x="1338" y="15498"/>
                  </a:lnTo>
                  <a:cubicBezTo>
                    <a:pt x="604" y="15498"/>
                    <a:pt x="0" y="16102"/>
                    <a:pt x="0" y="16836"/>
                  </a:cubicBezTo>
                  <a:lnTo>
                    <a:pt x="0" y="30219"/>
                  </a:lnTo>
                  <a:cubicBezTo>
                    <a:pt x="0" y="30953"/>
                    <a:pt x="604" y="31557"/>
                    <a:pt x="1338" y="31557"/>
                  </a:cubicBezTo>
                  <a:lnTo>
                    <a:pt x="14721" y="31557"/>
                  </a:lnTo>
                  <a:cubicBezTo>
                    <a:pt x="15455" y="31557"/>
                    <a:pt x="16060" y="32162"/>
                    <a:pt x="16060" y="32895"/>
                  </a:cubicBezTo>
                  <a:lnTo>
                    <a:pt x="16060" y="46278"/>
                  </a:lnTo>
                  <a:cubicBezTo>
                    <a:pt x="16060" y="47012"/>
                    <a:pt x="16664" y="47617"/>
                    <a:pt x="17398" y="47617"/>
                  </a:cubicBezTo>
                  <a:lnTo>
                    <a:pt x="30177" y="47617"/>
                  </a:lnTo>
                  <a:cubicBezTo>
                    <a:pt x="30911" y="47617"/>
                    <a:pt x="31515" y="47012"/>
                    <a:pt x="31515" y="46278"/>
                  </a:cubicBezTo>
                  <a:lnTo>
                    <a:pt x="31515" y="32895"/>
                  </a:lnTo>
                  <a:cubicBezTo>
                    <a:pt x="31515" y="32162"/>
                    <a:pt x="32120" y="31557"/>
                    <a:pt x="32854" y="31557"/>
                  </a:cubicBezTo>
                  <a:lnTo>
                    <a:pt x="46237" y="31557"/>
                  </a:lnTo>
                  <a:cubicBezTo>
                    <a:pt x="46971" y="31557"/>
                    <a:pt x="47575" y="30953"/>
                    <a:pt x="47575" y="30219"/>
                  </a:cubicBezTo>
                  <a:lnTo>
                    <a:pt x="47575" y="16836"/>
                  </a:lnTo>
                  <a:cubicBezTo>
                    <a:pt x="47575" y="16102"/>
                    <a:pt x="47014" y="15498"/>
                    <a:pt x="46237" y="15498"/>
                  </a:cubicBezTo>
                  <a:close/>
                </a:path>
              </a:pathLst>
            </a:custGeom>
            <a:solidFill>
              <a:srgbClr val="FF646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9121442" y="2449082"/>
              <a:ext cx="47575" cy="47616"/>
            </a:xfrm>
            <a:custGeom>
              <a:rect b="b" l="l" r="r" t="t"/>
              <a:pathLst>
                <a:path extrusionOk="0" h="47616" w="47575">
                  <a:moveTo>
                    <a:pt x="46237" y="15498"/>
                  </a:moveTo>
                  <a:lnTo>
                    <a:pt x="33458" y="15498"/>
                  </a:lnTo>
                  <a:cubicBezTo>
                    <a:pt x="32724" y="15498"/>
                    <a:pt x="32120" y="14894"/>
                    <a:pt x="32120" y="14160"/>
                  </a:cubicBezTo>
                  <a:lnTo>
                    <a:pt x="32120" y="1338"/>
                  </a:lnTo>
                  <a:cubicBezTo>
                    <a:pt x="32120" y="604"/>
                    <a:pt x="31515" y="0"/>
                    <a:pt x="30781" y="0"/>
                  </a:cubicBezTo>
                  <a:lnTo>
                    <a:pt x="17398" y="0"/>
                  </a:lnTo>
                  <a:cubicBezTo>
                    <a:pt x="16664" y="0"/>
                    <a:pt x="16060" y="604"/>
                    <a:pt x="16060" y="1338"/>
                  </a:cubicBezTo>
                  <a:lnTo>
                    <a:pt x="16060" y="14160"/>
                  </a:lnTo>
                  <a:cubicBezTo>
                    <a:pt x="16060" y="14894"/>
                    <a:pt x="15455" y="15498"/>
                    <a:pt x="14721" y="15498"/>
                  </a:cubicBezTo>
                  <a:lnTo>
                    <a:pt x="1338" y="15498"/>
                  </a:lnTo>
                  <a:cubicBezTo>
                    <a:pt x="604" y="15498"/>
                    <a:pt x="0" y="16102"/>
                    <a:pt x="0" y="16836"/>
                  </a:cubicBezTo>
                  <a:lnTo>
                    <a:pt x="0" y="30219"/>
                  </a:lnTo>
                  <a:cubicBezTo>
                    <a:pt x="0" y="30953"/>
                    <a:pt x="604" y="31557"/>
                    <a:pt x="1338" y="31557"/>
                  </a:cubicBezTo>
                  <a:lnTo>
                    <a:pt x="14721" y="31557"/>
                  </a:lnTo>
                  <a:cubicBezTo>
                    <a:pt x="15455" y="31557"/>
                    <a:pt x="16060" y="32162"/>
                    <a:pt x="16060" y="32895"/>
                  </a:cubicBezTo>
                  <a:lnTo>
                    <a:pt x="16060" y="46278"/>
                  </a:lnTo>
                  <a:cubicBezTo>
                    <a:pt x="16060" y="47012"/>
                    <a:pt x="16664" y="47617"/>
                    <a:pt x="17398" y="47617"/>
                  </a:cubicBezTo>
                  <a:lnTo>
                    <a:pt x="30177" y="47617"/>
                  </a:lnTo>
                  <a:cubicBezTo>
                    <a:pt x="30911" y="47617"/>
                    <a:pt x="31515" y="47012"/>
                    <a:pt x="31515" y="46278"/>
                  </a:cubicBezTo>
                  <a:lnTo>
                    <a:pt x="31515" y="32895"/>
                  </a:lnTo>
                  <a:cubicBezTo>
                    <a:pt x="31515" y="32162"/>
                    <a:pt x="32120" y="31557"/>
                    <a:pt x="32854" y="31557"/>
                  </a:cubicBezTo>
                  <a:lnTo>
                    <a:pt x="46237" y="31557"/>
                  </a:lnTo>
                  <a:cubicBezTo>
                    <a:pt x="46971" y="31557"/>
                    <a:pt x="47575" y="30953"/>
                    <a:pt x="47575" y="30219"/>
                  </a:cubicBezTo>
                  <a:lnTo>
                    <a:pt x="47575" y="16836"/>
                  </a:lnTo>
                  <a:cubicBezTo>
                    <a:pt x="47575" y="16102"/>
                    <a:pt x="47014" y="15498"/>
                    <a:pt x="46237" y="15498"/>
                  </a:cubicBezTo>
                  <a:close/>
                </a:path>
              </a:pathLst>
            </a:custGeom>
            <a:solidFill>
              <a:srgbClr val="EE84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0" name="Google Shape;750;p38"/>
            <p:cNvGrpSpPr/>
            <p:nvPr/>
          </p:nvGrpSpPr>
          <p:grpSpPr>
            <a:xfrm>
              <a:off x="9122133" y="2449082"/>
              <a:ext cx="28061" cy="47573"/>
              <a:chOff x="9122133" y="2449082"/>
              <a:chExt cx="28061" cy="47573"/>
            </a:xfrm>
          </p:grpSpPr>
          <p:sp>
            <p:nvSpPr>
              <p:cNvPr id="751" name="Google Shape;751;p38"/>
              <p:cNvSpPr/>
              <p:nvPr/>
            </p:nvSpPr>
            <p:spPr>
              <a:xfrm>
                <a:off x="9136250" y="2449082"/>
                <a:ext cx="13944" cy="16059"/>
              </a:xfrm>
              <a:custGeom>
                <a:rect b="b" l="l" r="r" t="t"/>
                <a:pathLst>
                  <a:path extrusionOk="0" h="16059" w="13944">
                    <a:moveTo>
                      <a:pt x="11268" y="16059"/>
                    </a:moveTo>
                    <a:cubicBezTo>
                      <a:pt x="12002" y="16059"/>
                      <a:pt x="12606" y="15455"/>
                      <a:pt x="12606" y="14721"/>
                    </a:cubicBezTo>
                    <a:lnTo>
                      <a:pt x="12606" y="1338"/>
                    </a:lnTo>
                    <a:cubicBezTo>
                      <a:pt x="12606" y="604"/>
                      <a:pt x="13210" y="0"/>
                      <a:pt x="13944" y="0"/>
                    </a:cubicBezTo>
                    <a:lnTo>
                      <a:pt x="2677" y="0"/>
                    </a:lnTo>
                    <a:cubicBezTo>
                      <a:pt x="1943" y="0"/>
                      <a:pt x="1338" y="604"/>
                      <a:pt x="1338" y="1338"/>
                    </a:cubicBezTo>
                    <a:lnTo>
                      <a:pt x="1338" y="14721"/>
                    </a:lnTo>
                    <a:cubicBezTo>
                      <a:pt x="1338" y="15455"/>
                      <a:pt x="734" y="16059"/>
                      <a:pt x="0" y="16059"/>
                    </a:cubicBezTo>
                    <a:lnTo>
                      <a:pt x="11268" y="16059"/>
                    </a:lnTo>
                    <a:close/>
                  </a:path>
                </a:pathLst>
              </a:custGeom>
              <a:solidFill>
                <a:srgbClr val="F06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38"/>
              <p:cNvSpPr/>
              <p:nvPr/>
            </p:nvSpPr>
            <p:spPr>
              <a:xfrm>
                <a:off x="9122133" y="2464580"/>
                <a:ext cx="12606" cy="16059"/>
              </a:xfrm>
              <a:custGeom>
                <a:rect b="b" l="l" r="r" t="t"/>
                <a:pathLst>
                  <a:path extrusionOk="0" h="16059" w="12606">
                    <a:moveTo>
                      <a:pt x="11268" y="14678"/>
                    </a:moveTo>
                    <a:lnTo>
                      <a:pt x="11268" y="1338"/>
                    </a:lnTo>
                    <a:cubicBezTo>
                      <a:pt x="11268" y="604"/>
                      <a:pt x="11872" y="0"/>
                      <a:pt x="12606" y="0"/>
                    </a:cubicBezTo>
                    <a:lnTo>
                      <a:pt x="1338" y="0"/>
                    </a:lnTo>
                    <a:cubicBezTo>
                      <a:pt x="605" y="0"/>
                      <a:pt x="0" y="604"/>
                      <a:pt x="0" y="1338"/>
                    </a:cubicBezTo>
                    <a:lnTo>
                      <a:pt x="0" y="14721"/>
                    </a:lnTo>
                    <a:cubicBezTo>
                      <a:pt x="0" y="15455"/>
                      <a:pt x="605" y="16059"/>
                      <a:pt x="1338" y="16059"/>
                    </a:cubicBezTo>
                    <a:lnTo>
                      <a:pt x="12606" y="16059"/>
                    </a:lnTo>
                    <a:cubicBezTo>
                      <a:pt x="11829" y="16016"/>
                      <a:pt x="11268" y="15412"/>
                      <a:pt x="11268" y="14678"/>
                    </a:cubicBezTo>
                    <a:close/>
                  </a:path>
                </a:pathLst>
              </a:custGeom>
              <a:solidFill>
                <a:srgbClr val="F06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38"/>
              <p:cNvSpPr/>
              <p:nvPr/>
            </p:nvSpPr>
            <p:spPr>
              <a:xfrm>
                <a:off x="9136250" y="2480596"/>
                <a:ext cx="13944" cy="16059"/>
              </a:xfrm>
              <a:custGeom>
                <a:rect b="b" l="l" r="r" t="t"/>
                <a:pathLst>
                  <a:path extrusionOk="0" h="16059" w="13944">
                    <a:moveTo>
                      <a:pt x="12606" y="14721"/>
                    </a:moveTo>
                    <a:lnTo>
                      <a:pt x="12606" y="1338"/>
                    </a:lnTo>
                    <a:cubicBezTo>
                      <a:pt x="12606" y="604"/>
                      <a:pt x="12002" y="0"/>
                      <a:pt x="11268" y="0"/>
                    </a:cubicBezTo>
                    <a:lnTo>
                      <a:pt x="0" y="0"/>
                    </a:lnTo>
                    <a:cubicBezTo>
                      <a:pt x="734" y="0"/>
                      <a:pt x="1338" y="604"/>
                      <a:pt x="1338" y="1338"/>
                    </a:cubicBezTo>
                    <a:lnTo>
                      <a:pt x="1338" y="14721"/>
                    </a:lnTo>
                    <a:cubicBezTo>
                      <a:pt x="1338" y="15455"/>
                      <a:pt x="1943" y="16059"/>
                      <a:pt x="2677" y="16059"/>
                    </a:cubicBezTo>
                    <a:lnTo>
                      <a:pt x="13944" y="16059"/>
                    </a:lnTo>
                    <a:cubicBezTo>
                      <a:pt x="13167" y="16059"/>
                      <a:pt x="12606" y="15455"/>
                      <a:pt x="12606" y="14721"/>
                    </a:cubicBezTo>
                    <a:close/>
                  </a:path>
                </a:pathLst>
              </a:custGeom>
              <a:solidFill>
                <a:srgbClr val="F06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4" name="Google Shape;754;p38"/>
            <p:cNvSpPr/>
            <p:nvPr/>
          </p:nvSpPr>
          <p:spPr>
            <a:xfrm>
              <a:off x="9047834" y="2548934"/>
              <a:ext cx="304189" cy="18433"/>
            </a:xfrm>
            <a:custGeom>
              <a:rect b="b" l="l" r="r" t="t"/>
              <a:pathLst>
                <a:path extrusionOk="0" h="18433" w="304189">
                  <a:moveTo>
                    <a:pt x="298534" y="0"/>
                  </a:moveTo>
                  <a:cubicBezTo>
                    <a:pt x="294907" y="0"/>
                    <a:pt x="10922" y="0"/>
                    <a:pt x="5655" y="0"/>
                  </a:cubicBezTo>
                  <a:cubicBezTo>
                    <a:pt x="2547" y="0"/>
                    <a:pt x="0" y="2633"/>
                    <a:pt x="0" y="5871"/>
                  </a:cubicBezTo>
                  <a:lnTo>
                    <a:pt x="0" y="12563"/>
                  </a:lnTo>
                  <a:cubicBezTo>
                    <a:pt x="0" y="15800"/>
                    <a:pt x="2547" y="18434"/>
                    <a:pt x="5655" y="18434"/>
                  </a:cubicBezTo>
                  <a:lnTo>
                    <a:pt x="298534" y="18434"/>
                  </a:lnTo>
                  <a:cubicBezTo>
                    <a:pt x="301642" y="18434"/>
                    <a:pt x="304189" y="15800"/>
                    <a:pt x="304189" y="12563"/>
                  </a:cubicBezTo>
                  <a:lnTo>
                    <a:pt x="304189" y="5871"/>
                  </a:lnTo>
                  <a:cubicBezTo>
                    <a:pt x="304189" y="2633"/>
                    <a:pt x="301642" y="0"/>
                    <a:pt x="298534" y="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9047791" y="2552906"/>
              <a:ext cx="304189" cy="14418"/>
            </a:xfrm>
            <a:custGeom>
              <a:rect b="b" l="l" r="r" t="t"/>
              <a:pathLst>
                <a:path extrusionOk="0" h="14418" w="304189">
                  <a:moveTo>
                    <a:pt x="298577" y="3756"/>
                  </a:moveTo>
                  <a:cubicBezTo>
                    <a:pt x="294993" y="3756"/>
                    <a:pt x="15024" y="3756"/>
                    <a:pt x="5699" y="3756"/>
                  </a:cubicBezTo>
                  <a:cubicBezTo>
                    <a:pt x="3281" y="3756"/>
                    <a:pt x="1209" y="2202"/>
                    <a:pt x="389" y="0"/>
                  </a:cubicBezTo>
                  <a:cubicBezTo>
                    <a:pt x="173" y="648"/>
                    <a:pt x="0" y="1338"/>
                    <a:pt x="0" y="2029"/>
                  </a:cubicBezTo>
                  <a:lnTo>
                    <a:pt x="0" y="8634"/>
                  </a:lnTo>
                  <a:cubicBezTo>
                    <a:pt x="0" y="11829"/>
                    <a:pt x="2547" y="14419"/>
                    <a:pt x="5656" y="14419"/>
                  </a:cubicBezTo>
                  <a:lnTo>
                    <a:pt x="298534" y="14419"/>
                  </a:lnTo>
                  <a:cubicBezTo>
                    <a:pt x="301642" y="14419"/>
                    <a:pt x="304189" y="11829"/>
                    <a:pt x="304189" y="8634"/>
                  </a:cubicBezTo>
                  <a:lnTo>
                    <a:pt x="304189" y="2029"/>
                  </a:lnTo>
                  <a:cubicBezTo>
                    <a:pt x="304189" y="1295"/>
                    <a:pt x="304060" y="604"/>
                    <a:pt x="303801" y="0"/>
                  </a:cubicBezTo>
                  <a:cubicBezTo>
                    <a:pt x="303067" y="2202"/>
                    <a:pt x="300995" y="3756"/>
                    <a:pt x="298577" y="3756"/>
                  </a:cubicBezTo>
                  <a:close/>
                </a:path>
              </a:pathLst>
            </a:custGeom>
            <a:solidFill>
              <a:srgbClr val="FF8088">
                <a:alpha val="3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9272371" y="2528169"/>
              <a:ext cx="60872" cy="60869"/>
            </a:xfrm>
            <a:custGeom>
              <a:rect b="b" l="l" r="r" t="t"/>
              <a:pathLst>
                <a:path extrusionOk="0" h="60869" w="60872">
                  <a:moveTo>
                    <a:pt x="60872" y="30435"/>
                  </a:moveTo>
                  <a:cubicBezTo>
                    <a:pt x="60872" y="47228"/>
                    <a:pt x="47230" y="60870"/>
                    <a:pt x="30436" y="60870"/>
                  </a:cubicBezTo>
                  <a:cubicBezTo>
                    <a:pt x="13642" y="60870"/>
                    <a:pt x="0" y="47228"/>
                    <a:pt x="0" y="30435"/>
                  </a:cubicBezTo>
                  <a:cubicBezTo>
                    <a:pt x="0" y="13642"/>
                    <a:pt x="13642" y="0"/>
                    <a:pt x="30436" y="0"/>
                  </a:cubicBezTo>
                  <a:cubicBezTo>
                    <a:pt x="47230" y="0"/>
                    <a:pt x="60872" y="13642"/>
                    <a:pt x="60872" y="30435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8"/>
            <p:cNvSpPr/>
            <p:nvPr/>
          </p:nvSpPr>
          <p:spPr>
            <a:xfrm>
              <a:off x="9272371" y="2528169"/>
              <a:ext cx="39502" cy="60869"/>
            </a:xfrm>
            <a:custGeom>
              <a:rect b="b" l="l" r="r" t="t"/>
              <a:pathLst>
                <a:path extrusionOk="0" h="60869" w="39502">
                  <a:moveTo>
                    <a:pt x="18175" y="30435"/>
                  </a:moveTo>
                  <a:cubicBezTo>
                    <a:pt x="18175" y="16793"/>
                    <a:pt x="27155" y="5267"/>
                    <a:pt x="39502" y="1382"/>
                  </a:cubicBezTo>
                  <a:cubicBezTo>
                    <a:pt x="36653" y="475"/>
                    <a:pt x="33588" y="0"/>
                    <a:pt x="30436" y="0"/>
                  </a:cubicBezTo>
                  <a:cubicBezTo>
                    <a:pt x="13642" y="0"/>
                    <a:pt x="0" y="13642"/>
                    <a:pt x="0" y="30435"/>
                  </a:cubicBezTo>
                  <a:cubicBezTo>
                    <a:pt x="0" y="47228"/>
                    <a:pt x="13642" y="60870"/>
                    <a:pt x="30436" y="60870"/>
                  </a:cubicBezTo>
                  <a:cubicBezTo>
                    <a:pt x="33588" y="60870"/>
                    <a:pt x="36653" y="60395"/>
                    <a:pt x="39502" y="59489"/>
                  </a:cubicBezTo>
                  <a:cubicBezTo>
                    <a:pt x="27112" y="55603"/>
                    <a:pt x="18175" y="44077"/>
                    <a:pt x="18175" y="30435"/>
                  </a:cubicBezTo>
                  <a:close/>
                </a:path>
              </a:pathLst>
            </a:custGeom>
            <a:solidFill>
              <a:srgbClr val="554E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8"/>
            <p:cNvSpPr/>
            <p:nvPr/>
          </p:nvSpPr>
          <p:spPr>
            <a:xfrm>
              <a:off x="9287179" y="2542977"/>
              <a:ext cx="31256" cy="31255"/>
            </a:xfrm>
            <a:custGeom>
              <a:rect b="b" l="l" r="r" t="t"/>
              <a:pathLst>
                <a:path extrusionOk="0" h="31255" w="31256">
                  <a:moveTo>
                    <a:pt x="31257" y="15627"/>
                  </a:moveTo>
                  <a:cubicBezTo>
                    <a:pt x="31257" y="24261"/>
                    <a:pt x="24263" y="31255"/>
                    <a:pt x="15628" y="31255"/>
                  </a:cubicBezTo>
                  <a:cubicBezTo>
                    <a:pt x="6994" y="31255"/>
                    <a:pt x="0" y="24261"/>
                    <a:pt x="0" y="15627"/>
                  </a:cubicBezTo>
                  <a:cubicBezTo>
                    <a:pt x="0" y="6993"/>
                    <a:pt x="6994" y="0"/>
                    <a:pt x="15628" y="0"/>
                  </a:cubicBezTo>
                  <a:cubicBezTo>
                    <a:pt x="24263" y="0"/>
                    <a:pt x="31257" y="6993"/>
                    <a:pt x="31257" y="156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9287179" y="2542977"/>
              <a:ext cx="24694" cy="31255"/>
            </a:xfrm>
            <a:custGeom>
              <a:rect b="b" l="l" r="r" t="t"/>
              <a:pathLst>
                <a:path extrusionOk="0" h="31255" w="24694">
                  <a:moveTo>
                    <a:pt x="18132" y="15627"/>
                  </a:moveTo>
                  <a:cubicBezTo>
                    <a:pt x="18132" y="10361"/>
                    <a:pt x="20723" y="5742"/>
                    <a:pt x="24694" y="2892"/>
                  </a:cubicBezTo>
                  <a:cubicBezTo>
                    <a:pt x="22147" y="1079"/>
                    <a:pt x="18996" y="0"/>
                    <a:pt x="15628" y="0"/>
                  </a:cubicBezTo>
                  <a:cubicBezTo>
                    <a:pt x="6994" y="0"/>
                    <a:pt x="0" y="6993"/>
                    <a:pt x="0" y="15627"/>
                  </a:cubicBezTo>
                  <a:cubicBezTo>
                    <a:pt x="0" y="24261"/>
                    <a:pt x="6994" y="31255"/>
                    <a:pt x="15628" y="31255"/>
                  </a:cubicBezTo>
                  <a:cubicBezTo>
                    <a:pt x="18996" y="31255"/>
                    <a:pt x="22147" y="30176"/>
                    <a:pt x="24694" y="28363"/>
                  </a:cubicBezTo>
                  <a:cubicBezTo>
                    <a:pt x="20723" y="25514"/>
                    <a:pt x="18132" y="20851"/>
                    <a:pt x="18132" y="15627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9065319" y="2528169"/>
              <a:ext cx="60872" cy="60869"/>
            </a:xfrm>
            <a:custGeom>
              <a:rect b="b" l="l" r="r" t="t"/>
              <a:pathLst>
                <a:path extrusionOk="0" h="60869" w="60872">
                  <a:moveTo>
                    <a:pt x="60872" y="30435"/>
                  </a:moveTo>
                  <a:cubicBezTo>
                    <a:pt x="60872" y="47228"/>
                    <a:pt x="47230" y="60870"/>
                    <a:pt x="30436" y="60870"/>
                  </a:cubicBezTo>
                  <a:cubicBezTo>
                    <a:pt x="13642" y="60870"/>
                    <a:pt x="0" y="47228"/>
                    <a:pt x="0" y="30435"/>
                  </a:cubicBezTo>
                  <a:cubicBezTo>
                    <a:pt x="0" y="13642"/>
                    <a:pt x="13642" y="0"/>
                    <a:pt x="30436" y="0"/>
                  </a:cubicBezTo>
                  <a:cubicBezTo>
                    <a:pt x="47230" y="0"/>
                    <a:pt x="60872" y="13642"/>
                    <a:pt x="60872" y="30435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9065362" y="2528169"/>
              <a:ext cx="39502" cy="60869"/>
            </a:xfrm>
            <a:custGeom>
              <a:rect b="b" l="l" r="r" t="t"/>
              <a:pathLst>
                <a:path extrusionOk="0" h="60869" w="39502">
                  <a:moveTo>
                    <a:pt x="18132" y="30435"/>
                  </a:moveTo>
                  <a:cubicBezTo>
                    <a:pt x="18132" y="16793"/>
                    <a:pt x="27112" y="5267"/>
                    <a:pt x="39502" y="1382"/>
                  </a:cubicBezTo>
                  <a:cubicBezTo>
                    <a:pt x="36653" y="475"/>
                    <a:pt x="33588" y="0"/>
                    <a:pt x="30436" y="0"/>
                  </a:cubicBezTo>
                  <a:cubicBezTo>
                    <a:pt x="13642" y="0"/>
                    <a:pt x="0" y="13642"/>
                    <a:pt x="0" y="30435"/>
                  </a:cubicBezTo>
                  <a:cubicBezTo>
                    <a:pt x="0" y="47228"/>
                    <a:pt x="13642" y="60870"/>
                    <a:pt x="30436" y="60870"/>
                  </a:cubicBezTo>
                  <a:cubicBezTo>
                    <a:pt x="33588" y="60870"/>
                    <a:pt x="36653" y="60395"/>
                    <a:pt x="39502" y="59489"/>
                  </a:cubicBezTo>
                  <a:cubicBezTo>
                    <a:pt x="27112" y="55603"/>
                    <a:pt x="18132" y="44077"/>
                    <a:pt x="18132" y="30435"/>
                  </a:cubicBezTo>
                  <a:close/>
                </a:path>
              </a:pathLst>
            </a:custGeom>
            <a:solidFill>
              <a:srgbClr val="554E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9080127" y="2542977"/>
              <a:ext cx="31256" cy="31255"/>
            </a:xfrm>
            <a:custGeom>
              <a:rect b="b" l="l" r="r" t="t"/>
              <a:pathLst>
                <a:path extrusionOk="0" h="31255" w="31256">
                  <a:moveTo>
                    <a:pt x="31256" y="15627"/>
                  </a:moveTo>
                  <a:cubicBezTo>
                    <a:pt x="31256" y="24261"/>
                    <a:pt x="24263" y="31255"/>
                    <a:pt x="15628" y="31255"/>
                  </a:cubicBezTo>
                  <a:cubicBezTo>
                    <a:pt x="6994" y="31255"/>
                    <a:pt x="0" y="24261"/>
                    <a:pt x="0" y="15627"/>
                  </a:cubicBezTo>
                  <a:cubicBezTo>
                    <a:pt x="0" y="6993"/>
                    <a:pt x="6994" y="0"/>
                    <a:pt x="15628" y="0"/>
                  </a:cubicBezTo>
                  <a:cubicBezTo>
                    <a:pt x="24263" y="0"/>
                    <a:pt x="31256" y="6993"/>
                    <a:pt x="31256" y="156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9080170" y="2542977"/>
              <a:ext cx="24694" cy="31255"/>
            </a:xfrm>
            <a:custGeom>
              <a:rect b="b" l="l" r="r" t="t"/>
              <a:pathLst>
                <a:path extrusionOk="0" h="31255" w="24694">
                  <a:moveTo>
                    <a:pt x="18132" y="15627"/>
                  </a:moveTo>
                  <a:cubicBezTo>
                    <a:pt x="18132" y="10361"/>
                    <a:pt x="20723" y="5742"/>
                    <a:pt x="24694" y="2892"/>
                  </a:cubicBezTo>
                  <a:cubicBezTo>
                    <a:pt x="22147" y="1079"/>
                    <a:pt x="18996" y="0"/>
                    <a:pt x="15628" y="0"/>
                  </a:cubicBezTo>
                  <a:cubicBezTo>
                    <a:pt x="6994" y="0"/>
                    <a:pt x="0" y="6993"/>
                    <a:pt x="0" y="15627"/>
                  </a:cubicBezTo>
                  <a:cubicBezTo>
                    <a:pt x="0" y="24261"/>
                    <a:pt x="6994" y="31255"/>
                    <a:pt x="15628" y="31255"/>
                  </a:cubicBezTo>
                  <a:cubicBezTo>
                    <a:pt x="18996" y="31255"/>
                    <a:pt x="22147" y="30176"/>
                    <a:pt x="24694" y="28363"/>
                  </a:cubicBezTo>
                  <a:cubicBezTo>
                    <a:pt x="20680" y="25514"/>
                    <a:pt x="18132" y="20851"/>
                    <a:pt x="18132" y="15627"/>
                  </a:cubicBezTo>
                  <a:close/>
                </a:path>
              </a:pathLst>
            </a:custGeom>
            <a:solidFill>
              <a:srgbClr val="062036">
                <a:alpha val="57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ronic Kidney Disease Breakthrough by Slidesgo">
  <a:themeElements>
    <a:clrScheme name="Simple Light">
      <a:dk1>
        <a:srgbClr val="062036"/>
      </a:dk1>
      <a:lt1>
        <a:srgbClr val="F9F9FA"/>
      </a:lt1>
      <a:dk2>
        <a:srgbClr val="F4E3D4"/>
      </a:dk2>
      <a:lt2>
        <a:srgbClr val="FED2A4"/>
      </a:lt2>
      <a:accent1>
        <a:srgbClr val="F3A2A2"/>
      </a:accent1>
      <a:accent2>
        <a:srgbClr val="EE8484"/>
      </a:accent2>
      <a:accent3>
        <a:srgbClr val="F06E6E"/>
      </a:accent3>
      <a:accent4>
        <a:srgbClr val="B4DBFF"/>
      </a:accent4>
      <a:accent5>
        <a:srgbClr val="FFFFFF"/>
      </a:accent5>
      <a:accent6>
        <a:srgbClr val="BEC3C9"/>
      </a:accent6>
      <a:hlink>
        <a:srgbClr val="0620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